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8CA3"/>
    <a:srgbClr val="1A96A8"/>
    <a:srgbClr val="E8E8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1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5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3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5E00-0E50-1E46-B438-41C2AF5E2D41}" type="datetimeFigureOut">
              <a:rPr lang="en-US" smtClean="0"/>
              <a:t>30/07/18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372BD-0A1B-0F45-8109-2C7FBB7D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99145" y="508000"/>
            <a:ext cx="4414342" cy="4910039"/>
            <a:chOff x="2499145" y="508000"/>
            <a:chExt cx="4414342" cy="4910039"/>
          </a:xfrm>
        </p:grpSpPr>
        <p:cxnSp>
          <p:nvCxnSpPr>
            <p:cNvPr id="21" name="Curved Connector 20"/>
            <p:cNvCxnSpPr/>
            <p:nvPr/>
          </p:nvCxnSpPr>
          <p:spPr>
            <a:xfrm rot="10800000">
              <a:off x="2870479" y="1272662"/>
              <a:ext cx="1047466" cy="812109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/>
            <p:nvPr/>
          </p:nvCxnSpPr>
          <p:spPr>
            <a:xfrm rot="10800000" flipH="1">
              <a:off x="5421010" y="1272662"/>
              <a:ext cx="1047466" cy="812109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6200000" flipV="1">
              <a:off x="3105712" y="991075"/>
              <a:ext cx="1193858" cy="616857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V="1">
              <a:off x="3542408" y="922233"/>
              <a:ext cx="1409038" cy="616858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5400000" flipH="1" flipV="1">
              <a:off x="4993678" y="1143475"/>
              <a:ext cx="1193858" cy="616857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5400000" flipH="1" flipV="1">
              <a:off x="4543887" y="904090"/>
              <a:ext cx="1409038" cy="616858"/>
            </a:xfrm>
            <a:prstGeom prst="curvedConnector3">
              <a:avLst/>
            </a:prstGeom>
            <a:ln w="101600" cmpd="sng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2499146" y="1720001"/>
              <a:ext cx="4414341" cy="3698038"/>
              <a:chOff x="2499145" y="1720001"/>
              <a:chExt cx="4414341" cy="3698038"/>
            </a:xfrm>
          </p:grpSpPr>
          <p:sp>
            <p:nvSpPr>
              <p:cNvPr id="5" name="Trapezoid 4"/>
              <p:cNvSpPr/>
              <p:nvPr/>
            </p:nvSpPr>
            <p:spPr>
              <a:xfrm>
                <a:off x="3888637" y="2857868"/>
                <a:ext cx="1641230" cy="1584763"/>
              </a:xfrm>
              <a:prstGeom prst="trapezoi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Hexagon 3"/>
              <p:cNvSpPr/>
              <p:nvPr/>
            </p:nvSpPr>
            <p:spPr>
              <a:xfrm>
                <a:off x="2499145" y="4314365"/>
                <a:ext cx="4414341" cy="1103674"/>
              </a:xfrm>
              <a:prstGeom prst="hexag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Snip Same Side Corner Rectangle 5"/>
              <p:cNvSpPr/>
              <p:nvPr/>
            </p:nvSpPr>
            <p:spPr>
              <a:xfrm>
                <a:off x="3888637" y="1720001"/>
                <a:ext cx="1641230" cy="1358369"/>
              </a:xfrm>
              <a:prstGeom prst="snip2Same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122001" y="2654249"/>
                <a:ext cx="1160177" cy="282992"/>
              </a:xfrm>
              <a:custGeom>
                <a:avLst/>
                <a:gdLst>
                  <a:gd name="connsiteX0" fmla="*/ 0 w 2116768"/>
                  <a:gd name="connsiteY0" fmla="*/ 0 h 529266"/>
                  <a:gd name="connsiteX1" fmla="*/ 1076024 w 2116768"/>
                  <a:gd name="connsiteY1" fmla="*/ 529235 h 529266"/>
                  <a:gd name="connsiteX2" fmla="*/ 2116768 w 2116768"/>
                  <a:gd name="connsiteY2" fmla="*/ 17641 h 529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16768" h="529266">
                    <a:moveTo>
                      <a:pt x="0" y="0"/>
                    </a:moveTo>
                    <a:cubicBezTo>
                      <a:pt x="361614" y="263147"/>
                      <a:pt x="723229" y="526295"/>
                      <a:pt x="1076024" y="529235"/>
                    </a:cubicBezTo>
                    <a:cubicBezTo>
                      <a:pt x="1428819" y="532175"/>
                      <a:pt x="1925671" y="332242"/>
                      <a:pt x="2116768" y="17641"/>
                    </a:cubicBezTo>
                  </a:path>
                </a:pathLst>
              </a:custGeom>
              <a:ln w="381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225815" y="2108128"/>
                <a:ext cx="264596" cy="2645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225815" y="1896434"/>
                <a:ext cx="282236" cy="211694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 flipH="1">
                <a:off x="4929380" y="2110589"/>
                <a:ext cx="264596" cy="26459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 flipH="1">
                <a:off x="4929380" y="1898895"/>
                <a:ext cx="282236" cy="211694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2499145" y="4277721"/>
              <a:ext cx="441434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dirty="0" smtClean="0">
                  <a:solidFill>
                    <a:schemeClr val="bg1"/>
                  </a:solidFill>
                  <a:latin typeface="American Typewriter"/>
                  <a:cs typeface="American Typewriter"/>
                </a:rPr>
                <a:t>DARWIN</a:t>
              </a:r>
              <a:endParaRPr lang="en-US" sz="4800" dirty="0">
                <a:solidFill>
                  <a:schemeClr val="bg1"/>
                </a:solidFill>
                <a:latin typeface="American Typewriter"/>
                <a:cs typeface="American Typewrit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9953" y="152572"/>
            <a:ext cx="3034035" cy="2469264"/>
            <a:chOff x="3721986" y="2610889"/>
            <a:chExt cx="3034035" cy="2469263"/>
          </a:xfrm>
        </p:grpSpPr>
        <p:sp>
          <p:nvSpPr>
            <p:cNvPr id="4" name="Hexagon 3"/>
            <p:cNvSpPr/>
            <p:nvPr/>
          </p:nvSpPr>
          <p:spPr>
            <a:xfrm>
              <a:off x="3721986" y="3439525"/>
              <a:ext cx="3034035" cy="1640627"/>
            </a:xfrm>
            <a:prstGeom prst="hex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445215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818112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5191010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5563907" y="2610889"/>
              <a:ext cx="476274" cy="846775"/>
            </a:xfrm>
            <a:prstGeom prst="triangle">
              <a:avLst/>
            </a:prstGeom>
            <a:solidFill>
              <a:srgbClr val="E46C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10396" y="1485994"/>
            <a:ext cx="4510395" cy="4284192"/>
            <a:chOff x="4343319" y="2712550"/>
            <a:chExt cx="3133351" cy="2876993"/>
          </a:xfrm>
        </p:grpSpPr>
        <p:sp>
          <p:nvSpPr>
            <p:cNvPr id="14" name="Rectangle 13"/>
            <p:cNvSpPr/>
            <p:nvPr/>
          </p:nvSpPr>
          <p:spPr>
            <a:xfrm>
              <a:off x="4343319" y="4675139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343320" y="3501569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06985" y="4693282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06985" y="3519712"/>
              <a:ext cx="569685" cy="64380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4662715" y="3211285"/>
              <a:ext cx="2485571" cy="2378258"/>
            </a:xfrm>
            <a:prstGeom prst="rect">
              <a:avLst/>
            </a:prstGeom>
            <a:solidFill>
              <a:srgbClr val="6A8CA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5415643" y="3791856"/>
              <a:ext cx="1034143" cy="1034143"/>
            </a:xfrm>
            <a:prstGeom prst="ellipse">
              <a:avLst/>
            </a:prstGeom>
            <a:solidFill>
              <a:srgbClr val="95B3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678715" y="2712550"/>
              <a:ext cx="489859" cy="14328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9571" y="3755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4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003" y="0"/>
            <a:ext cx="9146006" cy="6858000"/>
            <a:chOff x="1586007" y="282318"/>
            <a:chExt cx="7163304" cy="5327631"/>
          </a:xfrm>
        </p:grpSpPr>
        <p:sp>
          <p:nvSpPr>
            <p:cNvPr id="4" name="Rectangle 3"/>
            <p:cNvSpPr/>
            <p:nvPr/>
          </p:nvSpPr>
          <p:spPr>
            <a:xfrm>
              <a:off x="8410961" y="282318"/>
              <a:ext cx="338350" cy="5327629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5000644" y="-3130747"/>
              <a:ext cx="335599" cy="7161733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5000645" y="1861282"/>
              <a:ext cx="335599" cy="7161733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10800000">
              <a:off x="1586007" y="282320"/>
              <a:ext cx="338350" cy="5327629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75000"/>
                  </a:schemeClr>
                </a:gs>
                <a:gs pos="0">
                  <a:srgbClr val="FFFFFF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24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70435" y="448724"/>
            <a:ext cx="3669067" cy="2530112"/>
            <a:chOff x="1940370" y="1781757"/>
            <a:chExt cx="3669067" cy="2530112"/>
          </a:xfrm>
        </p:grpSpPr>
        <p:sp>
          <p:nvSpPr>
            <p:cNvPr id="4" name="Donut 3"/>
            <p:cNvSpPr/>
            <p:nvPr/>
          </p:nvSpPr>
          <p:spPr>
            <a:xfrm>
              <a:off x="1940370" y="1781757"/>
              <a:ext cx="3669067" cy="112903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Donut 4"/>
            <p:cNvSpPr/>
            <p:nvPr/>
          </p:nvSpPr>
          <p:spPr>
            <a:xfrm>
              <a:off x="2533764" y="2978835"/>
              <a:ext cx="2475923" cy="761883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2981115" y="3823345"/>
              <a:ext cx="1587578" cy="488524"/>
            </a:xfrm>
            <a:prstGeom prst="donut">
              <a:avLst>
                <a:gd name="adj" fmla="val 3168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532169" y="1058469"/>
            <a:ext cx="776148" cy="532762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5256427" y="-1217271"/>
            <a:ext cx="776148" cy="5327629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2794" y="264617"/>
            <a:ext cx="8537634" cy="636845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6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9" y="4710190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5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963246" y="398028"/>
            <a:ext cx="1317454" cy="1103674"/>
            <a:chOff x="2499145" y="1720001"/>
            <a:chExt cx="4414341" cy="3698038"/>
          </a:xfrm>
        </p:grpSpPr>
        <p:sp>
          <p:nvSpPr>
            <p:cNvPr id="7" name="Trapezoid 6"/>
            <p:cNvSpPr/>
            <p:nvPr/>
          </p:nvSpPr>
          <p:spPr>
            <a:xfrm>
              <a:off x="3888637" y="2857868"/>
              <a:ext cx="1641230" cy="1584763"/>
            </a:xfrm>
            <a:prstGeom prst="trapezoi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2499145" y="4314365"/>
              <a:ext cx="4414341" cy="1103674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Same Side Corner Rectangle 8"/>
            <p:cNvSpPr/>
            <p:nvPr/>
          </p:nvSpPr>
          <p:spPr>
            <a:xfrm>
              <a:off x="3888637" y="1720001"/>
              <a:ext cx="1641230" cy="1358369"/>
            </a:xfrm>
            <a:prstGeom prst="snip2Same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122001" y="2654249"/>
              <a:ext cx="1160177" cy="282992"/>
            </a:xfrm>
            <a:custGeom>
              <a:avLst/>
              <a:gdLst>
                <a:gd name="connsiteX0" fmla="*/ 0 w 2116768"/>
                <a:gd name="connsiteY0" fmla="*/ 0 h 529266"/>
                <a:gd name="connsiteX1" fmla="*/ 1076024 w 2116768"/>
                <a:gd name="connsiteY1" fmla="*/ 529235 h 529266"/>
                <a:gd name="connsiteX2" fmla="*/ 2116768 w 2116768"/>
                <a:gd name="connsiteY2" fmla="*/ 17641 h 52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16768" h="529266">
                  <a:moveTo>
                    <a:pt x="0" y="0"/>
                  </a:moveTo>
                  <a:cubicBezTo>
                    <a:pt x="361614" y="263147"/>
                    <a:pt x="723229" y="526295"/>
                    <a:pt x="1076024" y="529235"/>
                  </a:cubicBezTo>
                  <a:cubicBezTo>
                    <a:pt x="1428819" y="532175"/>
                    <a:pt x="1925671" y="332242"/>
                    <a:pt x="2116768" y="17641"/>
                  </a:cubicBezTo>
                </a:path>
              </a:pathLst>
            </a:custGeom>
            <a:ln w="381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225815" y="2108128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225815" y="1896434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flipH="1">
              <a:off x="4929380" y="2110589"/>
              <a:ext cx="264596" cy="2645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929380" y="1898895"/>
              <a:ext cx="282236" cy="211694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20519" y="4710190"/>
            <a:ext cx="5874033" cy="954107"/>
          </a:xfrm>
          <a:prstGeom prst="rect">
            <a:avLst/>
          </a:prstGeom>
          <a:noFill/>
          <a:ln w="381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Evil </a:t>
            </a:r>
            <a:r>
              <a:rPr lang="en-US" sz="2800" dirty="0" err="1" smtClean="0">
                <a:solidFill>
                  <a:schemeClr val="bg1"/>
                </a:solidFill>
              </a:rPr>
              <a:t>Dr</a:t>
            </a:r>
            <a:r>
              <a:rPr lang="en-US" sz="2800" dirty="0" smtClean="0">
                <a:solidFill>
                  <a:schemeClr val="bg1"/>
                </a:solidFill>
              </a:rPr>
              <a:t> Darwin is planning to create the ultimate killing creature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775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3748" y="388107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Evil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Darwin is planning to create the ultimate killing creature using evolution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5" name="Picture 14" descr="darwi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0" y="388107"/>
            <a:ext cx="812800" cy="812800"/>
          </a:xfrm>
          <a:prstGeom prst="rect">
            <a:avLst/>
          </a:prstGeom>
        </p:spPr>
      </p:pic>
      <p:pic>
        <p:nvPicPr>
          <p:cNvPr id="16" name="Picture 15" descr="Screen Shot 2018-07-14 at 2.31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t="60765" r="17250" b="8675"/>
          <a:stretch/>
        </p:blipFill>
        <p:spPr>
          <a:xfrm>
            <a:off x="605632" y="2946075"/>
            <a:ext cx="1528778" cy="9702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7329" y="2075268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This health bar shows you how much health the creature has left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60226" y="2946075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The creatures have eyes which turn green when they detect you in their periphery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21" name="Isosceles Triangle 20"/>
          <p:cNvSpPr/>
          <p:nvPr/>
        </p:nvSpPr>
        <p:spPr>
          <a:xfrm rot="18759158">
            <a:off x="665485" y="3362582"/>
            <a:ext cx="1922732" cy="628691"/>
          </a:xfrm>
          <a:prstGeom prst="triangle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60226" y="5285977"/>
            <a:ext cx="5874033" cy="923330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Move using arrow keys and shoot creatures using the spacebar but be careful as shooting decreases your health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39690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99875" y="-141129"/>
            <a:ext cx="9443877" cy="69991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3748" y="388107"/>
            <a:ext cx="5874033" cy="646331"/>
          </a:xfrm>
          <a:prstGeom prst="rect">
            <a:avLst/>
          </a:prstGeom>
          <a:noFill/>
          <a:ln w="38100" cmpd="sng"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Evil </a:t>
            </a:r>
            <a:r>
              <a:rPr lang="en-US" dirty="0" err="1" smtClean="0">
                <a:solidFill>
                  <a:schemeClr val="bg1"/>
                </a:solidFill>
                <a:latin typeface="Consolas"/>
                <a:cs typeface="Consolas"/>
              </a:rPr>
              <a:t>Dr</a:t>
            </a:r>
            <a:r>
              <a:rPr lang="en-US" dirty="0" smtClean="0">
                <a:solidFill>
                  <a:schemeClr val="bg1"/>
                </a:solidFill>
                <a:latin typeface="Consolas"/>
                <a:cs typeface="Consolas"/>
              </a:rPr>
              <a:t> Darwin is planning to create the ultimate killing creature using evolution</a:t>
            </a:r>
            <a:endParaRPr lang="en-US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pic>
        <p:nvPicPr>
          <p:cNvPr id="15" name="Picture 14" descr="darwin.bmp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0" y="388107"/>
            <a:ext cx="812800" cy="812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11999" y="0"/>
            <a:ext cx="432002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3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 flipH="1">
            <a:off x="5388429" y="2449286"/>
            <a:ext cx="1977571" cy="1669143"/>
          </a:xfrm>
          <a:prstGeom prst="left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3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93</Words>
  <Application>Microsoft Macintosh PowerPoint</Application>
  <PresentationFormat>On-screen Show (4:3)</PresentationFormat>
  <Paragraphs>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Bunbury SHS</dc:creator>
  <cp:lastModifiedBy>Bunbury SHS</cp:lastModifiedBy>
  <cp:revision>38</cp:revision>
  <dcterms:created xsi:type="dcterms:W3CDTF">2018-07-05T03:30:59Z</dcterms:created>
  <dcterms:modified xsi:type="dcterms:W3CDTF">2018-07-31T04:23:07Z</dcterms:modified>
</cp:coreProperties>
</file>