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1" r:id="rId3"/>
    <p:sldId id="258" r:id="rId4"/>
    <p:sldId id="260" r:id="rId5"/>
    <p:sldId id="262" r:id="rId6"/>
    <p:sldId id="257" r:id="rId7"/>
    <p:sldId id="259" r:id="rId8"/>
  </p:sldIdLst>
  <p:sldSz cx="6089650" cy="3657600"/>
  <p:notesSz cx="6858000" cy="9144000"/>
  <p:defaultTextStyle>
    <a:defPPr>
      <a:defRPr lang="en-US"/>
    </a:defPPr>
    <a:lvl1pPr marL="0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2334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4667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7001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69335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1668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4002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46336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38669" algn="l" defTabSz="2923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5FAFF"/>
    <a:srgbClr val="6387C0"/>
    <a:srgbClr val="FF548B"/>
    <a:srgbClr val="FF8950"/>
    <a:srgbClr val="FF642C"/>
    <a:srgbClr val="DB5724"/>
    <a:srgbClr val="FF3C78"/>
    <a:srgbClr val="FF3877"/>
    <a:srgbClr val="FF3321"/>
    <a:srgbClr val="E3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3" autoAdjust="0"/>
  </p:normalViewPr>
  <p:slideViewPr>
    <p:cSldViewPr snapToGrid="0" snapToObjects="1">
      <p:cViewPr>
        <p:scale>
          <a:sx n="143" d="100"/>
          <a:sy n="143" d="100"/>
        </p:scale>
        <p:origin x="-1768" y="-736"/>
      </p:cViewPr>
      <p:guideLst>
        <p:guide orient="horz" pos="1152"/>
        <p:guide pos="1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6E9B4-BA61-2A4C-BC78-D1E8B3DCAF2C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685800"/>
            <a:ext cx="570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C777-6D2F-E647-AC6C-D87F8A9E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2334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84667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77001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69335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61668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4002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46336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38669" algn="l" defTabSz="29233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685800"/>
            <a:ext cx="570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storyline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darwin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creatures </a:t>
            </a:r>
          </a:p>
          <a:p>
            <a:r>
              <a:rPr lang="en-US" dirty="0" smtClean="0"/>
              <a:t>how they evolve</a:t>
            </a:r>
          </a:p>
          <a:p>
            <a:endParaRPr lang="en-US" dirty="0" smtClean="0"/>
          </a:p>
          <a:p>
            <a:r>
              <a:rPr lang="en-US" dirty="0" smtClean="0"/>
              <a:t>use</a:t>
            </a:r>
            <a:r>
              <a:rPr lang="en-US" baseline="0" dirty="0" smtClean="0"/>
              <a:t> arrow keys to move and spacebar to shoot</a:t>
            </a:r>
          </a:p>
          <a:p>
            <a:r>
              <a:rPr lang="en-US" baseline="0" dirty="0" smtClean="0"/>
              <a:t>shooting decreases your health</a:t>
            </a:r>
          </a:p>
          <a:p>
            <a:r>
              <a:rPr lang="en-US" baseline="0" dirty="0" smtClean="0"/>
              <a:t>going into the wall decreases your health</a:t>
            </a:r>
          </a:p>
          <a:p>
            <a:r>
              <a:rPr lang="en-US" baseline="0" dirty="0" smtClean="0"/>
              <a:t>the creatures eating you decreases your health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5C777-6D2F-E647-AC6C-D87F8A9EE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685800"/>
            <a:ext cx="570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storyline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darwin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creatures </a:t>
            </a:r>
          </a:p>
          <a:p>
            <a:r>
              <a:rPr lang="en-US" dirty="0" smtClean="0"/>
              <a:t>how they evolve</a:t>
            </a:r>
          </a:p>
          <a:p>
            <a:endParaRPr lang="en-US" dirty="0" smtClean="0"/>
          </a:p>
          <a:p>
            <a:r>
              <a:rPr lang="en-US" dirty="0" smtClean="0"/>
              <a:t>use</a:t>
            </a:r>
            <a:r>
              <a:rPr lang="en-US" baseline="0" dirty="0" smtClean="0"/>
              <a:t> arrow keys to move and spacebar to shoot</a:t>
            </a:r>
          </a:p>
          <a:p>
            <a:r>
              <a:rPr lang="en-US" baseline="0" dirty="0" smtClean="0"/>
              <a:t>shooting decreases your health</a:t>
            </a:r>
          </a:p>
          <a:p>
            <a:r>
              <a:rPr lang="en-US" baseline="0" dirty="0" smtClean="0"/>
              <a:t>going into the wall decreases your health</a:t>
            </a:r>
          </a:p>
          <a:p>
            <a:r>
              <a:rPr lang="en-US" baseline="0" dirty="0" smtClean="0"/>
              <a:t>the creatures eating you decreases your health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5C777-6D2F-E647-AC6C-D87F8A9EE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24" y="1136228"/>
            <a:ext cx="5176203" cy="78401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8" y="2072640"/>
            <a:ext cx="4262755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7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3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4997" y="146474"/>
            <a:ext cx="1370171" cy="3120813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483" y="146474"/>
            <a:ext cx="4009019" cy="3120813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40" y="2350347"/>
            <a:ext cx="5176203" cy="726440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40" y="1550247"/>
            <a:ext cx="5176203" cy="80010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23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466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70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93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16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40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3866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483" y="853440"/>
            <a:ext cx="2689595" cy="24138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573" y="853440"/>
            <a:ext cx="2689595" cy="24138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83" y="818728"/>
            <a:ext cx="2690653" cy="341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334" indent="0">
              <a:buNone/>
              <a:defRPr sz="1300" b="1"/>
            </a:lvl2pPr>
            <a:lvl3pPr marL="584667" indent="0">
              <a:buNone/>
              <a:defRPr sz="1200" b="1"/>
            </a:lvl3pPr>
            <a:lvl4pPr marL="877001" indent="0">
              <a:buNone/>
              <a:defRPr sz="1000" b="1"/>
            </a:lvl4pPr>
            <a:lvl5pPr marL="1169335" indent="0">
              <a:buNone/>
              <a:defRPr sz="1000" b="1"/>
            </a:lvl5pPr>
            <a:lvl6pPr marL="1461668" indent="0">
              <a:buNone/>
              <a:defRPr sz="1000" b="1"/>
            </a:lvl6pPr>
            <a:lvl7pPr marL="1754002" indent="0">
              <a:buNone/>
              <a:defRPr sz="1000" b="1"/>
            </a:lvl7pPr>
            <a:lvl8pPr marL="2046336" indent="0">
              <a:buNone/>
              <a:defRPr sz="1000" b="1"/>
            </a:lvl8pPr>
            <a:lvl9pPr marL="2338669" indent="0">
              <a:buNone/>
              <a:defRPr sz="10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483" y="1159933"/>
            <a:ext cx="2690653" cy="21073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3458" y="818728"/>
            <a:ext cx="2691710" cy="341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2334" indent="0">
              <a:buNone/>
              <a:defRPr sz="1300" b="1"/>
            </a:lvl2pPr>
            <a:lvl3pPr marL="584667" indent="0">
              <a:buNone/>
              <a:defRPr sz="1200" b="1"/>
            </a:lvl3pPr>
            <a:lvl4pPr marL="877001" indent="0">
              <a:buNone/>
              <a:defRPr sz="1000" b="1"/>
            </a:lvl4pPr>
            <a:lvl5pPr marL="1169335" indent="0">
              <a:buNone/>
              <a:defRPr sz="1000" b="1"/>
            </a:lvl5pPr>
            <a:lvl6pPr marL="1461668" indent="0">
              <a:buNone/>
              <a:defRPr sz="1000" b="1"/>
            </a:lvl6pPr>
            <a:lvl7pPr marL="1754002" indent="0">
              <a:buNone/>
              <a:defRPr sz="1000" b="1"/>
            </a:lvl7pPr>
            <a:lvl8pPr marL="2046336" indent="0">
              <a:buNone/>
              <a:defRPr sz="1000" b="1"/>
            </a:lvl8pPr>
            <a:lvl9pPr marL="2338669" indent="0">
              <a:buNone/>
              <a:defRPr sz="10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3458" y="1159933"/>
            <a:ext cx="2691710" cy="21073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83" y="145627"/>
            <a:ext cx="2003453" cy="6197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884" y="145627"/>
            <a:ext cx="3404283" cy="31216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483" y="765387"/>
            <a:ext cx="2003453" cy="2501900"/>
          </a:xfrm>
        </p:spPr>
        <p:txBody>
          <a:bodyPr/>
          <a:lstStyle>
            <a:lvl1pPr marL="0" indent="0">
              <a:buNone/>
              <a:defRPr sz="900"/>
            </a:lvl1pPr>
            <a:lvl2pPr marL="292334" indent="0">
              <a:buNone/>
              <a:defRPr sz="800"/>
            </a:lvl2pPr>
            <a:lvl3pPr marL="584667" indent="0">
              <a:buNone/>
              <a:defRPr sz="600"/>
            </a:lvl3pPr>
            <a:lvl4pPr marL="877001" indent="0">
              <a:buNone/>
              <a:defRPr sz="600"/>
            </a:lvl4pPr>
            <a:lvl5pPr marL="1169335" indent="0">
              <a:buNone/>
              <a:defRPr sz="600"/>
            </a:lvl5pPr>
            <a:lvl6pPr marL="1461668" indent="0">
              <a:buNone/>
              <a:defRPr sz="600"/>
            </a:lvl6pPr>
            <a:lvl7pPr marL="1754002" indent="0">
              <a:buNone/>
              <a:defRPr sz="600"/>
            </a:lvl7pPr>
            <a:lvl8pPr marL="2046336" indent="0">
              <a:buNone/>
              <a:defRPr sz="600"/>
            </a:lvl8pPr>
            <a:lvl9pPr marL="2338669" indent="0">
              <a:buNone/>
              <a:defRPr sz="6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614" y="2560320"/>
            <a:ext cx="3653790" cy="3022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3614" y="326813"/>
            <a:ext cx="3653790" cy="2194560"/>
          </a:xfrm>
        </p:spPr>
        <p:txBody>
          <a:bodyPr/>
          <a:lstStyle>
            <a:lvl1pPr marL="0" indent="0">
              <a:buNone/>
              <a:defRPr sz="2000"/>
            </a:lvl1pPr>
            <a:lvl2pPr marL="292334" indent="0">
              <a:buNone/>
              <a:defRPr sz="1800"/>
            </a:lvl2pPr>
            <a:lvl3pPr marL="584667" indent="0">
              <a:buNone/>
              <a:defRPr sz="1500"/>
            </a:lvl3pPr>
            <a:lvl4pPr marL="877001" indent="0">
              <a:buNone/>
              <a:defRPr sz="1300"/>
            </a:lvl4pPr>
            <a:lvl5pPr marL="1169335" indent="0">
              <a:buNone/>
              <a:defRPr sz="1300"/>
            </a:lvl5pPr>
            <a:lvl6pPr marL="1461668" indent="0">
              <a:buNone/>
              <a:defRPr sz="1300"/>
            </a:lvl6pPr>
            <a:lvl7pPr marL="1754002" indent="0">
              <a:buNone/>
              <a:defRPr sz="1300"/>
            </a:lvl7pPr>
            <a:lvl8pPr marL="2046336" indent="0">
              <a:buNone/>
              <a:defRPr sz="1300"/>
            </a:lvl8pPr>
            <a:lvl9pPr marL="2338669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3614" y="2862580"/>
            <a:ext cx="3653790" cy="429260"/>
          </a:xfrm>
        </p:spPr>
        <p:txBody>
          <a:bodyPr/>
          <a:lstStyle>
            <a:lvl1pPr marL="0" indent="0">
              <a:buNone/>
              <a:defRPr sz="900"/>
            </a:lvl1pPr>
            <a:lvl2pPr marL="292334" indent="0">
              <a:buNone/>
              <a:defRPr sz="800"/>
            </a:lvl2pPr>
            <a:lvl3pPr marL="584667" indent="0">
              <a:buNone/>
              <a:defRPr sz="600"/>
            </a:lvl3pPr>
            <a:lvl4pPr marL="877001" indent="0">
              <a:buNone/>
              <a:defRPr sz="600"/>
            </a:lvl4pPr>
            <a:lvl5pPr marL="1169335" indent="0">
              <a:buNone/>
              <a:defRPr sz="600"/>
            </a:lvl5pPr>
            <a:lvl6pPr marL="1461668" indent="0">
              <a:buNone/>
              <a:defRPr sz="600"/>
            </a:lvl6pPr>
            <a:lvl7pPr marL="1754002" indent="0">
              <a:buNone/>
              <a:defRPr sz="600"/>
            </a:lvl7pPr>
            <a:lvl8pPr marL="2046336" indent="0">
              <a:buNone/>
              <a:defRPr sz="600"/>
            </a:lvl8pPr>
            <a:lvl9pPr marL="2338669" indent="0">
              <a:buNone/>
              <a:defRPr sz="6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483" y="146474"/>
            <a:ext cx="5480685" cy="609600"/>
          </a:xfrm>
          <a:prstGeom prst="rect">
            <a:avLst/>
          </a:prstGeom>
        </p:spPr>
        <p:txBody>
          <a:bodyPr vert="horz" lIns="58467" tIns="29233" rIns="58467" bIns="29233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83" y="853440"/>
            <a:ext cx="5480685" cy="2413847"/>
          </a:xfrm>
          <a:prstGeom prst="rect">
            <a:avLst/>
          </a:prstGeom>
        </p:spPr>
        <p:txBody>
          <a:bodyPr vert="horz" lIns="58467" tIns="29233" rIns="58467" bIns="29233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483" y="3390054"/>
            <a:ext cx="1420918" cy="194733"/>
          </a:xfrm>
          <a:prstGeom prst="rect">
            <a:avLst/>
          </a:prstGeom>
        </p:spPr>
        <p:txBody>
          <a:bodyPr vert="horz" lIns="58467" tIns="29233" rIns="58467" bIns="2923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9821-D6E9-674A-904E-2F9D6E55AA59}" type="datetimeFigureOut">
              <a:rPr lang="en-US" smtClean="0"/>
              <a:t>31/07/18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0631" y="3390054"/>
            <a:ext cx="1928389" cy="194733"/>
          </a:xfrm>
          <a:prstGeom prst="rect">
            <a:avLst/>
          </a:prstGeom>
        </p:spPr>
        <p:txBody>
          <a:bodyPr vert="horz" lIns="58467" tIns="29233" rIns="58467" bIns="2923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4249" y="3390054"/>
            <a:ext cx="1420918" cy="194733"/>
          </a:xfrm>
          <a:prstGeom prst="rect">
            <a:avLst/>
          </a:prstGeom>
        </p:spPr>
        <p:txBody>
          <a:bodyPr vert="horz" lIns="58467" tIns="29233" rIns="58467" bIns="292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95AC-3CBB-414A-901D-72184051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9233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250" indent="-219250" algn="l" defTabSz="29233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5042" indent="-182709" algn="l" defTabSz="29233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0834" indent="-146167" algn="l" defTabSz="29233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168" indent="-146167" algn="l" defTabSz="292334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5502" indent="-146167" algn="l" defTabSz="292334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835" indent="-146167" algn="l" defTabSz="29233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169" indent="-146167" algn="l" defTabSz="29233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2503" indent="-146167" algn="l" defTabSz="29233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836" indent="-146167" algn="l" defTabSz="29233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2334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4667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001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335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1668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4002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6336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8669" algn="l" defTabSz="29233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89650" cy="3657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816854"/>
            <a:ext cx="6089650" cy="2206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1050" kern="0" dirty="0">
                <a:solidFill>
                  <a:sysClr val="window" lastClr="FFFFFF"/>
                </a:solidFill>
                <a:latin typeface="Consolas"/>
                <a:cs typeface="Consolas"/>
              </a:rPr>
              <a:t>Evil Dr. Darwin is planning to breed the ultimate killing </a:t>
            </a:r>
            <a:r>
              <a:rPr lang="en-US" sz="105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creature.</a:t>
            </a:r>
            <a:endParaRPr lang="en-US" sz="105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4496" y="1891909"/>
            <a:ext cx="3754214" cy="33486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Each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of his creatures </a:t>
            </a: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has a unique </a:t>
            </a:r>
            <a:r>
              <a:rPr lang="en-US" sz="900" kern="0" dirty="0">
                <a:solidFill>
                  <a:srgbClr val="FF8950"/>
                </a:solidFill>
                <a:latin typeface="Consolas"/>
                <a:cs typeface="Consolas"/>
              </a:rPr>
              <a:t>neural network </a:t>
            </a: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that makes decisions based on their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surroundings. 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pic>
        <p:nvPicPr>
          <p:cNvPr id="5" name="Picture 4" descr="Screen Shot 2018-07-26 at 5.01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10193" b="10507"/>
          <a:stretch/>
        </p:blipFill>
        <p:spPr>
          <a:xfrm>
            <a:off x="2820127" y="1288028"/>
            <a:ext cx="454325" cy="404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1988" y="2468556"/>
            <a:ext cx="3152786" cy="3360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You must use your tank to survive each generation of Dr. Darwin’s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creatures.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960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89650" cy="3657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6286" y="781571"/>
            <a:ext cx="2516409" cy="21292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defTabSz="584667">
              <a:defRPr/>
            </a:pPr>
            <a:r>
              <a:rPr lang="en-US" sz="10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Use arrow keys to move the tank.</a:t>
            </a:r>
            <a:endParaRPr lang="en-US" sz="10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146288"/>
            <a:ext cx="6089650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Try it out!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pic>
        <p:nvPicPr>
          <p:cNvPr id="2" name="Picture 1" descr="264898-200.png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" y="929470"/>
            <a:ext cx="985057" cy="985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8685" y="781571"/>
            <a:ext cx="2163642" cy="21292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defTabSz="584667">
              <a:defRPr/>
            </a:pPr>
            <a:r>
              <a:rPr lang="en-US" sz="10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Use spacebar to shoot.</a:t>
            </a:r>
            <a:endParaRPr lang="en-US" sz="10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45167" y="1191591"/>
            <a:ext cx="1693285" cy="446910"/>
          </a:xfrm>
          <a:prstGeom prst="roundRect">
            <a:avLst>
              <a:gd name="adj" fmla="val 4556"/>
            </a:avLst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nsolas"/>
                <a:cs typeface="Consolas"/>
              </a:rPr>
              <a:t>SPACE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5809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89650" cy="3657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671" y="220504"/>
            <a:ext cx="4707020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The creature’s health </a:t>
            </a: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bar shows you how much health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it has left.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764" y="792902"/>
            <a:ext cx="2396275" cy="3360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defTabSz="584667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The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creature’s eyes turn </a:t>
            </a:r>
            <a:r>
              <a:rPr lang="en-US" sz="900" kern="0" dirty="0">
                <a:solidFill>
                  <a:srgbClr val="FF548B"/>
                </a:solidFill>
                <a:latin typeface="Consolas"/>
                <a:cs typeface="Consolas"/>
              </a:rPr>
              <a:t>pink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when they detect a bullet... </a:t>
            </a:r>
            <a:endParaRPr lang="en-US" sz="900" kern="0" dirty="0">
              <a:solidFill>
                <a:srgbClr val="FF3C78"/>
              </a:solidFill>
              <a:latin typeface="Consolas"/>
              <a:cs typeface="Consola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55050" y="740253"/>
            <a:ext cx="751322" cy="540424"/>
            <a:chOff x="4241740" y="862093"/>
            <a:chExt cx="751322" cy="540424"/>
          </a:xfrm>
        </p:grpSpPr>
        <p:pic>
          <p:nvPicPr>
            <p:cNvPr id="4" name="Picture 3" descr="Screen Shot 2018-07-26 at 4.59.0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740" y="862093"/>
              <a:ext cx="751322" cy="540424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4682791" y="1169815"/>
              <a:ext cx="68746" cy="68746"/>
            </a:xfrm>
            <a:prstGeom prst="ellipse">
              <a:avLst/>
            </a:prstGeom>
            <a:solidFill>
              <a:srgbClr val="64E6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89332" y="1154187"/>
              <a:ext cx="96764" cy="96764"/>
            </a:xfrm>
            <a:prstGeom prst="ellipse">
              <a:avLst/>
            </a:prstGeom>
            <a:solidFill>
              <a:srgbClr val="FF3C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1975917" y="1438775"/>
            <a:ext cx="165340" cy="165340"/>
          </a:xfrm>
          <a:prstGeom prst="ellipse">
            <a:avLst/>
          </a:prstGeom>
          <a:solidFill>
            <a:srgbClr val="FF3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01516" y="1538979"/>
            <a:ext cx="227954" cy="25239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821352" y="1658811"/>
            <a:ext cx="227954" cy="25239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72840" y="1604115"/>
            <a:ext cx="306769" cy="33965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32943" y="776618"/>
            <a:ext cx="239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...and </a:t>
            </a: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turn </a:t>
            </a:r>
            <a:r>
              <a:rPr lang="en-US" sz="900" kern="0" dirty="0">
                <a:solidFill>
                  <a:srgbClr val="64E63C"/>
                </a:solidFill>
                <a:latin typeface="Consolas"/>
                <a:cs typeface="Consolas"/>
              </a:rPr>
              <a:t>green</a:t>
            </a: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 </a:t>
            </a:r>
            <a:r>
              <a:rPr lang="en-US" sz="900" kern="0" dirty="0" smtClean="0">
                <a:solidFill>
                  <a:schemeClr val="bg1"/>
                </a:solidFill>
                <a:latin typeface="Consolas"/>
                <a:cs typeface="Consolas"/>
              </a:rPr>
              <a:t>when </a:t>
            </a:r>
            <a:r>
              <a:rPr lang="en-US" sz="900" kern="0" dirty="0">
                <a:solidFill>
                  <a:schemeClr val="bg1"/>
                </a:solidFill>
                <a:latin typeface="Consolas"/>
                <a:cs typeface="Consolas"/>
              </a:rPr>
              <a:t>they detect </a:t>
            </a:r>
            <a:r>
              <a:rPr lang="en-US" sz="900" kern="0" dirty="0" smtClean="0">
                <a:solidFill>
                  <a:schemeClr val="bg1"/>
                </a:solidFill>
                <a:latin typeface="Consolas"/>
                <a:cs typeface="Consolas"/>
              </a:rPr>
              <a:t>the tank.</a:t>
            </a:r>
            <a:endParaRPr lang="en-US" sz="900" kern="0" dirty="0">
              <a:solidFill>
                <a:srgbClr val="FF3C78"/>
              </a:solidFill>
              <a:latin typeface="Consolas"/>
              <a:cs typeface="Consolas"/>
            </a:endParaRPr>
          </a:p>
        </p:txBody>
      </p:sp>
      <p:pic>
        <p:nvPicPr>
          <p:cNvPr id="26" name="Picture 25" descr="player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5458">
            <a:off x="3880773" y="1492339"/>
            <a:ext cx="368130" cy="3506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245953" y="465084"/>
            <a:ext cx="656689" cy="27516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layer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0233" y="2698504"/>
            <a:ext cx="329154" cy="313479"/>
          </a:xfrm>
          <a:prstGeom prst="rect">
            <a:avLst/>
          </a:prstGeom>
        </p:spPr>
      </p:pic>
      <p:pic>
        <p:nvPicPr>
          <p:cNvPr id="18" name="Picture 17" descr="Screen Shot 2018-07-26 at 5.01.0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10193" b="10507"/>
          <a:stretch/>
        </p:blipFill>
        <p:spPr>
          <a:xfrm rot="16200000">
            <a:off x="2567510" y="2714708"/>
            <a:ext cx="321620" cy="2862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45243" y="2354252"/>
            <a:ext cx="3599807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Don’t let the creature get you or you lose health!</a:t>
            </a:r>
            <a:endParaRPr lang="en-US" sz="900" kern="0" dirty="0">
              <a:solidFill>
                <a:srgbClr val="FF3C78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428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89650" cy="3657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671" y="226425"/>
            <a:ext cx="4707020" cy="2206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105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How to kill creatures:</a:t>
            </a:r>
            <a:endParaRPr lang="en-US" sz="105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pic>
        <p:nvPicPr>
          <p:cNvPr id="26" name="Picture 25" descr="playe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19539">
            <a:off x="5441677" y="1557179"/>
            <a:ext cx="343063" cy="326726"/>
          </a:xfrm>
          <a:prstGeom prst="rect">
            <a:avLst/>
          </a:prstGeom>
        </p:spPr>
      </p:pic>
      <p:pic>
        <p:nvPicPr>
          <p:cNvPr id="17" name="Picture 16" descr="Screen Shot 2018-07-26 at 5.01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10193" b="10507"/>
          <a:stretch/>
        </p:blipFill>
        <p:spPr>
          <a:xfrm rot="17374799">
            <a:off x="5517068" y="1068223"/>
            <a:ext cx="317715" cy="2827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813549" y="1"/>
            <a:ext cx="276101" cy="36576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85155" y="1341856"/>
            <a:ext cx="2310158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Lead them into walls!</a:t>
            </a:r>
          </a:p>
        </p:txBody>
      </p:sp>
      <p:pic>
        <p:nvPicPr>
          <p:cNvPr id="19" name="Picture 18" descr="playe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807" y="991178"/>
            <a:ext cx="343063" cy="32672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64090" y="1102882"/>
            <a:ext cx="92062" cy="92062"/>
          </a:xfrm>
          <a:prstGeom prst="ellipse">
            <a:avLst/>
          </a:prstGeom>
          <a:solidFill>
            <a:srgbClr val="FF3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creen Shot 2018-07-26 at 5.01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10193" b="10507"/>
          <a:stretch/>
        </p:blipFill>
        <p:spPr>
          <a:xfrm rot="5400000">
            <a:off x="1826793" y="1025834"/>
            <a:ext cx="317715" cy="2827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0646" y="675978"/>
            <a:ext cx="2310158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Shoot to damage them!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1637" y="2026105"/>
            <a:ext cx="2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Careful, get </a:t>
            </a: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too close to the walls and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you will lose health.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pic>
        <p:nvPicPr>
          <p:cNvPr id="28" name="Picture 27" descr="playe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75424" y="2344295"/>
            <a:ext cx="343063" cy="326726"/>
          </a:xfrm>
          <a:prstGeom prst="rect">
            <a:avLst/>
          </a:prstGeom>
        </p:spPr>
      </p:pic>
      <p:pic>
        <p:nvPicPr>
          <p:cNvPr id="30" name="Picture 29" descr="Screen Shot 2018-07-26 at 5.01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10193" b="10507"/>
          <a:stretch/>
        </p:blipFill>
        <p:spPr>
          <a:xfrm rot="16200000">
            <a:off x="681538" y="2361707"/>
            <a:ext cx="317715" cy="28276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4621" y="2094178"/>
            <a:ext cx="2310158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Tire them out!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269" y="1398344"/>
            <a:ext cx="28157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Careful, shooting decreases your health.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1939" y="2720094"/>
            <a:ext cx="1861166" cy="3360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Creatures lose health the more they move.</a:t>
            </a:r>
          </a:p>
        </p:txBody>
      </p:sp>
    </p:spTree>
    <p:extLst>
      <p:ext uri="{BB962C8B-B14F-4D97-AF65-F5344CB8AC3E}">
        <p14:creationId xmlns:p14="http://schemas.microsoft.com/office/powerpoint/2010/main" val="190261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89650" cy="3657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1623" y="891161"/>
            <a:ext cx="4421421" cy="2206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105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This shows </a:t>
            </a:r>
            <a:r>
              <a:rPr lang="en-US" sz="105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the current </a:t>
            </a:r>
            <a:r>
              <a:rPr lang="en-US" sz="105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generation of </a:t>
            </a:r>
            <a:r>
              <a:rPr lang="en-US" sz="105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the creatures.</a:t>
            </a:r>
            <a:endParaRPr lang="en-US" sz="105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pic>
        <p:nvPicPr>
          <p:cNvPr id="17" name="Picture 16" descr="Screen Shot 2018-07-26 at 5.0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10193" b="10507"/>
          <a:stretch/>
        </p:blipFill>
        <p:spPr>
          <a:xfrm>
            <a:off x="702062" y="1545270"/>
            <a:ext cx="317715" cy="2827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86761" y="1545270"/>
            <a:ext cx="4279422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Cr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eatures have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20 seconds to demonstrate </a:t>
            </a: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their killing ability. 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362559" cy="106564"/>
          </a:xfrm>
          <a:prstGeom prst="rect">
            <a:avLst/>
          </a:prstGeom>
          <a:solidFill>
            <a:srgbClr val="F5FA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9671" y="2016119"/>
            <a:ext cx="2424129" cy="3360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The best killers of the generation mutate and form the next generation.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26252"/>
            <a:ext cx="6089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Generation 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37294" y="638771"/>
            <a:ext cx="239811" cy="234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5465" y="396221"/>
            <a:ext cx="1863544" cy="197536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 defTabSz="584667">
              <a:defRPr/>
            </a:pPr>
            <a:r>
              <a:rPr lang="en-US" sz="900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Timer</a:t>
            </a:r>
            <a:endParaRPr lang="en-US" sz="900" kern="0" dirty="0">
              <a:solidFill>
                <a:sysClr val="window" lastClr="FFFFFF"/>
              </a:solidFill>
              <a:latin typeface="Consolas"/>
              <a:cs typeface="Consola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86761" y="182297"/>
            <a:ext cx="396516" cy="234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2618820"/>
            <a:ext cx="6089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 smtClean="0">
                <a:solidFill>
                  <a:sysClr val="window" lastClr="FFFFFF"/>
                </a:solidFill>
                <a:latin typeface="Consolas"/>
                <a:cs typeface="Consolas"/>
              </a:rPr>
              <a:t>Are you 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519" y="1771649"/>
            <a:ext cx="5139091" cy="105230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3753" y="675776"/>
            <a:ext cx="3754214" cy="37425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r>
              <a:rPr lang="en-US" sz="1000" dirty="0">
                <a:latin typeface="Consolas"/>
                <a:cs typeface="Consolas"/>
              </a:rPr>
              <a:t>Kill creatures by shooting them or leading them into walls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518" y="1963272"/>
            <a:ext cx="5139092" cy="61303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DR. DARWIN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pic>
        <p:nvPicPr>
          <p:cNvPr id="4" name="Picture 3" descr="playe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30223" y="2140872"/>
            <a:ext cx="347051" cy="330524"/>
          </a:xfrm>
          <a:prstGeom prst="rect">
            <a:avLst/>
          </a:prstGeom>
        </p:spPr>
      </p:pic>
      <p:pic>
        <p:nvPicPr>
          <p:cNvPr id="6" name="Picture 5" descr="Screen Shot 2018-07-26 at 5.01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5" r="10193" b="10507"/>
          <a:stretch/>
        </p:blipFill>
        <p:spPr>
          <a:xfrm>
            <a:off x="630791" y="2123112"/>
            <a:ext cx="396958" cy="3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1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89650" cy="3657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8467" tIns="29233" rIns="58467" bIns="29233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822" y="758049"/>
            <a:ext cx="3754214" cy="33486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defTabSz="584667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Evil Dr. Darwin is planning to create the ultimate killing creature using evolution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22" y="1375377"/>
            <a:ext cx="3754214" cy="33486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defTabSz="584667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Each creature has a unique neural network that makes decisions based on their surroundings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822" y="1776781"/>
            <a:ext cx="3754214" cy="33486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defTabSz="584667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The creatures have 2 eyes which detect the player as well as bullets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0261" y="2613944"/>
            <a:ext cx="3754214" cy="33486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lIns="58467" tIns="29233" rIns="58467" bIns="29233" rtlCol="0">
            <a:spAutoFit/>
          </a:bodyPr>
          <a:lstStyle/>
          <a:p>
            <a:pPr defTabSz="584667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Consolas"/>
                <a:cs typeface="Consolas"/>
              </a:rPr>
              <a:t>Move using arrow keys and shoot creatures using the spacebar but be careful as shooting decreases your health</a:t>
            </a:r>
          </a:p>
        </p:txBody>
      </p:sp>
      <p:pic>
        <p:nvPicPr>
          <p:cNvPr id="5" name="Picture 4" descr="Screen Shot 2018-07-26 at 5.0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35" y="898775"/>
            <a:ext cx="505896" cy="5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5384</TotalTime>
  <Words>343</Words>
  <Application>Microsoft Macintosh PowerPoint</Application>
  <PresentationFormat>Custom</PresentationFormat>
  <Paragraphs>52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Bunbury SHS</dc:creator>
  <cp:lastModifiedBy>Bunbury SHS</cp:lastModifiedBy>
  <cp:revision>170</cp:revision>
  <dcterms:created xsi:type="dcterms:W3CDTF">2018-07-23T01:34:43Z</dcterms:created>
  <dcterms:modified xsi:type="dcterms:W3CDTF">2018-08-01T21:51:13Z</dcterms:modified>
</cp:coreProperties>
</file>