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5E00-0E50-1E46-B438-41C2AF5E2D41}" type="datetimeFigureOut">
              <a:rPr lang="en-US" smtClean="0"/>
              <a:t>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>
          <a:xfrm>
            <a:off x="3888637" y="2857868"/>
            <a:ext cx="1641230" cy="1584763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/>
          <p:cNvSpPr/>
          <p:nvPr/>
        </p:nvSpPr>
        <p:spPr>
          <a:xfrm>
            <a:off x="2499145" y="4314365"/>
            <a:ext cx="4414341" cy="1103674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ame Side Corner Rectangle 5"/>
          <p:cNvSpPr/>
          <p:nvPr/>
        </p:nvSpPr>
        <p:spPr>
          <a:xfrm>
            <a:off x="3888637" y="1720001"/>
            <a:ext cx="1641230" cy="1358369"/>
          </a:xfrm>
          <a:prstGeom prst="snip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122001" y="2654249"/>
            <a:ext cx="1160177" cy="282992"/>
          </a:xfrm>
          <a:custGeom>
            <a:avLst/>
            <a:gdLst>
              <a:gd name="connsiteX0" fmla="*/ 0 w 2116768"/>
              <a:gd name="connsiteY0" fmla="*/ 0 h 529266"/>
              <a:gd name="connsiteX1" fmla="*/ 1076024 w 2116768"/>
              <a:gd name="connsiteY1" fmla="*/ 529235 h 529266"/>
              <a:gd name="connsiteX2" fmla="*/ 2116768 w 2116768"/>
              <a:gd name="connsiteY2" fmla="*/ 17641 h 52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6768" h="529266">
                <a:moveTo>
                  <a:pt x="0" y="0"/>
                </a:moveTo>
                <a:cubicBezTo>
                  <a:pt x="361614" y="263147"/>
                  <a:pt x="723229" y="526295"/>
                  <a:pt x="1076024" y="529235"/>
                </a:cubicBezTo>
                <a:cubicBezTo>
                  <a:pt x="1428819" y="532175"/>
                  <a:pt x="1925671" y="332242"/>
                  <a:pt x="2116768" y="17641"/>
                </a:cubicBezTo>
              </a:path>
            </a:pathLst>
          </a:cu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25815" y="2108128"/>
            <a:ext cx="264596" cy="26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25815" y="1896434"/>
            <a:ext cx="282236" cy="211694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H="1">
            <a:off x="4929380" y="2110589"/>
            <a:ext cx="264596" cy="26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929380" y="1898895"/>
            <a:ext cx="282236" cy="211694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40370" y="1781757"/>
            <a:ext cx="3669067" cy="2530112"/>
            <a:chOff x="1940370" y="1781757"/>
            <a:chExt cx="3669067" cy="2530112"/>
          </a:xfrm>
        </p:grpSpPr>
        <p:sp>
          <p:nvSpPr>
            <p:cNvPr id="4" name="Donut 3"/>
            <p:cNvSpPr/>
            <p:nvPr/>
          </p:nvSpPr>
          <p:spPr>
            <a:xfrm>
              <a:off x="1940370" y="1781757"/>
              <a:ext cx="3669067" cy="1129034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2533764" y="2978835"/>
              <a:ext cx="2475923" cy="761883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2981115" y="3823345"/>
              <a:ext cx="1587578" cy="488524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48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Bunbury SHS</dc:creator>
  <cp:lastModifiedBy>Bunbury SHS</cp:lastModifiedBy>
  <cp:revision>4</cp:revision>
  <dcterms:created xsi:type="dcterms:W3CDTF">2018-07-05T03:30:59Z</dcterms:created>
  <dcterms:modified xsi:type="dcterms:W3CDTF">2018-07-05T08:12:58Z</dcterms:modified>
</cp:coreProperties>
</file>