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1"/>
  </p:notesMasterIdLst>
  <p:handoutMasterIdLst>
    <p:handoutMasterId r:id="rId12"/>
  </p:handoutMasterIdLst>
  <p:sldIdLst>
    <p:sldId id="257" r:id="rId5"/>
    <p:sldId id="389" r:id="rId6"/>
    <p:sldId id="384" r:id="rId7"/>
    <p:sldId id="270" r:id="rId8"/>
    <p:sldId id="281" r:id="rId9"/>
    <p:sldId id="39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6" d="100"/>
          <a:sy n="86" d="100"/>
        </p:scale>
        <p:origin x="562" y="5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2/19/2023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404304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Agile: The Switch</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Chris Fant</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880030"/>
          </a:xfrm>
        </p:spPr>
        <p:txBody>
          <a:bodyPr/>
          <a:lstStyle/>
          <a:p>
            <a:r>
              <a:rPr lang="en-US" dirty="0"/>
              <a:t>Roles of Agile</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428028"/>
            <a:ext cx="3565525" cy="5079184"/>
          </a:xfrm>
        </p:spPr>
        <p:txBody>
          <a:bodyPr/>
          <a:lstStyle/>
          <a:p>
            <a:r>
              <a:rPr lang="en-US" sz="1800" dirty="0"/>
              <a:t>Product Owner:  The product owner has the role of communicating between user/client with the team.</a:t>
            </a:r>
          </a:p>
          <a:p>
            <a:r>
              <a:rPr lang="en-US" sz="1800" dirty="0"/>
              <a:t>Scrum Master:  The scrum master sets the daily scrum meeting and facilitates that conversation.</a:t>
            </a:r>
          </a:p>
          <a:p>
            <a:r>
              <a:rPr lang="en-US" sz="1800" dirty="0"/>
              <a:t>Developer:  The developer comes from the scrum and develops the code.</a:t>
            </a:r>
          </a:p>
          <a:p>
            <a:r>
              <a:rPr lang="en-US" sz="1800" dirty="0"/>
              <a:t>Tester:  The tester puts together test cases and passing criteria to ensure the quality of the product.</a:t>
            </a:r>
          </a:p>
          <a:p>
            <a:endParaRPr lang="en-US" dirty="0"/>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1934885" cy="686237"/>
          </a:xfrm>
        </p:spPr>
        <p:txBody>
          <a:bodyPr/>
          <a:lstStyle/>
          <a:p>
            <a:r>
              <a:rPr lang="en-US" dirty="0"/>
              <a:t>Phases</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2485748" y="4508500"/>
            <a:ext cx="8998227" cy="1563688"/>
          </a:xfrm>
          <a:noFill/>
        </p:spPr>
        <p:txBody>
          <a:bodyPr>
            <a:normAutofit fontScale="77500" lnSpcReduction="20000"/>
          </a:bodyPr>
          <a:lstStyle/>
          <a:p>
            <a:r>
              <a:rPr lang="en-US" dirty="0"/>
              <a:t>Plan:  This phase of the agile method is where you gather people and assign roles. This is also where the scrum master sets all the guidelines for the scrum. Everything needed is determined here.</a:t>
            </a:r>
          </a:p>
          <a:p>
            <a:r>
              <a:rPr lang="en-US" dirty="0"/>
              <a:t>Design: Agile is a continuous cycle of testing and developing until the goal is reached. This loop provides for faster configuration and response to issues.</a:t>
            </a:r>
          </a:p>
          <a:p>
            <a:r>
              <a:rPr lang="en-US" dirty="0"/>
              <a:t>Launch:  This is where the product is released after being reviewed in the previous phase.</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Agile vs. Waterfall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dirty="0"/>
              <a:t>Agile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Agile is flexible</a:t>
            </a:r>
          </a:p>
          <a:p>
            <a:r>
              <a:rPr lang="en-US" dirty="0"/>
              <a:t>Thrives on communication between the team including upper management</a:t>
            </a:r>
          </a:p>
          <a:p>
            <a:r>
              <a:rPr lang="en-US" dirty="0"/>
              <a:t>Promotes Efficiency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Waterfall</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Rigid, once something begins to move, it continues until it reaches the end.</a:t>
            </a:r>
          </a:p>
          <a:p>
            <a:r>
              <a:rPr lang="en-US" dirty="0"/>
              <a:t>Follows a predetermined path.</a:t>
            </a:r>
          </a:p>
          <a:p>
            <a:r>
              <a:rPr lang="en-US" dirty="0"/>
              <a:t>Upper management has little interaction</a:t>
            </a:r>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Decision</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5" y="1438184"/>
            <a:ext cx="11354357" cy="4509676"/>
          </a:xfrm>
        </p:spPr>
        <p:txBody>
          <a:bodyPr>
            <a:normAutofit/>
          </a:bodyPr>
          <a:lstStyle/>
          <a:p>
            <a:r>
              <a:rPr lang="en-US" dirty="0"/>
              <a:t>Does the product or project need a repetitive process? Example would be the assembly line. Once a car goes on, it does not come off until the end when it is finished. If this is the case, then use waterfall. If not, agile.</a:t>
            </a:r>
          </a:p>
          <a:p>
            <a:r>
              <a:rPr lang="en-US" dirty="0"/>
              <a:t>What is the cost comparison between the two? Which method would save you money? In my experience agile would save money because it saves time and therefore cost.</a:t>
            </a:r>
          </a:p>
          <a:p>
            <a:r>
              <a:rPr lang="en-US" dirty="0"/>
              <a:t>What kind of teams do you have?  We already had the manpower to make the switch, so it was easier for us. </a:t>
            </a:r>
          </a:p>
          <a:p>
            <a:r>
              <a:rPr lang="en-US" dirty="0"/>
              <a:t>What are your communication channels? Will you need to expand your communication channels? Since we had the manpower, we only had to create a few more channels to accommodate for the new methodology.</a:t>
            </a:r>
          </a:p>
          <a:p>
            <a:r>
              <a:rPr lang="en-US" dirty="0"/>
              <a:t>Will this benefit our process?  We did a cost comparison to determine if the switch was going to be beneficial to our process. </a:t>
            </a:r>
          </a:p>
          <a:p>
            <a:pPr lvl="0"/>
            <a:endParaRPr lang="en-US" dirty="0"/>
          </a:p>
          <a:p>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142054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Chris Fant</a:t>
            </a:r>
          </a:p>
          <a:p>
            <a:endParaRPr lang="en-US" dirty="0"/>
          </a:p>
          <a:p>
            <a:r>
              <a:rPr lang="en-US" dirty="0"/>
              <a:t>All information was from previous work and class materials.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{FACA96F6-D258-4844-BE40-CA477753EF0E}tf33713516_win32</Template>
  <TotalTime>43</TotalTime>
  <Words>398</Words>
  <Application>Microsoft Office PowerPoint</Application>
  <PresentationFormat>Widescreen</PresentationFormat>
  <Paragraphs>38</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Gill Sans MT</vt:lpstr>
      <vt:lpstr>Walbaum Display</vt:lpstr>
      <vt:lpstr>3DFloatVTI</vt:lpstr>
      <vt:lpstr>Agile: The Switch</vt:lpstr>
      <vt:lpstr>Roles of Agile</vt:lpstr>
      <vt:lpstr>Phases</vt:lpstr>
      <vt:lpstr>Agile vs. Waterfall </vt:lpstr>
      <vt:lpstr>Decision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The Switch</dc:title>
  <dc:creator>Chris Fant</dc:creator>
  <cp:lastModifiedBy>Chris Fant</cp:lastModifiedBy>
  <cp:revision>1</cp:revision>
  <dcterms:created xsi:type="dcterms:W3CDTF">2023-02-20T02:19:06Z</dcterms:created>
  <dcterms:modified xsi:type="dcterms:W3CDTF">2023-02-20T03:02:27Z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