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2" r:id="rId4"/>
    <p:sldId id="258" r:id="rId5"/>
    <p:sldId id="259" r:id="rId6"/>
    <p:sldId id="281" r:id="rId7"/>
    <p:sldId id="283" r:id="rId8"/>
    <p:sldId id="285" r:id="rId9"/>
    <p:sldId id="286" r:id="rId11"/>
    <p:sldId id="287" r:id="rId12"/>
    <p:sldId id="288" r:id="rId13"/>
    <p:sldId id="293" r:id="rId14"/>
    <p:sldId id="294" r:id="rId15"/>
    <p:sldId id="298" r:id="rId16"/>
    <p:sldId id="289" r:id="rId17"/>
    <p:sldId id="290" r:id="rId18"/>
    <p:sldId id="276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黎 小倩" initials="黎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60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0" Type="http://schemas.openxmlformats.org/officeDocument/2006/relationships/image" Target="../media/image93.wmf"/><Relationship Id="rId1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4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54.w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604.xml"/><Relationship Id="rId5" Type="http://schemas.openxmlformats.org/officeDocument/2006/relationships/tags" Target="../tags/tag603.xml"/><Relationship Id="rId4" Type="http://schemas.openxmlformats.org/officeDocument/2006/relationships/tags" Target="../tags/tag602.xml"/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image" Target="../media/image1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72800" y="6080760"/>
            <a:ext cx="914400" cy="621792"/>
          </a:xfrm>
          <a:prstGeom prst="rect">
            <a:avLst/>
          </a:prstGeom>
        </p:spPr>
      </p:pic>
      <p:sp>
        <p:nvSpPr>
          <p:cNvPr id="4" name="MasterShapeName"/>
          <p:cNvSpPr/>
          <p:nvPr>
            <p:custDataLst>
              <p:tags r:id="rId6"/>
            </p:custDataLst>
          </p:nvPr>
        </p:nvSpPr>
        <p:spPr>
          <a:xfrm>
            <a:off x="630936" y="82296"/>
            <a:ext cx="2249424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500" b="1" i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34" charset="-120"/>
              </a:rPr>
              <a:t>高 中 同 步 课 堂 学 案</a:t>
            </a:r>
            <a:endParaRPr lang="en-US" sz="153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file:///D:\qq&#25991;&#20214;\712321467\Image\C2C\Image2\%7b75232B38-A165-1FB7-499C-2E1C792CACB5%7d.png" TargetMode="Externa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r:link="rId2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82.bin"/><Relationship Id="rId6" Type="http://schemas.openxmlformats.org/officeDocument/2006/relationships/tags" Target="../tags/tag362.xml"/><Relationship Id="rId5" Type="http://schemas.openxmlformats.org/officeDocument/2006/relationships/image" Target="../media/image62.wmf"/><Relationship Id="rId43" Type="http://schemas.openxmlformats.org/officeDocument/2006/relationships/vmlDrawing" Target="../drawings/vmlDrawing8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385.xml"/><Relationship Id="rId40" Type="http://schemas.openxmlformats.org/officeDocument/2006/relationships/tags" Target="../tags/tag384.xml"/><Relationship Id="rId4" Type="http://schemas.openxmlformats.org/officeDocument/2006/relationships/oleObject" Target="../embeddings/oleObject81.bin"/><Relationship Id="rId39" Type="http://schemas.openxmlformats.org/officeDocument/2006/relationships/tags" Target="../tags/tag383.xml"/><Relationship Id="rId38" Type="http://schemas.openxmlformats.org/officeDocument/2006/relationships/tags" Target="../tags/tag382.xml"/><Relationship Id="rId37" Type="http://schemas.openxmlformats.org/officeDocument/2006/relationships/tags" Target="../tags/tag381.xml"/><Relationship Id="rId36" Type="http://schemas.openxmlformats.org/officeDocument/2006/relationships/image" Target="../media/image66.wmf"/><Relationship Id="rId35" Type="http://schemas.openxmlformats.org/officeDocument/2006/relationships/oleObject" Target="../embeddings/oleObject87.bin"/><Relationship Id="rId34" Type="http://schemas.openxmlformats.org/officeDocument/2006/relationships/tags" Target="../tags/tag380.xml"/><Relationship Id="rId33" Type="http://schemas.openxmlformats.org/officeDocument/2006/relationships/image" Target="../media/image65.wmf"/><Relationship Id="rId32" Type="http://schemas.openxmlformats.org/officeDocument/2006/relationships/oleObject" Target="../embeddings/oleObject86.bin"/><Relationship Id="rId31" Type="http://schemas.openxmlformats.org/officeDocument/2006/relationships/tags" Target="../tags/tag379.xml"/><Relationship Id="rId30" Type="http://schemas.openxmlformats.org/officeDocument/2006/relationships/tags" Target="../tags/tag378.xml"/><Relationship Id="rId3" Type="http://schemas.openxmlformats.org/officeDocument/2006/relationships/tags" Target="../tags/tag361.xml"/><Relationship Id="rId29" Type="http://schemas.openxmlformats.org/officeDocument/2006/relationships/tags" Target="../tags/tag377.xml"/><Relationship Id="rId28" Type="http://schemas.openxmlformats.org/officeDocument/2006/relationships/tags" Target="../tags/tag376.xml"/><Relationship Id="rId27" Type="http://schemas.openxmlformats.org/officeDocument/2006/relationships/tags" Target="../tags/tag375.xml"/><Relationship Id="rId26" Type="http://schemas.openxmlformats.org/officeDocument/2006/relationships/tags" Target="../tags/tag374.xml"/><Relationship Id="rId25" Type="http://schemas.openxmlformats.org/officeDocument/2006/relationships/tags" Target="../tags/tag373.xml"/><Relationship Id="rId24" Type="http://schemas.openxmlformats.org/officeDocument/2006/relationships/tags" Target="../tags/tag372.xml"/><Relationship Id="rId23" Type="http://schemas.openxmlformats.org/officeDocument/2006/relationships/tags" Target="../tags/tag371.xml"/><Relationship Id="rId22" Type="http://schemas.openxmlformats.org/officeDocument/2006/relationships/tags" Target="../tags/tag370.xml"/><Relationship Id="rId21" Type="http://schemas.openxmlformats.org/officeDocument/2006/relationships/tags" Target="../tags/tag369.xml"/><Relationship Id="rId20" Type="http://schemas.openxmlformats.org/officeDocument/2006/relationships/image" Target="../media/image29.wmf"/><Relationship Id="rId2" Type="http://schemas.openxmlformats.org/officeDocument/2006/relationships/tags" Target="../tags/tag360.xml"/><Relationship Id="rId19" Type="http://schemas.openxmlformats.org/officeDocument/2006/relationships/oleObject" Target="../embeddings/oleObject85.bin"/><Relationship Id="rId18" Type="http://schemas.openxmlformats.org/officeDocument/2006/relationships/tags" Target="../tags/tag368.xml"/><Relationship Id="rId17" Type="http://schemas.openxmlformats.org/officeDocument/2006/relationships/image" Target="../media/image28.wmf"/><Relationship Id="rId16" Type="http://schemas.openxmlformats.org/officeDocument/2006/relationships/oleObject" Target="../embeddings/oleObject84.bin"/><Relationship Id="rId15" Type="http://schemas.openxmlformats.org/officeDocument/2006/relationships/tags" Target="../tags/tag367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4.wmf"/><Relationship Id="rId10" Type="http://schemas.openxmlformats.org/officeDocument/2006/relationships/oleObject" Target="../embeddings/oleObject83.bin"/><Relationship Id="rId1" Type="http://schemas.openxmlformats.org/officeDocument/2006/relationships/tags" Target="../tags/tag3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89.bin"/><Relationship Id="rId7" Type="http://schemas.openxmlformats.org/officeDocument/2006/relationships/tags" Target="../tags/tag390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8.bin"/><Relationship Id="rId4" Type="http://schemas.openxmlformats.org/officeDocument/2006/relationships/tags" Target="../tags/tag389.xml"/><Relationship Id="rId39" Type="http://schemas.openxmlformats.org/officeDocument/2006/relationships/vmlDrawing" Target="../drawings/vmlDrawing9.v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408.xml"/><Relationship Id="rId36" Type="http://schemas.openxmlformats.org/officeDocument/2006/relationships/image" Target="../media/image71.wmf"/><Relationship Id="rId35" Type="http://schemas.openxmlformats.org/officeDocument/2006/relationships/oleObject" Target="../embeddings/oleObject94.bin"/><Relationship Id="rId34" Type="http://schemas.openxmlformats.org/officeDocument/2006/relationships/tags" Target="../tags/tag407.xml"/><Relationship Id="rId33" Type="http://schemas.openxmlformats.org/officeDocument/2006/relationships/image" Target="../media/image70.wmf"/><Relationship Id="rId32" Type="http://schemas.openxmlformats.org/officeDocument/2006/relationships/oleObject" Target="../embeddings/oleObject93.bin"/><Relationship Id="rId31" Type="http://schemas.openxmlformats.org/officeDocument/2006/relationships/tags" Target="../tags/tag406.xml"/><Relationship Id="rId30" Type="http://schemas.openxmlformats.org/officeDocument/2006/relationships/image" Target="../media/image69.wmf"/><Relationship Id="rId3" Type="http://schemas.openxmlformats.org/officeDocument/2006/relationships/tags" Target="../tags/tag388.xml"/><Relationship Id="rId29" Type="http://schemas.openxmlformats.org/officeDocument/2006/relationships/oleObject" Target="../embeddings/oleObject92.bin"/><Relationship Id="rId28" Type="http://schemas.openxmlformats.org/officeDocument/2006/relationships/tags" Target="../tags/tag405.xml"/><Relationship Id="rId27" Type="http://schemas.openxmlformats.org/officeDocument/2006/relationships/image" Target="../media/image68.wmf"/><Relationship Id="rId26" Type="http://schemas.openxmlformats.org/officeDocument/2006/relationships/oleObject" Target="../embeddings/oleObject91.bin"/><Relationship Id="rId25" Type="http://schemas.openxmlformats.org/officeDocument/2006/relationships/tags" Target="../tags/tag404.xml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90.bin"/><Relationship Id="rId22" Type="http://schemas.openxmlformats.org/officeDocument/2006/relationships/tags" Target="../tags/tag403.xml"/><Relationship Id="rId21" Type="http://schemas.openxmlformats.org/officeDocument/2006/relationships/tags" Target="../tags/tag402.xml"/><Relationship Id="rId20" Type="http://schemas.openxmlformats.org/officeDocument/2006/relationships/tags" Target="../tags/tag401.xml"/><Relationship Id="rId2" Type="http://schemas.openxmlformats.org/officeDocument/2006/relationships/tags" Target="../tags/tag387.xml"/><Relationship Id="rId19" Type="http://schemas.openxmlformats.org/officeDocument/2006/relationships/tags" Target="../tags/tag400.xml"/><Relationship Id="rId18" Type="http://schemas.openxmlformats.org/officeDocument/2006/relationships/tags" Target="../tags/tag399.xml"/><Relationship Id="rId17" Type="http://schemas.openxmlformats.org/officeDocument/2006/relationships/tags" Target="../tags/tag398.xml"/><Relationship Id="rId16" Type="http://schemas.openxmlformats.org/officeDocument/2006/relationships/tags" Target="../tags/tag397.xml"/><Relationship Id="rId15" Type="http://schemas.openxmlformats.org/officeDocument/2006/relationships/tags" Target="../tags/tag396.xml"/><Relationship Id="rId14" Type="http://schemas.openxmlformats.org/officeDocument/2006/relationships/tags" Target="../tags/tag395.xml"/><Relationship Id="rId13" Type="http://schemas.openxmlformats.org/officeDocument/2006/relationships/tags" Target="../tags/tag394.xml"/><Relationship Id="rId12" Type="http://schemas.openxmlformats.org/officeDocument/2006/relationships/tags" Target="../tags/tag393.xml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image" Target="../media/image73.png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image" Target="../media/image72.jpeg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83.png"/><Relationship Id="rId36" Type="http://schemas.openxmlformats.org/officeDocument/2006/relationships/tags" Target="../tags/tag433.xml"/><Relationship Id="rId35" Type="http://schemas.openxmlformats.org/officeDocument/2006/relationships/tags" Target="../tags/tag432.xml"/><Relationship Id="rId34" Type="http://schemas.openxmlformats.org/officeDocument/2006/relationships/image" Target="../media/image82.png"/><Relationship Id="rId33" Type="http://schemas.openxmlformats.org/officeDocument/2006/relationships/tags" Target="../tags/tag431.xml"/><Relationship Id="rId32" Type="http://schemas.openxmlformats.org/officeDocument/2006/relationships/tags" Target="../tags/tag430.xml"/><Relationship Id="rId31" Type="http://schemas.openxmlformats.org/officeDocument/2006/relationships/image" Target="../media/image81.png"/><Relationship Id="rId30" Type="http://schemas.openxmlformats.org/officeDocument/2006/relationships/tags" Target="../tags/tag429.xml"/><Relationship Id="rId3" Type="http://schemas.openxmlformats.org/officeDocument/2006/relationships/tags" Target="../tags/tag411.xml"/><Relationship Id="rId29" Type="http://schemas.openxmlformats.org/officeDocument/2006/relationships/tags" Target="../tags/tag428.xml"/><Relationship Id="rId28" Type="http://schemas.openxmlformats.org/officeDocument/2006/relationships/image" Target="../media/image80.png"/><Relationship Id="rId27" Type="http://schemas.openxmlformats.org/officeDocument/2006/relationships/tags" Target="../tags/tag427.xml"/><Relationship Id="rId26" Type="http://schemas.openxmlformats.org/officeDocument/2006/relationships/tags" Target="../tags/tag426.xml"/><Relationship Id="rId25" Type="http://schemas.openxmlformats.org/officeDocument/2006/relationships/image" Target="../media/image79.png"/><Relationship Id="rId24" Type="http://schemas.openxmlformats.org/officeDocument/2006/relationships/tags" Target="../tags/tag425.xml"/><Relationship Id="rId23" Type="http://schemas.openxmlformats.org/officeDocument/2006/relationships/tags" Target="../tags/tag424.xml"/><Relationship Id="rId22" Type="http://schemas.openxmlformats.org/officeDocument/2006/relationships/image" Target="../media/image78.png"/><Relationship Id="rId21" Type="http://schemas.openxmlformats.org/officeDocument/2006/relationships/tags" Target="../tags/tag423.xml"/><Relationship Id="rId20" Type="http://schemas.openxmlformats.org/officeDocument/2006/relationships/tags" Target="../tags/tag422.xml"/><Relationship Id="rId2" Type="http://schemas.openxmlformats.org/officeDocument/2006/relationships/tags" Target="../tags/tag410.xml"/><Relationship Id="rId19" Type="http://schemas.openxmlformats.org/officeDocument/2006/relationships/image" Target="../media/image77.png"/><Relationship Id="rId18" Type="http://schemas.openxmlformats.org/officeDocument/2006/relationships/tags" Target="../tags/tag421.xml"/><Relationship Id="rId17" Type="http://schemas.openxmlformats.org/officeDocument/2006/relationships/tags" Target="../tags/tag420.xml"/><Relationship Id="rId16" Type="http://schemas.openxmlformats.org/officeDocument/2006/relationships/image" Target="../media/image76.png"/><Relationship Id="rId15" Type="http://schemas.openxmlformats.org/officeDocument/2006/relationships/tags" Target="../tags/tag419.xml"/><Relationship Id="rId14" Type="http://schemas.openxmlformats.org/officeDocument/2006/relationships/tags" Target="../tags/tag418.xml"/><Relationship Id="rId13" Type="http://schemas.openxmlformats.org/officeDocument/2006/relationships/image" Target="../media/image75.png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image" Target="../media/image74.png"/><Relationship Id="rId1" Type="http://schemas.openxmlformats.org/officeDocument/2006/relationships/tags" Target="../tags/tag40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tags" Target="../tags/tag437.xml"/><Relationship Id="rId7" Type="http://schemas.openxmlformats.org/officeDocument/2006/relationships/image" Target="../media/image85.wmf"/><Relationship Id="rId60" Type="http://schemas.openxmlformats.org/officeDocument/2006/relationships/vmlDrawing" Target="../drawings/vmlDrawing10.vml"/><Relationship Id="rId6" Type="http://schemas.openxmlformats.org/officeDocument/2006/relationships/oleObject" Target="../embeddings/oleObject96.bin"/><Relationship Id="rId59" Type="http://schemas.openxmlformats.org/officeDocument/2006/relationships/slideLayout" Target="../slideLayouts/slideLayout7.xml"/><Relationship Id="rId58" Type="http://schemas.openxmlformats.org/officeDocument/2006/relationships/image" Target="../media/image101.png"/><Relationship Id="rId57" Type="http://schemas.openxmlformats.org/officeDocument/2006/relationships/tags" Target="../tags/tag463.xml"/><Relationship Id="rId56" Type="http://schemas.openxmlformats.org/officeDocument/2006/relationships/image" Target="../media/image100.jpeg"/><Relationship Id="rId55" Type="http://schemas.openxmlformats.org/officeDocument/2006/relationships/tags" Target="../tags/tag462.xml"/><Relationship Id="rId54" Type="http://schemas.openxmlformats.org/officeDocument/2006/relationships/image" Target="../media/image99.png"/><Relationship Id="rId53" Type="http://schemas.openxmlformats.org/officeDocument/2006/relationships/tags" Target="../tags/tag461.xml"/><Relationship Id="rId52" Type="http://schemas.openxmlformats.org/officeDocument/2006/relationships/tags" Target="../tags/tag460.xml"/><Relationship Id="rId51" Type="http://schemas.openxmlformats.org/officeDocument/2006/relationships/image" Target="../media/image98.png"/><Relationship Id="rId50" Type="http://schemas.openxmlformats.org/officeDocument/2006/relationships/tags" Target="../tags/tag459.xml"/><Relationship Id="rId5" Type="http://schemas.openxmlformats.org/officeDocument/2006/relationships/tags" Target="../tags/tag436.xml"/><Relationship Id="rId49" Type="http://schemas.openxmlformats.org/officeDocument/2006/relationships/tags" Target="../tags/tag458.xml"/><Relationship Id="rId48" Type="http://schemas.openxmlformats.org/officeDocument/2006/relationships/image" Target="../media/image97.png"/><Relationship Id="rId47" Type="http://schemas.openxmlformats.org/officeDocument/2006/relationships/tags" Target="../tags/tag457.xml"/><Relationship Id="rId46" Type="http://schemas.openxmlformats.org/officeDocument/2006/relationships/tags" Target="../tags/tag456.xml"/><Relationship Id="rId45" Type="http://schemas.openxmlformats.org/officeDocument/2006/relationships/image" Target="../media/image96.png"/><Relationship Id="rId44" Type="http://schemas.openxmlformats.org/officeDocument/2006/relationships/tags" Target="../tags/tag455.xml"/><Relationship Id="rId43" Type="http://schemas.openxmlformats.org/officeDocument/2006/relationships/tags" Target="../tags/tag454.xml"/><Relationship Id="rId42" Type="http://schemas.openxmlformats.org/officeDocument/2006/relationships/tags" Target="../tags/tag453.xml"/><Relationship Id="rId41" Type="http://schemas.openxmlformats.org/officeDocument/2006/relationships/tags" Target="../tags/tag452.xml"/><Relationship Id="rId40" Type="http://schemas.openxmlformats.org/officeDocument/2006/relationships/image" Target="../media/image95.png"/><Relationship Id="rId4" Type="http://schemas.openxmlformats.org/officeDocument/2006/relationships/tags" Target="../tags/tag435.xml"/><Relationship Id="rId39" Type="http://schemas.openxmlformats.org/officeDocument/2006/relationships/tags" Target="../tags/tag451.xml"/><Relationship Id="rId38" Type="http://schemas.openxmlformats.org/officeDocument/2006/relationships/tags" Target="../tags/tag450.xml"/><Relationship Id="rId37" Type="http://schemas.openxmlformats.org/officeDocument/2006/relationships/image" Target="../media/image94.png"/><Relationship Id="rId36" Type="http://schemas.openxmlformats.org/officeDocument/2006/relationships/tags" Target="../tags/tag449.xml"/><Relationship Id="rId35" Type="http://schemas.openxmlformats.org/officeDocument/2006/relationships/tags" Target="../tags/tag448.xml"/><Relationship Id="rId34" Type="http://schemas.openxmlformats.org/officeDocument/2006/relationships/tags" Target="../tags/tag447.xml"/><Relationship Id="rId33" Type="http://schemas.openxmlformats.org/officeDocument/2006/relationships/tags" Target="../tags/tag446.xml"/><Relationship Id="rId32" Type="http://schemas.openxmlformats.org/officeDocument/2006/relationships/tags" Target="../tags/tag445.xml"/><Relationship Id="rId31" Type="http://schemas.openxmlformats.org/officeDocument/2006/relationships/image" Target="../media/image93.wmf"/><Relationship Id="rId30" Type="http://schemas.openxmlformats.org/officeDocument/2006/relationships/oleObject" Target="../embeddings/oleObject104.bin"/><Relationship Id="rId3" Type="http://schemas.openxmlformats.org/officeDocument/2006/relationships/image" Target="../media/image84.wmf"/><Relationship Id="rId29" Type="http://schemas.openxmlformats.org/officeDocument/2006/relationships/tags" Target="../tags/tag444.xml"/><Relationship Id="rId28" Type="http://schemas.openxmlformats.org/officeDocument/2006/relationships/image" Target="../media/image92.wmf"/><Relationship Id="rId27" Type="http://schemas.openxmlformats.org/officeDocument/2006/relationships/oleObject" Target="../embeddings/oleObject103.bin"/><Relationship Id="rId26" Type="http://schemas.openxmlformats.org/officeDocument/2006/relationships/tags" Target="../tags/tag443.xml"/><Relationship Id="rId25" Type="http://schemas.openxmlformats.org/officeDocument/2006/relationships/image" Target="../media/image91.wmf"/><Relationship Id="rId24" Type="http://schemas.openxmlformats.org/officeDocument/2006/relationships/oleObject" Target="../embeddings/oleObject102.bin"/><Relationship Id="rId23" Type="http://schemas.openxmlformats.org/officeDocument/2006/relationships/tags" Target="../tags/tag442.xml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01.bin"/><Relationship Id="rId20" Type="http://schemas.openxmlformats.org/officeDocument/2006/relationships/tags" Target="../tags/tag441.xml"/><Relationship Id="rId2" Type="http://schemas.openxmlformats.org/officeDocument/2006/relationships/oleObject" Target="../embeddings/oleObject95.bin"/><Relationship Id="rId19" Type="http://schemas.openxmlformats.org/officeDocument/2006/relationships/image" Target="../media/image89.wmf"/><Relationship Id="rId18" Type="http://schemas.openxmlformats.org/officeDocument/2006/relationships/oleObject" Target="../embeddings/oleObject100.bin"/><Relationship Id="rId17" Type="http://schemas.openxmlformats.org/officeDocument/2006/relationships/tags" Target="../tags/tag440.xml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99.bin"/><Relationship Id="rId14" Type="http://schemas.openxmlformats.org/officeDocument/2006/relationships/tags" Target="../tags/tag439.xml"/><Relationship Id="rId13" Type="http://schemas.openxmlformats.org/officeDocument/2006/relationships/image" Target="../media/image87.wmf"/><Relationship Id="rId12" Type="http://schemas.openxmlformats.org/officeDocument/2006/relationships/oleObject" Target="../embeddings/oleObject98.bin"/><Relationship Id="rId11" Type="http://schemas.openxmlformats.org/officeDocument/2006/relationships/tags" Target="../tags/tag438.xml"/><Relationship Id="rId10" Type="http://schemas.openxmlformats.org/officeDocument/2006/relationships/image" Target="../media/image86.wmf"/><Relationship Id="rId1" Type="http://schemas.openxmlformats.org/officeDocument/2006/relationships/tags" Target="../tags/tag434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tags" Target="../tags/tag540.xml"/><Relationship Id="rId98" Type="http://schemas.openxmlformats.org/officeDocument/2006/relationships/tags" Target="../tags/tag539.xml"/><Relationship Id="rId97" Type="http://schemas.openxmlformats.org/officeDocument/2006/relationships/tags" Target="../tags/tag538.xml"/><Relationship Id="rId96" Type="http://schemas.openxmlformats.org/officeDocument/2006/relationships/tags" Target="../tags/tag537.xml"/><Relationship Id="rId95" Type="http://schemas.openxmlformats.org/officeDocument/2006/relationships/tags" Target="../tags/tag536.xml"/><Relationship Id="rId94" Type="http://schemas.openxmlformats.org/officeDocument/2006/relationships/tags" Target="../tags/tag535.xml"/><Relationship Id="rId93" Type="http://schemas.openxmlformats.org/officeDocument/2006/relationships/tags" Target="../tags/tag534.xml"/><Relationship Id="rId92" Type="http://schemas.openxmlformats.org/officeDocument/2006/relationships/oleObject" Target="../embeddings/oleObject121.bin"/><Relationship Id="rId91" Type="http://schemas.openxmlformats.org/officeDocument/2006/relationships/tags" Target="../tags/tag533.xml"/><Relationship Id="rId90" Type="http://schemas.openxmlformats.org/officeDocument/2006/relationships/oleObject" Target="../embeddings/oleObject120.bin"/><Relationship Id="rId9" Type="http://schemas.openxmlformats.org/officeDocument/2006/relationships/tags" Target="../tags/tag468.xml"/><Relationship Id="rId89" Type="http://schemas.openxmlformats.org/officeDocument/2006/relationships/tags" Target="../tags/tag532.xml"/><Relationship Id="rId88" Type="http://schemas.openxmlformats.org/officeDocument/2006/relationships/tags" Target="../tags/tag531.xml"/><Relationship Id="rId87" Type="http://schemas.openxmlformats.org/officeDocument/2006/relationships/tags" Target="../tags/tag530.xml"/><Relationship Id="rId86" Type="http://schemas.openxmlformats.org/officeDocument/2006/relationships/tags" Target="../tags/tag529.xml"/><Relationship Id="rId85" Type="http://schemas.openxmlformats.org/officeDocument/2006/relationships/tags" Target="../tags/tag528.xml"/><Relationship Id="rId84" Type="http://schemas.openxmlformats.org/officeDocument/2006/relationships/tags" Target="../tags/tag527.xml"/><Relationship Id="rId83" Type="http://schemas.openxmlformats.org/officeDocument/2006/relationships/tags" Target="../tags/tag526.xml"/><Relationship Id="rId82" Type="http://schemas.openxmlformats.org/officeDocument/2006/relationships/tags" Target="../tags/tag525.xml"/><Relationship Id="rId81" Type="http://schemas.openxmlformats.org/officeDocument/2006/relationships/tags" Target="../tags/tag524.xml"/><Relationship Id="rId80" Type="http://schemas.openxmlformats.org/officeDocument/2006/relationships/tags" Target="../tags/tag523.xml"/><Relationship Id="rId8" Type="http://schemas.openxmlformats.org/officeDocument/2006/relationships/image" Target="../media/image103.wmf"/><Relationship Id="rId79" Type="http://schemas.openxmlformats.org/officeDocument/2006/relationships/tags" Target="../tags/tag522.xml"/><Relationship Id="rId78" Type="http://schemas.openxmlformats.org/officeDocument/2006/relationships/oleObject" Target="../embeddings/oleObject119.bin"/><Relationship Id="rId77" Type="http://schemas.openxmlformats.org/officeDocument/2006/relationships/tags" Target="../tags/tag521.xml"/><Relationship Id="rId76" Type="http://schemas.openxmlformats.org/officeDocument/2006/relationships/oleObject" Target="../embeddings/oleObject118.bin"/><Relationship Id="rId75" Type="http://schemas.openxmlformats.org/officeDocument/2006/relationships/tags" Target="../tags/tag520.xml"/><Relationship Id="rId74" Type="http://schemas.openxmlformats.org/officeDocument/2006/relationships/tags" Target="../tags/tag519.xml"/><Relationship Id="rId73" Type="http://schemas.openxmlformats.org/officeDocument/2006/relationships/tags" Target="../tags/tag518.xml"/><Relationship Id="rId72" Type="http://schemas.openxmlformats.org/officeDocument/2006/relationships/tags" Target="../tags/tag517.xml"/><Relationship Id="rId71" Type="http://schemas.openxmlformats.org/officeDocument/2006/relationships/tags" Target="../tags/tag516.xml"/><Relationship Id="rId70" Type="http://schemas.openxmlformats.org/officeDocument/2006/relationships/tags" Target="../tags/tag515.xml"/><Relationship Id="rId7" Type="http://schemas.openxmlformats.org/officeDocument/2006/relationships/oleObject" Target="../embeddings/oleObject106.bin"/><Relationship Id="rId69" Type="http://schemas.openxmlformats.org/officeDocument/2006/relationships/image" Target="../media/image104.wmf"/><Relationship Id="rId68" Type="http://schemas.openxmlformats.org/officeDocument/2006/relationships/oleObject" Target="../embeddings/oleObject117.bin"/><Relationship Id="rId67" Type="http://schemas.openxmlformats.org/officeDocument/2006/relationships/tags" Target="../tags/tag514.xml"/><Relationship Id="rId66" Type="http://schemas.openxmlformats.org/officeDocument/2006/relationships/tags" Target="../tags/tag513.xml"/><Relationship Id="rId65" Type="http://schemas.openxmlformats.org/officeDocument/2006/relationships/tags" Target="../tags/tag512.xml"/><Relationship Id="rId64" Type="http://schemas.openxmlformats.org/officeDocument/2006/relationships/tags" Target="../tags/tag511.xml"/><Relationship Id="rId63" Type="http://schemas.openxmlformats.org/officeDocument/2006/relationships/tags" Target="../tags/tag510.xml"/><Relationship Id="rId62" Type="http://schemas.openxmlformats.org/officeDocument/2006/relationships/tags" Target="../tags/tag509.xml"/><Relationship Id="rId61" Type="http://schemas.openxmlformats.org/officeDocument/2006/relationships/tags" Target="../tags/tag508.xml"/><Relationship Id="rId60" Type="http://schemas.openxmlformats.org/officeDocument/2006/relationships/oleObject" Target="../embeddings/oleObject116.bin"/><Relationship Id="rId6" Type="http://schemas.openxmlformats.org/officeDocument/2006/relationships/tags" Target="../tags/tag467.xml"/><Relationship Id="rId59" Type="http://schemas.openxmlformats.org/officeDocument/2006/relationships/tags" Target="../tags/tag507.xml"/><Relationship Id="rId58" Type="http://schemas.openxmlformats.org/officeDocument/2006/relationships/oleObject" Target="../embeddings/oleObject115.bin"/><Relationship Id="rId57" Type="http://schemas.openxmlformats.org/officeDocument/2006/relationships/tags" Target="../tags/tag506.xml"/><Relationship Id="rId56" Type="http://schemas.openxmlformats.org/officeDocument/2006/relationships/tags" Target="../tags/tag505.xml"/><Relationship Id="rId55" Type="http://schemas.openxmlformats.org/officeDocument/2006/relationships/tags" Target="../tags/tag504.xml"/><Relationship Id="rId54" Type="http://schemas.openxmlformats.org/officeDocument/2006/relationships/tags" Target="../tags/tag503.xml"/><Relationship Id="rId53" Type="http://schemas.openxmlformats.org/officeDocument/2006/relationships/tags" Target="../tags/tag502.xml"/><Relationship Id="rId52" Type="http://schemas.openxmlformats.org/officeDocument/2006/relationships/tags" Target="../tags/tag501.xml"/><Relationship Id="rId51" Type="http://schemas.openxmlformats.org/officeDocument/2006/relationships/tags" Target="../tags/tag500.xml"/><Relationship Id="rId50" Type="http://schemas.openxmlformats.org/officeDocument/2006/relationships/tags" Target="../tags/tag499.xml"/><Relationship Id="rId5" Type="http://schemas.openxmlformats.org/officeDocument/2006/relationships/image" Target="../media/image102.wmf"/><Relationship Id="rId49" Type="http://schemas.openxmlformats.org/officeDocument/2006/relationships/tags" Target="../tags/tag498.xml"/><Relationship Id="rId48" Type="http://schemas.openxmlformats.org/officeDocument/2006/relationships/oleObject" Target="../embeddings/oleObject114.bin"/><Relationship Id="rId47" Type="http://schemas.openxmlformats.org/officeDocument/2006/relationships/tags" Target="../tags/tag497.xml"/><Relationship Id="rId46" Type="http://schemas.openxmlformats.org/officeDocument/2006/relationships/oleObject" Target="../embeddings/oleObject113.bin"/><Relationship Id="rId45" Type="http://schemas.openxmlformats.org/officeDocument/2006/relationships/tags" Target="../tags/tag496.xml"/><Relationship Id="rId44" Type="http://schemas.openxmlformats.org/officeDocument/2006/relationships/tags" Target="../tags/tag495.xml"/><Relationship Id="rId43" Type="http://schemas.openxmlformats.org/officeDocument/2006/relationships/tags" Target="../tags/tag494.xml"/><Relationship Id="rId42" Type="http://schemas.openxmlformats.org/officeDocument/2006/relationships/tags" Target="../tags/tag493.xml"/><Relationship Id="rId41" Type="http://schemas.openxmlformats.org/officeDocument/2006/relationships/tags" Target="../tags/tag492.xml"/><Relationship Id="rId40" Type="http://schemas.openxmlformats.org/officeDocument/2006/relationships/tags" Target="../tags/tag491.xml"/><Relationship Id="rId4" Type="http://schemas.openxmlformats.org/officeDocument/2006/relationships/oleObject" Target="../embeddings/oleObject105.bin"/><Relationship Id="rId39" Type="http://schemas.openxmlformats.org/officeDocument/2006/relationships/tags" Target="../tags/tag490.xml"/><Relationship Id="rId38" Type="http://schemas.openxmlformats.org/officeDocument/2006/relationships/oleObject" Target="../embeddings/oleObject112.bin"/><Relationship Id="rId37" Type="http://schemas.openxmlformats.org/officeDocument/2006/relationships/tags" Target="../tags/tag489.xml"/><Relationship Id="rId36" Type="http://schemas.openxmlformats.org/officeDocument/2006/relationships/oleObject" Target="../embeddings/oleObject111.bin"/><Relationship Id="rId35" Type="http://schemas.openxmlformats.org/officeDocument/2006/relationships/tags" Target="../tags/tag488.xml"/><Relationship Id="rId34" Type="http://schemas.openxmlformats.org/officeDocument/2006/relationships/tags" Target="../tags/tag487.xml"/><Relationship Id="rId33" Type="http://schemas.openxmlformats.org/officeDocument/2006/relationships/tags" Target="../tags/tag486.xml"/><Relationship Id="rId32" Type="http://schemas.openxmlformats.org/officeDocument/2006/relationships/tags" Target="../tags/tag485.xml"/><Relationship Id="rId31" Type="http://schemas.openxmlformats.org/officeDocument/2006/relationships/tags" Target="../tags/tag484.xml"/><Relationship Id="rId30" Type="http://schemas.openxmlformats.org/officeDocument/2006/relationships/tags" Target="../tags/tag483.xml"/><Relationship Id="rId3" Type="http://schemas.openxmlformats.org/officeDocument/2006/relationships/tags" Target="../tags/tag466.xml"/><Relationship Id="rId29" Type="http://schemas.openxmlformats.org/officeDocument/2006/relationships/tags" Target="../tags/tag482.xml"/><Relationship Id="rId28" Type="http://schemas.openxmlformats.org/officeDocument/2006/relationships/oleObject" Target="../embeddings/oleObject110.bin"/><Relationship Id="rId27" Type="http://schemas.openxmlformats.org/officeDocument/2006/relationships/tags" Target="../tags/tag481.xml"/><Relationship Id="rId26" Type="http://schemas.openxmlformats.org/officeDocument/2006/relationships/oleObject" Target="../embeddings/oleObject109.bin"/><Relationship Id="rId25" Type="http://schemas.openxmlformats.org/officeDocument/2006/relationships/tags" Target="../tags/tag480.xml"/><Relationship Id="rId24" Type="http://schemas.openxmlformats.org/officeDocument/2006/relationships/tags" Target="../tags/tag479.xml"/><Relationship Id="rId23" Type="http://schemas.openxmlformats.org/officeDocument/2006/relationships/tags" Target="../tags/tag478.xml"/><Relationship Id="rId22" Type="http://schemas.openxmlformats.org/officeDocument/2006/relationships/tags" Target="../tags/tag477.xml"/><Relationship Id="rId21" Type="http://schemas.openxmlformats.org/officeDocument/2006/relationships/tags" Target="../tags/tag476.xml"/><Relationship Id="rId20" Type="http://schemas.openxmlformats.org/officeDocument/2006/relationships/tags" Target="../tags/tag475.xml"/><Relationship Id="rId2" Type="http://schemas.openxmlformats.org/officeDocument/2006/relationships/tags" Target="../tags/tag465.xml"/><Relationship Id="rId19" Type="http://schemas.openxmlformats.org/officeDocument/2006/relationships/tags" Target="../tags/tag474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108.bin"/><Relationship Id="rId16" Type="http://schemas.openxmlformats.org/officeDocument/2006/relationships/tags" Target="../tags/tag473.xml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107.bin"/><Relationship Id="rId13" Type="http://schemas.openxmlformats.org/officeDocument/2006/relationships/tags" Target="../tags/tag472.xml"/><Relationship Id="rId128" Type="http://schemas.openxmlformats.org/officeDocument/2006/relationships/vmlDrawing" Target="../drawings/vmlDrawing11.vml"/><Relationship Id="rId127" Type="http://schemas.openxmlformats.org/officeDocument/2006/relationships/slideLayout" Target="../slideLayouts/slideLayout7.xml"/><Relationship Id="rId126" Type="http://schemas.openxmlformats.org/officeDocument/2006/relationships/tags" Target="../tags/tag560.xml"/><Relationship Id="rId125" Type="http://schemas.openxmlformats.org/officeDocument/2006/relationships/tags" Target="../tags/tag559.xml"/><Relationship Id="rId124" Type="http://schemas.openxmlformats.org/officeDocument/2006/relationships/tags" Target="../tags/tag558.xml"/><Relationship Id="rId123" Type="http://schemas.openxmlformats.org/officeDocument/2006/relationships/oleObject" Target="../embeddings/oleObject127.bin"/><Relationship Id="rId122" Type="http://schemas.openxmlformats.org/officeDocument/2006/relationships/tags" Target="../tags/tag557.xml"/><Relationship Id="rId121" Type="http://schemas.openxmlformats.org/officeDocument/2006/relationships/oleObject" Target="../embeddings/oleObject126.bin"/><Relationship Id="rId120" Type="http://schemas.openxmlformats.org/officeDocument/2006/relationships/tags" Target="../tags/tag556.xml"/><Relationship Id="rId12" Type="http://schemas.openxmlformats.org/officeDocument/2006/relationships/tags" Target="../tags/tag471.xml"/><Relationship Id="rId119" Type="http://schemas.openxmlformats.org/officeDocument/2006/relationships/oleObject" Target="../embeddings/oleObject125.bin"/><Relationship Id="rId118" Type="http://schemas.openxmlformats.org/officeDocument/2006/relationships/tags" Target="../tags/tag555.xml"/><Relationship Id="rId117" Type="http://schemas.openxmlformats.org/officeDocument/2006/relationships/image" Target="../media/image105.wmf"/><Relationship Id="rId116" Type="http://schemas.openxmlformats.org/officeDocument/2006/relationships/oleObject" Target="../embeddings/oleObject124.bin"/><Relationship Id="rId115" Type="http://schemas.openxmlformats.org/officeDocument/2006/relationships/tags" Target="../tags/tag554.xml"/><Relationship Id="rId114" Type="http://schemas.openxmlformats.org/officeDocument/2006/relationships/tags" Target="../tags/tag553.xml"/><Relationship Id="rId113" Type="http://schemas.openxmlformats.org/officeDocument/2006/relationships/tags" Target="../tags/tag552.xml"/><Relationship Id="rId112" Type="http://schemas.openxmlformats.org/officeDocument/2006/relationships/tags" Target="../tags/tag551.xml"/><Relationship Id="rId111" Type="http://schemas.openxmlformats.org/officeDocument/2006/relationships/tags" Target="../tags/tag550.xml"/><Relationship Id="rId110" Type="http://schemas.openxmlformats.org/officeDocument/2006/relationships/tags" Target="../tags/tag549.xml"/><Relationship Id="rId11" Type="http://schemas.openxmlformats.org/officeDocument/2006/relationships/tags" Target="../tags/tag470.xml"/><Relationship Id="rId109" Type="http://schemas.openxmlformats.org/officeDocument/2006/relationships/tags" Target="../tags/tag548.xml"/><Relationship Id="rId108" Type="http://schemas.openxmlformats.org/officeDocument/2006/relationships/tags" Target="../tags/tag547.xml"/><Relationship Id="rId107" Type="http://schemas.openxmlformats.org/officeDocument/2006/relationships/oleObject" Target="../embeddings/oleObject123.bin"/><Relationship Id="rId106" Type="http://schemas.openxmlformats.org/officeDocument/2006/relationships/tags" Target="../tags/tag546.xml"/><Relationship Id="rId105" Type="http://schemas.openxmlformats.org/officeDocument/2006/relationships/oleObject" Target="../embeddings/oleObject122.bin"/><Relationship Id="rId104" Type="http://schemas.openxmlformats.org/officeDocument/2006/relationships/tags" Target="../tags/tag545.xml"/><Relationship Id="rId103" Type="http://schemas.openxmlformats.org/officeDocument/2006/relationships/tags" Target="../tags/tag544.xml"/><Relationship Id="rId102" Type="http://schemas.openxmlformats.org/officeDocument/2006/relationships/tags" Target="../tags/tag543.xml"/><Relationship Id="rId101" Type="http://schemas.openxmlformats.org/officeDocument/2006/relationships/tags" Target="../tags/tag542.xml"/><Relationship Id="rId100" Type="http://schemas.openxmlformats.org/officeDocument/2006/relationships/tags" Target="../tags/tag541.xml"/><Relationship Id="rId10" Type="http://schemas.openxmlformats.org/officeDocument/2006/relationships/tags" Target="../tags/tag469.xml"/><Relationship Id="rId1" Type="http://schemas.openxmlformats.org/officeDocument/2006/relationships/tags" Target="../tags/tag46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tags" Target="../tags/tag566.xml"/><Relationship Id="rId7" Type="http://schemas.openxmlformats.org/officeDocument/2006/relationships/image" Target="../media/image106.wmf"/><Relationship Id="rId6" Type="http://schemas.openxmlformats.org/officeDocument/2006/relationships/oleObject" Target="../embeddings/oleObject128.bin"/><Relationship Id="rId5" Type="http://schemas.openxmlformats.org/officeDocument/2006/relationships/tags" Target="../tags/tag565.xml"/><Relationship Id="rId48" Type="http://schemas.openxmlformats.org/officeDocument/2006/relationships/vmlDrawing" Target="../drawings/vmlDrawing12.vml"/><Relationship Id="rId47" Type="http://schemas.openxmlformats.org/officeDocument/2006/relationships/slideLayout" Target="../slideLayouts/slideLayout7.xml"/><Relationship Id="rId46" Type="http://schemas.openxmlformats.org/officeDocument/2006/relationships/tags" Target="../tags/tag592.xml"/><Relationship Id="rId45" Type="http://schemas.openxmlformats.org/officeDocument/2006/relationships/tags" Target="../tags/tag591.xml"/><Relationship Id="rId44" Type="http://schemas.openxmlformats.org/officeDocument/2006/relationships/tags" Target="../tags/tag590.xml"/><Relationship Id="rId43" Type="http://schemas.openxmlformats.org/officeDocument/2006/relationships/tags" Target="../tags/tag589.xml"/><Relationship Id="rId42" Type="http://schemas.openxmlformats.org/officeDocument/2006/relationships/tags" Target="../tags/tag588.xml"/><Relationship Id="rId41" Type="http://schemas.openxmlformats.org/officeDocument/2006/relationships/tags" Target="../tags/tag587.xml"/><Relationship Id="rId40" Type="http://schemas.openxmlformats.org/officeDocument/2006/relationships/tags" Target="../tags/tag586.xml"/><Relationship Id="rId4" Type="http://schemas.openxmlformats.org/officeDocument/2006/relationships/tags" Target="../tags/tag564.xml"/><Relationship Id="rId39" Type="http://schemas.openxmlformats.org/officeDocument/2006/relationships/tags" Target="../tags/tag585.xml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134.bin"/><Relationship Id="rId36" Type="http://schemas.openxmlformats.org/officeDocument/2006/relationships/tags" Target="../tags/tag584.xml"/><Relationship Id="rId35" Type="http://schemas.openxmlformats.org/officeDocument/2006/relationships/image" Target="../media/image28.wmf"/><Relationship Id="rId34" Type="http://schemas.openxmlformats.org/officeDocument/2006/relationships/oleObject" Target="../embeddings/oleObject133.bin"/><Relationship Id="rId33" Type="http://schemas.openxmlformats.org/officeDocument/2006/relationships/tags" Target="../tags/tag583.xml"/><Relationship Id="rId32" Type="http://schemas.openxmlformats.org/officeDocument/2006/relationships/tags" Target="../tags/tag582.xml"/><Relationship Id="rId31" Type="http://schemas.openxmlformats.org/officeDocument/2006/relationships/tags" Target="../tags/tag581.xml"/><Relationship Id="rId30" Type="http://schemas.openxmlformats.org/officeDocument/2006/relationships/tags" Target="../tags/tag580.xml"/><Relationship Id="rId3" Type="http://schemas.openxmlformats.org/officeDocument/2006/relationships/tags" Target="../tags/tag563.xml"/><Relationship Id="rId29" Type="http://schemas.openxmlformats.org/officeDocument/2006/relationships/tags" Target="../tags/tag579.xml"/><Relationship Id="rId28" Type="http://schemas.openxmlformats.org/officeDocument/2006/relationships/tags" Target="../tags/tag578.xml"/><Relationship Id="rId27" Type="http://schemas.openxmlformats.org/officeDocument/2006/relationships/tags" Target="../tags/tag577.xml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32.bin"/><Relationship Id="rId24" Type="http://schemas.openxmlformats.org/officeDocument/2006/relationships/tags" Target="../tags/tag576.xml"/><Relationship Id="rId23" Type="http://schemas.openxmlformats.org/officeDocument/2006/relationships/image" Target="../media/image109.wmf"/><Relationship Id="rId22" Type="http://schemas.openxmlformats.org/officeDocument/2006/relationships/oleObject" Target="../embeddings/oleObject131.bin"/><Relationship Id="rId21" Type="http://schemas.openxmlformats.org/officeDocument/2006/relationships/tags" Target="../tags/tag575.xml"/><Relationship Id="rId20" Type="http://schemas.openxmlformats.org/officeDocument/2006/relationships/tags" Target="../tags/tag574.xml"/><Relationship Id="rId2" Type="http://schemas.openxmlformats.org/officeDocument/2006/relationships/tags" Target="../tags/tag562.xml"/><Relationship Id="rId19" Type="http://schemas.openxmlformats.org/officeDocument/2006/relationships/tags" Target="../tags/tag573.xml"/><Relationship Id="rId18" Type="http://schemas.openxmlformats.org/officeDocument/2006/relationships/tags" Target="../tags/tag572.xml"/><Relationship Id="rId17" Type="http://schemas.openxmlformats.org/officeDocument/2006/relationships/tags" Target="../tags/tag571.xml"/><Relationship Id="rId16" Type="http://schemas.openxmlformats.org/officeDocument/2006/relationships/tags" Target="../tags/tag570.xml"/><Relationship Id="rId15" Type="http://schemas.openxmlformats.org/officeDocument/2006/relationships/tags" Target="../tags/tag569.xml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30.bin"/><Relationship Id="rId12" Type="http://schemas.openxmlformats.org/officeDocument/2006/relationships/tags" Target="../tags/tag568.xml"/><Relationship Id="rId11" Type="http://schemas.openxmlformats.org/officeDocument/2006/relationships/tags" Target="../tags/tag567.xml"/><Relationship Id="rId10" Type="http://schemas.openxmlformats.org/officeDocument/2006/relationships/image" Target="../media/image107.wmf"/><Relationship Id="rId1" Type="http://schemas.openxmlformats.org/officeDocument/2006/relationships/tags" Target="../tags/tag56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4" Type="http://schemas.openxmlformats.org/officeDocument/2006/relationships/vmlDrawing" Target="../drawings/vmlDrawing1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7.wmf"/><Relationship Id="rId61" Type="http://schemas.openxmlformats.org/officeDocument/2006/relationships/oleObject" Target="../embeddings/oleObject2.bin"/><Relationship Id="rId60" Type="http://schemas.openxmlformats.org/officeDocument/2006/relationships/tags" Target="../tags/tag140.xml"/><Relationship Id="rId6" Type="http://schemas.openxmlformats.org/officeDocument/2006/relationships/tags" Target="../tags/tag88.xml"/><Relationship Id="rId59" Type="http://schemas.openxmlformats.org/officeDocument/2006/relationships/image" Target="../media/image6.wmf"/><Relationship Id="rId58" Type="http://schemas.openxmlformats.org/officeDocument/2006/relationships/oleObject" Target="../embeddings/oleObject1.bin"/><Relationship Id="rId57" Type="http://schemas.openxmlformats.org/officeDocument/2006/relationships/tags" Target="../tags/tag139.xml"/><Relationship Id="rId56" Type="http://schemas.openxmlformats.org/officeDocument/2006/relationships/tags" Target="../tags/tag138.xml"/><Relationship Id="rId55" Type="http://schemas.openxmlformats.org/officeDocument/2006/relationships/tags" Target="../tags/tag137.xml"/><Relationship Id="rId54" Type="http://schemas.openxmlformats.org/officeDocument/2006/relationships/tags" Target="../tags/tag136.xml"/><Relationship Id="rId53" Type="http://schemas.openxmlformats.org/officeDocument/2006/relationships/tags" Target="../tags/tag135.xml"/><Relationship Id="rId52" Type="http://schemas.openxmlformats.org/officeDocument/2006/relationships/tags" Target="../tags/tag134.xml"/><Relationship Id="rId51" Type="http://schemas.openxmlformats.org/officeDocument/2006/relationships/tags" Target="../tags/tag133.xml"/><Relationship Id="rId50" Type="http://schemas.openxmlformats.org/officeDocument/2006/relationships/tags" Target="../tags/tag132.xml"/><Relationship Id="rId5" Type="http://schemas.openxmlformats.org/officeDocument/2006/relationships/tags" Target="../tags/tag87.xml"/><Relationship Id="rId49" Type="http://schemas.openxmlformats.org/officeDocument/2006/relationships/tags" Target="../tags/tag131.xml"/><Relationship Id="rId48" Type="http://schemas.openxmlformats.org/officeDocument/2006/relationships/tags" Target="../tags/tag130.xml"/><Relationship Id="rId47" Type="http://schemas.openxmlformats.org/officeDocument/2006/relationships/tags" Target="../tags/tag129.xml"/><Relationship Id="rId46" Type="http://schemas.openxmlformats.org/officeDocument/2006/relationships/tags" Target="../tags/tag128.xml"/><Relationship Id="rId45" Type="http://schemas.openxmlformats.org/officeDocument/2006/relationships/tags" Target="../tags/tag127.xml"/><Relationship Id="rId44" Type="http://schemas.openxmlformats.org/officeDocument/2006/relationships/tags" Target="../tags/tag126.xml"/><Relationship Id="rId43" Type="http://schemas.openxmlformats.org/officeDocument/2006/relationships/tags" Target="../tags/tag125.xml"/><Relationship Id="rId42" Type="http://schemas.openxmlformats.org/officeDocument/2006/relationships/tags" Target="../tags/tag124.xml"/><Relationship Id="rId41" Type="http://schemas.openxmlformats.org/officeDocument/2006/relationships/tags" Target="../tags/tag123.xml"/><Relationship Id="rId40" Type="http://schemas.openxmlformats.org/officeDocument/2006/relationships/tags" Target="../tags/tag122.xml"/><Relationship Id="rId4" Type="http://schemas.openxmlformats.org/officeDocument/2006/relationships/tags" Target="../tags/tag86.xml"/><Relationship Id="rId39" Type="http://schemas.openxmlformats.org/officeDocument/2006/relationships/tags" Target="../tags/tag121.xml"/><Relationship Id="rId38" Type="http://schemas.openxmlformats.org/officeDocument/2006/relationships/tags" Target="../tags/tag120.xml"/><Relationship Id="rId37" Type="http://schemas.openxmlformats.org/officeDocument/2006/relationships/tags" Target="../tags/tag119.xml"/><Relationship Id="rId36" Type="http://schemas.openxmlformats.org/officeDocument/2006/relationships/tags" Target="../tags/tag118.xml"/><Relationship Id="rId35" Type="http://schemas.openxmlformats.org/officeDocument/2006/relationships/tags" Target="../tags/tag117.xml"/><Relationship Id="rId34" Type="http://schemas.openxmlformats.org/officeDocument/2006/relationships/tags" Target="../tags/tag116.xml"/><Relationship Id="rId33" Type="http://schemas.openxmlformats.org/officeDocument/2006/relationships/tags" Target="../tags/tag115.xml"/><Relationship Id="rId32" Type="http://schemas.openxmlformats.org/officeDocument/2006/relationships/tags" Target="../tags/tag114.xml"/><Relationship Id="rId31" Type="http://schemas.openxmlformats.org/officeDocument/2006/relationships/tags" Target="../tags/tag113.xml"/><Relationship Id="rId30" Type="http://schemas.openxmlformats.org/officeDocument/2006/relationships/tags" Target="../tags/tag112.xml"/><Relationship Id="rId3" Type="http://schemas.openxmlformats.org/officeDocument/2006/relationships/tags" Target="../tags/tag85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tags" Target="../tags/tag107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tags" Target="../tags/tag84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67" Type="http://schemas.openxmlformats.org/officeDocument/2006/relationships/vmlDrawing" Target="../drawings/vmlDrawing2.vml"/><Relationship Id="rId66" Type="http://schemas.openxmlformats.org/officeDocument/2006/relationships/slideLayout" Target="../slideLayouts/slideLayout7.xml"/><Relationship Id="rId65" Type="http://schemas.openxmlformats.org/officeDocument/2006/relationships/tags" Target="../tags/tag180.xml"/><Relationship Id="rId64" Type="http://schemas.openxmlformats.org/officeDocument/2006/relationships/oleObject" Target="../embeddings/oleObject18.bin"/><Relationship Id="rId63" Type="http://schemas.openxmlformats.org/officeDocument/2006/relationships/tags" Target="../tags/tag179.xml"/><Relationship Id="rId62" Type="http://schemas.openxmlformats.org/officeDocument/2006/relationships/tags" Target="../tags/tag178.xml"/><Relationship Id="rId61" Type="http://schemas.openxmlformats.org/officeDocument/2006/relationships/tags" Target="../tags/tag177.xml"/><Relationship Id="rId60" Type="http://schemas.openxmlformats.org/officeDocument/2006/relationships/oleObject" Target="../embeddings/oleObject17.bin"/><Relationship Id="rId6" Type="http://schemas.openxmlformats.org/officeDocument/2006/relationships/tags" Target="../tags/tag146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image" Target="../media/image16.wmf"/><Relationship Id="rId53" Type="http://schemas.openxmlformats.org/officeDocument/2006/relationships/oleObject" Target="../embeddings/oleObject16.bin"/><Relationship Id="rId52" Type="http://schemas.openxmlformats.org/officeDocument/2006/relationships/tags" Target="../tags/tag171.xml"/><Relationship Id="rId51" Type="http://schemas.openxmlformats.org/officeDocument/2006/relationships/tags" Target="../tags/tag170.xml"/><Relationship Id="rId50" Type="http://schemas.openxmlformats.org/officeDocument/2006/relationships/tags" Target="../tags/tag169.xml"/><Relationship Id="rId5" Type="http://schemas.openxmlformats.org/officeDocument/2006/relationships/tags" Target="../tags/tag145.xml"/><Relationship Id="rId49" Type="http://schemas.openxmlformats.org/officeDocument/2006/relationships/image" Target="../media/image15.wmf"/><Relationship Id="rId48" Type="http://schemas.openxmlformats.org/officeDocument/2006/relationships/oleObject" Target="../embeddings/oleObject15.bin"/><Relationship Id="rId47" Type="http://schemas.openxmlformats.org/officeDocument/2006/relationships/tags" Target="../tags/tag168.xml"/><Relationship Id="rId46" Type="http://schemas.openxmlformats.org/officeDocument/2006/relationships/tags" Target="../tags/tag167.xml"/><Relationship Id="rId45" Type="http://schemas.openxmlformats.org/officeDocument/2006/relationships/tags" Target="../tags/tag166.xml"/><Relationship Id="rId44" Type="http://schemas.openxmlformats.org/officeDocument/2006/relationships/tags" Target="../tags/tag165.xml"/><Relationship Id="rId43" Type="http://schemas.openxmlformats.org/officeDocument/2006/relationships/image" Target="../media/image14.wmf"/><Relationship Id="rId42" Type="http://schemas.openxmlformats.org/officeDocument/2006/relationships/oleObject" Target="../embeddings/oleObject14.bin"/><Relationship Id="rId41" Type="http://schemas.openxmlformats.org/officeDocument/2006/relationships/tags" Target="../tags/tag164.xml"/><Relationship Id="rId40" Type="http://schemas.openxmlformats.org/officeDocument/2006/relationships/image" Target="../media/image13.wmf"/><Relationship Id="rId4" Type="http://schemas.openxmlformats.org/officeDocument/2006/relationships/tags" Target="../tags/tag144.xml"/><Relationship Id="rId39" Type="http://schemas.openxmlformats.org/officeDocument/2006/relationships/oleObject" Target="../embeddings/oleObject13.bin"/><Relationship Id="rId38" Type="http://schemas.openxmlformats.org/officeDocument/2006/relationships/tags" Target="../tags/tag163.xml"/><Relationship Id="rId37" Type="http://schemas.openxmlformats.org/officeDocument/2006/relationships/oleObject" Target="../embeddings/oleObject12.bin"/><Relationship Id="rId36" Type="http://schemas.openxmlformats.org/officeDocument/2006/relationships/tags" Target="../tags/tag162.xml"/><Relationship Id="rId35" Type="http://schemas.openxmlformats.org/officeDocument/2006/relationships/oleObject" Target="../embeddings/oleObject11.bin"/><Relationship Id="rId34" Type="http://schemas.openxmlformats.org/officeDocument/2006/relationships/tags" Target="../tags/tag161.xml"/><Relationship Id="rId33" Type="http://schemas.openxmlformats.org/officeDocument/2006/relationships/image" Target="../media/image12.wmf"/><Relationship Id="rId32" Type="http://schemas.openxmlformats.org/officeDocument/2006/relationships/oleObject" Target="../embeddings/oleObject10.bin"/><Relationship Id="rId31" Type="http://schemas.openxmlformats.org/officeDocument/2006/relationships/tags" Target="../tags/tag160.xml"/><Relationship Id="rId30" Type="http://schemas.openxmlformats.org/officeDocument/2006/relationships/image" Target="../media/image11.wmf"/><Relationship Id="rId3" Type="http://schemas.openxmlformats.org/officeDocument/2006/relationships/tags" Target="../tags/tag143.xml"/><Relationship Id="rId29" Type="http://schemas.openxmlformats.org/officeDocument/2006/relationships/oleObject" Target="../embeddings/oleObject9.bin"/><Relationship Id="rId28" Type="http://schemas.openxmlformats.org/officeDocument/2006/relationships/tags" Target="../tags/tag159.xml"/><Relationship Id="rId27" Type="http://schemas.openxmlformats.org/officeDocument/2006/relationships/tags" Target="../tags/tag158.xml"/><Relationship Id="rId26" Type="http://schemas.openxmlformats.org/officeDocument/2006/relationships/tags" Target="../tags/tag157.xml"/><Relationship Id="rId25" Type="http://schemas.openxmlformats.org/officeDocument/2006/relationships/tags" Target="../tags/tag156.xml"/><Relationship Id="rId24" Type="http://schemas.openxmlformats.org/officeDocument/2006/relationships/oleObject" Target="../embeddings/oleObject8.bin"/><Relationship Id="rId23" Type="http://schemas.openxmlformats.org/officeDocument/2006/relationships/tags" Target="../tags/tag155.xml"/><Relationship Id="rId22" Type="http://schemas.openxmlformats.org/officeDocument/2006/relationships/oleObject" Target="../embeddings/oleObject7.bin"/><Relationship Id="rId21" Type="http://schemas.openxmlformats.org/officeDocument/2006/relationships/tags" Target="../tags/tag154.xml"/><Relationship Id="rId20" Type="http://schemas.openxmlformats.org/officeDocument/2006/relationships/tags" Target="../tags/tag153.xml"/><Relationship Id="rId2" Type="http://schemas.openxmlformats.org/officeDocument/2006/relationships/tags" Target="../tags/tag142.xml"/><Relationship Id="rId19" Type="http://schemas.openxmlformats.org/officeDocument/2006/relationships/tags" Target="../tags/tag152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6.bin"/><Relationship Id="rId16" Type="http://schemas.openxmlformats.org/officeDocument/2006/relationships/tags" Target="../tags/tag151.xml"/><Relationship Id="rId15" Type="http://schemas.openxmlformats.org/officeDocument/2006/relationships/oleObject" Target="../embeddings/oleObject5.bin"/><Relationship Id="rId14" Type="http://schemas.openxmlformats.org/officeDocument/2006/relationships/tags" Target="../tags/tag150.xml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9.bin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5" Type="http://schemas.openxmlformats.org/officeDocument/2006/relationships/vmlDrawing" Target="../drawings/vmlDrawing3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6.png"/><Relationship Id="rId42" Type="http://schemas.openxmlformats.org/officeDocument/2006/relationships/tags" Target="../tags/tag203.xml"/><Relationship Id="rId41" Type="http://schemas.openxmlformats.org/officeDocument/2006/relationships/image" Target="../media/image25.wmf"/><Relationship Id="rId40" Type="http://schemas.openxmlformats.org/officeDocument/2006/relationships/oleObject" Target="../embeddings/oleObject28.bin"/><Relationship Id="rId4" Type="http://schemas.openxmlformats.org/officeDocument/2006/relationships/tags" Target="../tags/tag184.xml"/><Relationship Id="rId39" Type="http://schemas.openxmlformats.org/officeDocument/2006/relationships/tags" Target="../tags/tag202.xml"/><Relationship Id="rId38" Type="http://schemas.openxmlformats.org/officeDocument/2006/relationships/oleObject" Target="../embeddings/oleObject27.bin"/><Relationship Id="rId37" Type="http://schemas.openxmlformats.org/officeDocument/2006/relationships/tags" Target="../tags/tag201.xml"/><Relationship Id="rId36" Type="http://schemas.openxmlformats.org/officeDocument/2006/relationships/image" Target="../media/image24.wmf"/><Relationship Id="rId35" Type="http://schemas.openxmlformats.org/officeDocument/2006/relationships/oleObject" Target="../embeddings/oleObject26.bin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image" Target="../media/image23.wmf"/><Relationship Id="rId30" Type="http://schemas.openxmlformats.org/officeDocument/2006/relationships/oleObject" Target="../embeddings/oleObject25.bin"/><Relationship Id="rId3" Type="http://schemas.openxmlformats.org/officeDocument/2006/relationships/tags" Target="../tags/tag183.xml"/><Relationship Id="rId29" Type="http://schemas.openxmlformats.org/officeDocument/2006/relationships/tags" Target="../tags/tag197.xml"/><Relationship Id="rId28" Type="http://schemas.openxmlformats.org/officeDocument/2006/relationships/tags" Target="../tags/tag196.xml"/><Relationship Id="rId27" Type="http://schemas.openxmlformats.org/officeDocument/2006/relationships/tags" Target="../tags/tag195.xml"/><Relationship Id="rId26" Type="http://schemas.openxmlformats.org/officeDocument/2006/relationships/oleObject" Target="../embeddings/oleObject24.bin"/><Relationship Id="rId25" Type="http://schemas.openxmlformats.org/officeDocument/2006/relationships/tags" Target="../tags/tag194.xml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3.bin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image" Target="../media/image21.wmf"/><Relationship Id="rId2" Type="http://schemas.openxmlformats.org/officeDocument/2006/relationships/tags" Target="../tags/tag182.xml"/><Relationship Id="rId19" Type="http://schemas.openxmlformats.org/officeDocument/2006/relationships/oleObject" Target="../embeddings/oleObject22.bin"/><Relationship Id="rId18" Type="http://schemas.openxmlformats.org/officeDocument/2006/relationships/tags" Target="../tags/tag191.xml"/><Relationship Id="rId17" Type="http://schemas.openxmlformats.org/officeDocument/2006/relationships/image" Target="../media/image20.GIF"/><Relationship Id="rId16" Type="http://schemas.openxmlformats.org/officeDocument/2006/relationships/tags" Target="../tags/tag190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21.bin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5" Type="http://schemas.openxmlformats.org/officeDocument/2006/relationships/vmlDrawing" Target="../drawings/vmlDrawing4.vml"/><Relationship Id="rId74" Type="http://schemas.openxmlformats.org/officeDocument/2006/relationships/slideLayout" Target="../slideLayouts/slideLayout7.xml"/><Relationship Id="rId73" Type="http://schemas.openxmlformats.org/officeDocument/2006/relationships/oleObject" Target="../embeddings/oleObject45.bin"/><Relationship Id="rId72" Type="http://schemas.openxmlformats.org/officeDocument/2006/relationships/tags" Target="../tags/tag248.xml"/><Relationship Id="rId71" Type="http://schemas.openxmlformats.org/officeDocument/2006/relationships/tags" Target="../tags/tag247.xml"/><Relationship Id="rId70" Type="http://schemas.openxmlformats.org/officeDocument/2006/relationships/tags" Target="../tags/tag246.xml"/><Relationship Id="rId7" Type="http://schemas.openxmlformats.org/officeDocument/2006/relationships/tags" Target="../tags/tag208.xml"/><Relationship Id="rId69" Type="http://schemas.openxmlformats.org/officeDocument/2006/relationships/tags" Target="../tags/tag245.xml"/><Relationship Id="rId68" Type="http://schemas.openxmlformats.org/officeDocument/2006/relationships/tags" Target="../tags/tag244.xml"/><Relationship Id="rId67" Type="http://schemas.openxmlformats.org/officeDocument/2006/relationships/tags" Target="../tags/tag243.xml"/><Relationship Id="rId66" Type="http://schemas.openxmlformats.org/officeDocument/2006/relationships/tags" Target="../tags/tag242.xml"/><Relationship Id="rId65" Type="http://schemas.openxmlformats.org/officeDocument/2006/relationships/tags" Target="../tags/tag241.xml"/><Relationship Id="rId64" Type="http://schemas.openxmlformats.org/officeDocument/2006/relationships/tags" Target="../tags/tag240.xml"/><Relationship Id="rId63" Type="http://schemas.openxmlformats.org/officeDocument/2006/relationships/tags" Target="../tags/tag239.xml"/><Relationship Id="rId62" Type="http://schemas.openxmlformats.org/officeDocument/2006/relationships/tags" Target="../tags/tag238.xml"/><Relationship Id="rId61" Type="http://schemas.openxmlformats.org/officeDocument/2006/relationships/oleObject" Target="../embeddings/oleObject44.bin"/><Relationship Id="rId60" Type="http://schemas.openxmlformats.org/officeDocument/2006/relationships/tags" Target="../tags/tag237.xml"/><Relationship Id="rId6" Type="http://schemas.openxmlformats.org/officeDocument/2006/relationships/tags" Target="../tags/tag207.xml"/><Relationship Id="rId59" Type="http://schemas.openxmlformats.org/officeDocument/2006/relationships/image" Target="../media/image37.wmf"/><Relationship Id="rId58" Type="http://schemas.openxmlformats.org/officeDocument/2006/relationships/oleObject" Target="../embeddings/oleObject43.bin"/><Relationship Id="rId57" Type="http://schemas.openxmlformats.org/officeDocument/2006/relationships/tags" Target="../tags/tag236.xml"/><Relationship Id="rId56" Type="http://schemas.openxmlformats.org/officeDocument/2006/relationships/image" Target="../media/image36.wmf"/><Relationship Id="rId55" Type="http://schemas.openxmlformats.org/officeDocument/2006/relationships/oleObject" Target="../embeddings/oleObject42.bin"/><Relationship Id="rId54" Type="http://schemas.openxmlformats.org/officeDocument/2006/relationships/tags" Target="../tags/tag235.xml"/><Relationship Id="rId53" Type="http://schemas.openxmlformats.org/officeDocument/2006/relationships/image" Target="../media/image35.wmf"/><Relationship Id="rId52" Type="http://schemas.openxmlformats.org/officeDocument/2006/relationships/oleObject" Target="../embeddings/oleObject41.bin"/><Relationship Id="rId51" Type="http://schemas.openxmlformats.org/officeDocument/2006/relationships/tags" Target="../tags/tag234.xml"/><Relationship Id="rId50" Type="http://schemas.openxmlformats.org/officeDocument/2006/relationships/oleObject" Target="../embeddings/oleObject40.bin"/><Relationship Id="rId5" Type="http://schemas.openxmlformats.org/officeDocument/2006/relationships/tags" Target="../tags/tag206.xml"/><Relationship Id="rId49" Type="http://schemas.openxmlformats.org/officeDocument/2006/relationships/tags" Target="../tags/tag233.xml"/><Relationship Id="rId48" Type="http://schemas.openxmlformats.org/officeDocument/2006/relationships/tags" Target="../tags/tag232.xml"/><Relationship Id="rId47" Type="http://schemas.openxmlformats.org/officeDocument/2006/relationships/tags" Target="../tags/tag231.xml"/><Relationship Id="rId46" Type="http://schemas.openxmlformats.org/officeDocument/2006/relationships/tags" Target="../tags/tag230.xml"/><Relationship Id="rId45" Type="http://schemas.openxmlformats.org/officeDocument/2006/relationships/oleObject" Target="../embeddings/oleObject39.bin"/><Relationship Id="rId44" Type="http://schemas.openxmlformats.org/officeDocument/2006/relationships/tags" Target="../tags/tag229.xml"/><Relationship Id="rId43" Type="http://schemas.openxmlformats.org/officeDocument/2006/relationships/oleObject" Target="../embeddings/oleObject38.bin"/><Relationship Id="rId42" Type="http://schemas.openxmlformats.org/officeDocument/2006/relationships/tags" Target="../tags/tag228.xml"/><Relationship Id="rId41" Type="http://schemas.openxmlformats.org/officeDocument/2006/relationships/oleObject" Target="../embeddings/oleObject37.bin"/><Relationship Id="rId40" Type="http://schemas.openxmlformats.org/officeDocument/2006/relationships/tags" Target="../tags/tag227.xml"/><Relationship Id="rId4" Type="http://schemas.openxmlformats.org/officeDocument/2006/relationships/image" Target="../media/image27.wmf"/><Relationship Id="rId39" Type="http://schemas.openxmlformats.org/officeDocument/2006/relationships/tags" Target="../tags/tag226.xml"/><Relationship Id="rId38" Type="http://schemas.openxmlformats.org/officeDocument/2006/relationships/tags" Target="../tags/tag225.xml"/><Relationship Id="rId37" Type="http://schemas.openxmlformats.org/officeDocument/2006/relationships/tags" Target="../tags/tag224.xml"/><Relationship Id="rId36" Type="http://schemas.openxmlformats.org/officeDocument/2006/relationships/tags" Target="../tags/tag223.xml"/><Relationship Id="rId35" Type="http://schemas.openxmlformats.org/officeDocument/2006/relationships/image" Target="../media/image34.wmf"/><Relationship Id="rId34" Type="http://schemas.openxmlformats.org/officeDocument/2006/relationships/oleObject" Target="../embeddings/oleObject36.bin"/><Relationship Id="rId33" Type="http://schemas.openxmlformats.org/officeDocument/2006/relationships/tags" Target="../tags/tag222.xml"/><Relationship Id="rId32" Type="http://schemas.openxmlformats.org/officeDocument/2006/relationships/image" Target="../media/image33.wmf"/><Relationship Id="rId31" Type="http://schemas.openxmlformats.org/officeDocument/2006/relationships/oleObject" Target="../embeddings/oleObject35.bin"/><Relationship Id="rId30" Type="http://schemas.openxmlformats.org/officeDocument/2006/relationships/tags" Target="../tags/tag221.xml"/><Relationship Id="rId3" Type="http://schemas.openxmlformats.org/officeDocument/2006/relationships/oleObject" Target="../embeddings/oleObject29.bin"/><Relationship Id="rId29" Type="http://schemas.openxmlformats.org/officeDocument/2006/relationships/image" Target="../media/image32.wmf"/><Relationship Id="rId28" Type="http://schemas.openxmlformats.org/officeDocument/2006/relationships/oleObject" Target="../embeddings/oleObject34.bin"/><Relationship Id="rId27" Type="http://schemas.openxmlformats.org/officeDocument/2006/relationships/tags" Target="../tags/tag220.xml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33.bin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image" Target="../media/image30.wmf"/><Relationship Id="rId2" Type="http://schemas.openxmlformats.org/officeDocument/2006/relationships/tags" Target="../tags/tag205.xml"/><Relationship Id="rId19" Type="http://schemas.openxmlformats.org/officeDocument/2006/relationships/oleObject" Target="../embeddings/oleObject32.bin"/><Relationship Id="rId18" Type="http://schemas.openxmlformats.org/officeDocument/2006/relationships/tags" Target="../tags/tag215.xml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31.bin"/><Relationship Id="rId15" Type="http://schemas.openxmlformats.org/officeDocument/2006/relationships/tags" Target="../tags/tag214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47.bin"/><Relationship Id="rId7" Type="http://schemas.openxmlformats.org/officeDocument/2006/relationships/tags" Target="../tags/tag253.xml"/><Relationship Id="rId63" Type="http://schemas.openxmlformats.org/officeDocument/2006/relationships/notesSlide" Target="../notesSlides/notesSlide1.xml"/><Relationship Id="rId62" Type="http://schemas.openxmlformats.org/officeDocument/2006/relationships/vmlDrawing" Target="../drawings/vmlDrawing5.vml"/><Relationship Id="rId61" Type="http://schemas.openxmlformats.org/officeDocument/2006/relationships/slideLayout" Target="../slideLayouts/slideLayout7.xml"/><Relationship Id="rId60" Type="http://schemas.openxmlformats.org/officeDocument/2006/relationships/tags" Target="../tags/tag283.xml"/><Relationship Id="rId6" Type="http://schemas.openxmlformats.org/officeDocument/2006/relationships/image" Target="../media/image28.wmf"/><Relationship Id="rId59" Type="http://schemas.openxmlformats.org/officeDocument/2006/relationships/image" Target="../media/image45.wmf"/><Relationship Id="rId58" Type="http://schemas.openxmlformats.org/officeDocument/2006/relationships/oleObject" Target="../embeddings/oleObject58.bin"/><Relationship Id="rId57" Type="http://schemas.openxmlformats.org/officeDocument/2006/relationships/tags" Target="../tags/tag282.xml"/><Relationship Id="rId56" Type="http://schemas.openxmlformats.org/officeDocument/2006/relationships/image" Target="../media/image44.wmf"/><Relationship Id="rId55" Type="http://schemas.openxmlformats.org/officeDocument/2006/relationships/oleObject" Target="../embeddings/oleObject57.bin"/><Relationship Id="rId54" Type="http://schemas.openxmlformats.org/officeDocument/2006/relationships/tags" Target="../tags/tag281.xml"/><Relationship Id="rId53" Type="http://schemas.openxmlformats.org/officeDocument/2006/relationships/image" Target="../media/image43.wmf"/><Relationship Id="rId52" Type="http://schemas.openxmlformats.org/officeDocument/2006/relationships/oleObject" Target="../embeddings/oleObject56.bin"/><Relationship Id="rId51" Type="http://schemas.openxmlformats.org/officeDocument/2006/relationships/tags" Target="../tags/tag280.xml"/><Relationship Id="rId50" Type="http://schemas.openxmlformats.org/officeDocument/2006/relationships/tags" Target="../tags/tag279.xml"/><Relationship Id="rId5" Type="http://schemas.openxmlformats.org/officeDocument/2006/relationships/oleObject" Target="../embeddings/oleObject46.bin"/><Relationship Id="rId49" Type="http://schemas.openxmlformats.org/officeDocument/2006/relationships/image" Target="../media/image42.GIF"/><Relationship Id="rId48" Type="http://schemas.openxmlformats.org/officeDocument/2006/relationships/tags" Target="../tags/tag278.xml"/><Relationship Id="rId47" Type="http://schemas.openxmlformats.org/officeDocument/2006/relationships/tags" Target="../tags/tag277.xml"/><Relationship Id="rId46" Type="http://schemas.openxmlformats.org/officeDocument/2006/relationships/tags" Target="../tags/tag276.xml"/><Relationship Id="rId45" Type="http://schemas.openxmlformats.org/officeDocument/2006/relationships/tags" Target="../tags/tag275.xml"/><Relationship Id="rId44" Type="http://schemas.openxmlformats.org/officeDocument/2006/relationships/tags" Target="../tags/tag274.xml"/><Relationship Id="rId43" Type="http://schemas.openxmlformats.org/officeDocument/2006/relationships/tags" Target="../tags/tag273.xml"/><Relationship Id="rId42" Type="http://schemas.openxmlformats.org/officeDocument/2006/relationships/tags" Target="../tags/tag272.xml"/><Relationship Id="rId41" Type="http://schemas.openxmlformats.org/officeDocument/2006/relationships/tags" Target="../tags/tag271.xml"/><Relationship Id="rId40" Type="http://schemas.openxmlformats.org/officeDocument/2006/relationships/image" Target="../media/image41.wmf"/><Relationship Id="rId4" Type="http://schemas.openxmlformats.org/officeDocument/2006/relationships/tags" Target="../tags/tag252.xml"/><Relationship Id="rId39" Type="http://schemas.openxmlformats.org/officeDocument/2006/relationships/oleObject" Target="../embeddings/oleObject55.bin"/><Relationship Id="rId38" Type="http://schemas.openxmlformats.org/officeDocument/2006/relationships/tags" Target="../tags/tag270.xml"/><Relationship Id="rId37" Type="http://schemas.openxmlformats.org/officeDocument/2006/relationships/tags" Target="../tags/tag269.xml"/><Relationship Id="rId36" Type="http://schemas.openxmlformats.org/officeDocument/2006/relationships/tags" Target="../tags/tag268.xml"/><Relationship Id="rId35" Type="http://schemas.openxmlformats.org/officeDocument/2006/relationships/image" Target="../media/image40.wmf"/><Relationship Id="rId34" Type="http://schemas.openxmlformats.org/officeDocument/2006/relationships/oleObject" Target="../embeddings/oleObject54.bin"/><Relationship Id="rId33" Type="http://schemas.openxmlformats.org/officeDocument/2006/relationships/tags" Target="../tags/tag267.xml"/><Relationship Id="rId32" Type="http://schemas.openxmlformats.org/officeDocument/2006/relationships/image" Target="../media/image39.wmf"/><Relationship Id="rId31" Type="http://schemas.openxmlformats.org/officeDocument/2006/relationships/oleObject" Target="../embeddings/oleObject53.bin"/><Relationship Id="rId30" Type="http://schemas.openxmlformats.org/officeDocument/2006/relationships/tags" Target="../tags/tag266.xml"/><Relationship Id="rId3" Type="http://schemas.openxmlformats.org/officeDocument/2006/relationships/tags" Target="../tags/tag251.xml"/><Relationship Id="rId29" Type="http://schemas.openxmlformats.org/officeDocument/2006/relationships/image" Target="../media/image38.wmf"/><Relationship Id="rId28" Type="http://schemas.openxmlformats.org/officeDocument/2006/relationships/oleObject" Target="../embeddings/oleObject52.bin"/><Relationship Id="rId27" Type="http://schemas.openxmlformats.org/officeDocument/2006/relationships/tags" Target="../tags/tag265.xml"/><Relationship Id="rId26" Type="http://schemas.openxmlformats.org/officeDocument/2006/relationships/tags" Target="../tags/tag264.xml"/><Relationship Id="rId25" Type="http://schemas.openxmlformats.org/officeDocument/2006/relationships/tags" Target="../tags/tag263.xml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51.bin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tags" Target="../tags/tag250.xml"/><Relationship Id="rId19" Type="http://schemas.openxmlformats.org/officeDocument/2006/relationships/tags" Target="../tags/tag259.xml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50.bin"/><Relationship Id="rId16" Type="http://schemas.openxmlformats.org/officeDocument/2006/relationships/tags" Target="../tags/tag258.xml"/><Relationship Id="rId15" Type="http://schemas.openxmlformats.org/officeDocument/2006/relationships/oleObject" Target="../embeddings/oleObject49.bin"/><Relationship Id="rId14" Type="http://schemas.openxmlformats.org/officeDocument/2006/relationships/tags" Target="../tags/tag257.xml"/><Relationship Id="rId13" Type="http://schemas.openxmlformats.org/officeDocument/2006/relationships/oleObject" Target="../embeddings/oleObject48.bin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0" Type="http://schemas.openxmlformats.org/officeDocument/2006/relationships/vmlDrawing" Target="../drawings/vmlDrawing6.vml"/><Relationship Id="rId5" Type="http://schemas.openxmlformats.org/officeDocument/2006/relationships/tags" Target="../tags/tag290.xml"/><Relationship Id="rId49" Type="http://schemas.openxmlformats.org/officeDocument/2006/relationships/slideLayout" Target="../slideLayouts/slideLayout2.xml"/><Relationship Id="rId48" Type="http://schemas.openxmlformats.org/officeDocument/2006/relationships/tags" Target="../tags/tag318.xml"/><Relationship Id="rId47" Type="http://schemas.openxmlformats.org/officeDocument/2006/relationships/tags" Target="../tags/tag317.xml"/><Relationship Id="rId46" Type="http://schemas.openxmlformats.org/officeDocument/2006/relationships/oleObject" Target="../embeddings/oleObject66.bin"/><Relationship Id="rId45" Type="http://schemas.openxmlformats.org/officeDocument/2006/relationships/tags" Target="../tags/tag316.xml"/><Relationship Id="rId44" Type="http://schemas.openxmlformats.org/officeDocument/2006/relationships/image" Target="../media/image52.wmf"/><Relationship Id="rId43" Type="http://schemas.openxmlformats.org/officeDocument/2006/relationships/oleObject" Target="../embeddings/oleObject65.bin"/><Relationship Id="rId42" Type="http://schemas.openxmlformats.org/officeDocument/2006/relationships/tags" Target="../tags/tag315.xml"/><Relationship Id="rId41" Type="http://schemas.openxmlformats.org/officeDocument/2006/relationships/image" Target="../media/image51.wmf"/><Relationship Id="rId40" Type="http://schemas.openxmlformats.org/officeDocument/2006/relationships/oleObject" Target="../embeddings/oleObject64.bin"/><Relationship Id="rId4" Type="http://schemas.openxmlformats.org/officeDocument/2006/relationships/tags" Target="../tags/tag289.xml"/><Relationship Id="rId39" Type="http://schemas.openxmlformats.org/officeDocument/2006/relationships/tags" Target="../tags/tag314.xml"/><Relationship Id="rId38" Type="http://schemas.openxmlformats.org/officeDocument/2006/relationships/image" Target="../media/image50.wmf"/><Relationship Id="rId37" Type="http://schemas.openxmlformats.org/officeDocument/2006/relationships/oleObject" Target="../embeddings/oleObject63.bin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62.bin"/><Relationship Id="rId32" Type="http://schemas.openxmlformats.org/officeDocument/2006/relationships/tags" Target="../tags/tag311.xml"/><Relationship Id="rId31" Type="http://schemas.openxmlformats.org/officeDocument/2006/relationships/image" Target="../media/image48.wmf"/><Relationship Id="rId30" Type="http://schemas.openxmlformats.org/officeDocument/2006/relationships/oleObject" Target="../embeddings/oleObject61.bin"/><Relationship Id="rId3" Type="http://schemas.openxmlformats.org/officeDocument/2006/relationships/tags" Target="../tags/tag288.xml"/><Relationship Id="rId29" Type="http://schemas.openxmlformats.org/officeDocument/2006/relationships/tags" Target="../tags/tag310.xml"/><Relationship Id="rId28" Type="http://schemas.openxmlformats.org/officeDocument/2006/relationships/tags" Target="../tags/tag309.xml"/><Relationship Id="rId27" Type="http://schemas.openxmlformats.org/officeDocument/2006/relationships/tags" Target="../tags/tag308.xml"/><Relationship Id="rId26" Type="http://schemas.openxmlformats.org/officeDocument/2006/relationships/tags" Target="../tags/tag307.xml"/><Relationship Id="rId25" Type="http://schemas.openxmlformats.org/officeDocument/2006/relationships/tags" Target="../tags/tag306.xml"/><Relationship Id="rId24" Type="http://schemas.openxmlformats.org/officeDocument/2006/relationships/tags" Target="../tags/tag305.xml"/><Relationship Id="rId23" Type="http://schemas.openxmlformats.org/officeDocument/2006/relationships/tags" Target="../tags/tag304.xml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tags" Target="../tags/tag301.xml"/><Relationship Id="rId2" Type="http://schemas.openxmlformats.org/officeDocument/2006/relationships/tags" Target="../tags/tag287.xml"/><Relationship Id="rId19" Type="http://schemas.openxmlformats.org/officeDocument/2006/relationships/tags" Target="../tags/tag300.xml"/><Relationship Id="rId18" Type="http://schemas.openxmlformats.org/officeDocument/2006/relationships/tags" Target="../tags/tag299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60.bin"/><Relationship Id="rId11" Type="http://schemas.openxmlformats.org/officeDocument/2006/relationships/tags" Target="../tags/tag294.xml"/><Relationship Id="rId10" Type="http://schemas.openxmlformats.org/officeDocument/2006/relationships/image" Target="../media/image46.wmf"/><Relationship Id="rId1" Type="http://schemas.openxmlformats.org/officeDocument/2006/relationships/tags" Target="../tags/tag2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8.bin"/><Relationship Id="rId68" Type="http://schemas.openxmlformats.org/officeDocument/2006/relationships/vmlDrawing" Target="../drawings/vmlDrawing7.vml"/><Relationship Id="rId67" Type="http://schemas.openxmlformats.org/officeDocument/2006/relationships/slideLayout" Target="../slideLayouts/slideLayout7.xml"/><Relationship Id="rId66" Type="http://schemas.openxmlformats.org/officeDocument/2006/relationships/tags" Target="../tags/tag358.xml"/><Relationship Id="rId65" Type="http://schemas.openxmlformats.org/officeDocument/2006/relationships/tags" Target="../tags/tag357.xml"/><Relationship Id="rId64" Type="http://schemas.openxmlformats.org/officeDocument/2006/relationships/tags" Target="../tags/tag356.xml"/><Relationship Id="rId63" Type="http://schemas.openxmlformats.org/officeDocument/2006/relationships/image" Target="../media/image61.wmf"/><Relationship Id="rId62" Type="http://schemas.openxmlformats.org/officeDocument/2006/relationships/oleObject" Target="../embeddings/oleObject80.bin"/><Relationship Id="rId61" Type="http://schemas.openxmlformats.org/officeDocument/2006/relationships/tags" Target="../tags/tag355.xml"/><Relationship Id="rId60" Type="http://schemas.openxmlformats.org/officeDocument/2006/relationships/image" Target="../media/image60.wmf"/><Relationship Id="rId6" Type="http://schemas.openxmlformats.org/officeDocument/2006/relationships/tags" Target="../tags/tag322.xml"/><Relationship Id="rId59" Type="http://schemas.openxmlformats.org/officeDocument/2006/relationships/oleObject" Target="../embeddings/oleObject79.bin"/><Relationship Id="rId58" Type="http://schemas.openxmlformats.org/officeDocument/2006/relationships/tags" Target="../tags/tag354.xml"/><Relationship Id="rId57" Type="http://schemas.openxmlformats.org/officeDocument/2006/relationships/tags" Target="../tags/tag353.xml"/><Relationship Id="rId56" Type="http://schemas.openxmlformats.org/officeDocument/2006/relationships/image" Target="../media/image59.wmf"/><Relationship Id="rId55" Type="http://schemas.openxmlformats.org/officeDocument/2006/relationships/oleObject" Target="../embeddings/oleObject78.bin"/><Relationship Id="rId54" Type="http://schemas.openxmlformats.org/officeDocument/2006/relationships/tags" Target="../tags/tag352.xml"/><Relationship Id="rId53" Type="http://schemas.openxmlformats.org/officeDocument/2006/relationships/image" Target="../media/image34.wmf"/><Relationship Id="rId52" Type="http://schemas.openxmlformats.org/officeDocument/2006/relationships/oleObject" Target="../embeddings/oleObject77.bin"/><Relationship Id="rId51" Type="http://schemas.openxmlformats.org/officeDocument/2006/relationships/tags" Target="../tags/tag351.xml"/><Relationship Id="rId50" Type="http://schemas.openxmlformats.org/officeDocument/2006/relationships/tags" Target="../tags/tag350.xml"/><Relationship Id="rId5" Type="http://schemas.openxmlformats.org/officeDocument/2006/relationships/image" Target="../media/image53.wmf"/><Relationship Id="rId49" Type="http://schemas.openxmlformats.org/officeDocument/2006/relationships/tags" Target="../tags/tag349.xml"/><Relationship Id="rId48" Type="http://schemas.openxmlformats.org/officeDocument/2006/relationships/tags" Target="../tags/tag348.xml"/><Relationship Id="rId47" Type="http://schemas.openxmlformats.org/officeDocument/2006/relationships/tags" Target="../tags/tag347.xml"/><Relationship Id="rId46" Type="http://schemas.openxmlformats.org/officeDocument/2006/relationships/tags" Target="../tags/tag346.xml"/><Relationship Id="rId45" Type="http://schemas.openxmlformats.org/officeDocument/2006/relationships/image" Target="../media/image58.wmf"/><Relationship Id="rId44" Type="http://schemas.openxmlformats.org/officeDocument/2006/relationships/oleObject" Target="../embeddings/oleObject76.bin"/><Relationship Id="rId43" Type="http://schemas.openxmlformats.org/officeDocument/2006/relationships/tags" Target="../tags/tag345.xml"/><Relationship Id="rId42" Type="http://schemas.openxmlformats.org/officeDocument/2006/relationships/image" Target="../media/image57.wmf"/><Relationship Id="rId41" Type="http://schemas.openxmlformats.org/officeDocument/2006/relationships/oleObject" Target="../embeddings/oleObject75.bin"/><Relationship Id="rId40" Type="http://schemas.openxmlformats.org/officeDocument/2006/relationships/tags" Target="../tags/tag344.xml"/><Relationship Id="rId4" Type="http://schemas.openxmlformats.org/officeDocument/2006/relationships/oleObject" Target="../embeddings/oleObject67.bin"/><Relationship Id="rId39" Type="http://schemas.openxmlformats.org/officeDocument/2006/relationships/tags" Target="../tags/tag343.xml"/><Relationship Id="rId38" Type="http://schemas.openxmlformats.org/officeDocument/2006/relationships/tags" Target="../tags/tag342.xml"/><Relationship Id="rId37" Type="http://schemas.openxmlformats.org/officeDocument/2006/relationships/tags" Target="../tags/tag341.xml"/><Relationship Id="rId36" Type="http://schemas.openxmlformats.org/officeDocument/2006/relationships/tags" Target="../tags/tag340.xml"/><Relationship Id="rId35" Type="http://schemas.openxmlformats.org/officeDocument/2006/relationships/oleObject" Target="../embeddings/oleObject74.bin"/><Relationship Id="rId34" Type="http://schemas.openxmlformats.org/officeDocument/2006/relationships/tags" Target="../tags/tag339.xml"/><Relationship Id="rId33" Type="http://schemas.openxmlformats.org/officeDocument/2006/relationships/oleObject" Target="../embeddings/oleObject73.bin"/><Relationship Id="rId32" Type="http://schemas.openxmlformats.org/officeDocument/2006/relationships/tags" Target="../tags/tag338.xml"/><Relationship Id="rId31" Type="http://schemas.openxmlformats.org/officeDocument/2006/relationships/tags" Target="../tags/tag337.xml"/><Relationship Id="rId30" Type="http://schemas.openxmlformats.org/officeDocument/2006/relationships/tags" Target="../tags/tag336.xml"/><Relationship Id="rId3" Type="http://schemas.openxmlformats.org/officeDocument/2006/relationships/tags" Target="../tags/tag321.xml"/><Relationship Id="rId29" Type="http://schemas.openxmlformats.org/officeDocument/2006/relationships/tags" Target="../tags/tag335.xml"/><Relationship Id="rId28" Type="http://schemas.openxmlformats.org/officeDocument/2006/relationships/tags" Target="../tags/tag334.xml"/><Relationship Id="rId27" Type="http://schemas.openxmlformats.org/officeDocument/2006/relationships/tags" Target="../tags/tag333.xml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72.bin"/><Relationship Id="rId24" Type="http://schemas.openxmlformats.org/officeDocument/2006/relationships/tags" Target="../tags/tag332.xml"/><Relationship Id="rId23" Type="http://schemas.openxmlformats.org/officeDocument/2006/relationships/image" Target="../media/image55.wmf"/><Relationship Id="rId22" Type="http://schemas.openxmlformats.org/officeDocument/2006/relationships/oleObject" Target="../embeddings/oleObject71.bin"/><Relationship Id="rId21" Type="http://schemas.openxmlformats.org/officeDocument/2006/relationships/tags" Target="../tags/tag331.xml"/><Relationship Id="rId20" Type="http://schemas.openxmlformats.org/officeDocument/2006/relationships/tags" Target="../tags/tag330.xml"/><Relationship Id="rId2" Type="http://schemas.openxmlformats.org/officeDocument/2006/relationships/tags" Target="../tags/tag320.xml"/><Relationship Id="rId19" Type="http://schemas.openxmlformats.org/officeDocument/2006/relationships/tags" Target="../tags/tag329.xml"/><Relationship Id="rId18" Type="http://schemas.openxmlformats.org/officeDocument/2006/relationships/tags" Target="../tags/tag328.xml"/><Relationship Id="rId17" Type="http://schemas.openxmlformats.org/officeDocument/2006/relationships/tags" Target="../tags/tag327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70.bin"/><Relationship Id="rId14" Type="http://schemas.openxmlformats.org/officeDocument/2006/relationships/tags" Target="../tags/tag326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69.bin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tags" Target="../tags/tag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97655" y="1536065"/>
            <a:ext cx="7712710" cy="8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sz="4800" b="1">
                <a:solidFill>
                  <a:srgbClr val="48A088"/>
                </a:solidFill>
                <a:latin typeface="微软雅黑" panose="020B0503020204020204" charset="-122"/>
                <a:ea typeface="微软雅黑" panose="020B0503020204020204" charset="-122"/>
              </a:rPr>
              <a:t>第六章</a:t>
            </a:r>
            <a:r>
              <a:rPr lang="en-US" altLang="zh-CN" sz="4800" b="1">
                <a:solidFill>
                  <a:srgbClr val="48A088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4800" b="1">
                <a:solidFill>
                  <a:srgbClr val="48A088"/>
                </a:solidFill>
                <a:latin typeface="微软雅黑" panose="020B0503020204020204" charset="-122"/>
                <a:ea typeface="微软雅黑" panose="020B0503020204020204" charset="-122"/>
              </a:rPr>
              <a:t>平面向量及其应用</a:t>
            </a:r>
            <a:endParaRPr lang="zh-CN" altLang="en-US" sz="4800" b="1">
              <a:solidFill>
                <a:srgbClr val="48A0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65140" y="2884805"/>
            <a:ext cx="4803775" cy="59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48A088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6.2    </a:t>
            </a:r>
            <a:r>
              <a:rPr lang="zh-CN" altLang="en-US" sz="4000" b="1">
                <a:solidFill>
                  <a:srgbClr val="48A088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平面向量的运算</a:t>
            </a:r>
            <a:endParaRPr lang="zh-CN" altLang="en-US" sz="4000" b="1">
              <a:solidFill>
                <a:srgbClr val="48A088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1785" y="3957955"/>
            <a:ext cx="5149850" cy="59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48A088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6.2.2    </a:t>
            </a:r>
            <a:r>
              <a:rPr lang="zh-CN" altLang="en-US" sz="4000" b="1">
                <a:solidFill>
                  <a:srgbClr val="48A088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向量的减法运算</a:t>
            </a:r>
            <a:endParaRPr lang="zh-CN" altLang="en-US" sz="4000" b="1">
              <a:solidFill>
                <a:srgbClr val="48A088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>
            <p:custDataLst>
              <p:tags r:id="rId1"/>
            </p:custDataLst>
          </p:nvPr>
        </p:nvGrpSpPr>
        <p:grpSpPr>
          <a:xfrm>
            <a:off x="365306" y="913316"/>
            <a:ext cx="11366500" cy="1134292"/>
            <a:chOff x="711200" y="1020264"/>
            <a:chExt cx="11366500" cy="1134292"/>
          </a:xfrm>
        </p:grpSpPr>
        <p:sp>
          <p:nvSpPr>
            <p:cNvPr id="54" name="文本框 53"/>
            <p:cNvSpPr txBox="1"/>
            <p:nvPr>
              <p:custDataLst>
                <p:tags r:id="rId2"/>
              </p:custDataLst>
            </p:nvPr>
          </p:nvSpPr>
          <p:spPr>
            <a:xfrm>
              <a:off x="711200" y="1029971"/>
              <a:ext cx="11366500" cy="112458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smtClean="0">
                  <a:solidFill>
                    <a:srgbClr val="00B0F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smtClean="0">
                  <a:solidFill>
                    <a:srgbClr val="00B0F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 smtClean="0">
                  <a:solidFill>
                    <a:srgbClr val="00B0F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smtClean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如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图，在平行四边形</a:t>
              </a:r>
              <a:r>
                <a:rPr lang="en-US" altLang="zh-CN" sz="2800" b="1" i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ABCD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中，                       </a:t>
              </a:r>
              <a:r>
                <a:rPr lang="zh-CN" altLang="en-US" sz="2800" b="1" smtClean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你能用        </a:t>
              </a:r>
              <a:r>
                <a:rPr lang="zh-CN" altLang="en-US" sz="2800" b="1" smtClean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表示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向量              </a:t>
              </a:r>
              <a:r>
                <a:rPr lang="zh-CN" altLang="en-US" sz="2800" b="1" smtClean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吗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？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6394450" y="1100833"/>
            <a:ext cx="22955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4" imgW="23469600" imgH="5486400" progId="Equation.DSMT4">
                    <p:embed/>
                  </p:oleObj>
                </mc:Choice>
                <mc:Fallback>
                  <p:oleObj name="Equation" r:id="rId4" imgW="23469600" imgH="5486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94450" y="1100833"/>
                          <a:ext cx="2295525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0033720" y="1020264"/>
            <a:ext cx="720006" cy="562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7" imgW="7010400" imgH="5486400" progId="Equation.DSMT4">
                    <p:embed/>
                  </p:oleObj>
                </mc:Choice>
                <mc:Fallback>
                  <p:oleObj name="Equation" r:id="rId7" imgW="7010400" imgH="5486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33720" y="1020264"/>
                          <a:ext cx="720006" cy="5622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147764" y="1597144"/>
            <a:ext cx="1158875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10" imgW="12801600" imgH="5791200" progId="Equation.DSMT4">
                    <p:embed/>
                  </p:oleObj>
                </mc:Choice>
                <mc:Fallback>
                  <p:oleObj name="Equation" r:id="rId10" imgW="128016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47764" y="1597144"/>
                          <a:ext cx="1158875" cy="52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>
            <p:custDataLst>
              <p:tags r:id="rId12"/>
            </p:custDataLst>
          </p:nvPr>
        </p:nvGrpSpPr>
        <p:grpSpPr>
          <a:xfrm>
            <a:off x="8518128" y="1752927"/>
            <a:ext cx="3313602" cy="2229031"/>
            <a:chOff x="2166212" y="2213877"/>
            <a:chExt cx="3313602" cy="2229031"/>
          </a:xfrm>
        </p:grpSpPr>
        <p:grpSp>
          <p:nvGrpSpPr>
            <p:cNvPr id="59" name="组合 58"/>
            <p:cNvGrpSpPr/>
            <p:nvPr>
              <p:custDataLst>
                <p:tags r:id="rId13"/>
              </p:custDataLst>
            </p:nvPr>
          </p:nvGrpSpPr>
          <p:grpSpPr>
            <a:xfrm>
              <a:off x="2403458" y="2547834"/>
              <a:ext cx="2358171" cy="1895074"/>
              <a:chOff x="2050427" y="2636035"/>
              <a:chExt cx="2358171" cy="1895074"/>
            </a:xfrm>
          </p:grpSpPr>
          <p:grpSp>
            <p:nvGrpSpPr>
              <p:cNvPr id="68" name="组合 67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2050427" y="3017486"/>
                <a:ext cx="2358171" cy="1513623"/>
                <a:chOff x="1175894" y="1712498"/>
                <a:chExt cx="2358171" cy="1513623"/>
              </a:xfrm>
            </p:grpSpPr>
            <p:graphicFrame>
              <p:nvGraphicFramePr>
                <p:cNvPr id="70" name="对象 6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15"/>
                  </p:custDataLst>
                </p:nvPr>
              </p:nvGraphicFramePr>
              <p:xfrm>
                <a:off x="2213932" y="2779467"/>
                <a:ext cx="318632" cy="4466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0" name="Equation" r:id="rId16" imgW="3048000" imgH="4267200" progId="Equation.DSMT4">
                        <p:embed/>
                      </p:oleObj>
                    </mc:Choice>
                    <mc:Fallback>
                      <p:oleObj name="Equation" r:id="rId16" imgW="3048000" imgH="42672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13932" y="2779467"/>
                              <a:ext cx="318632" cy="44665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" name="对象 70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18"/>
                  </p:custDataLst>
                </p:nvPr>
              </p:nvGraphicFramePr>
              <p:xfrm>
                <a:off x="1175894" y="1712498"/>
                <a:ext cx="349926" cy="5405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1" name="Equation" r:id="rId19" imgW="3352800" imgH="5181600" progId="Equation.DSMT4">
                        <p:embed/>
                      </p:oleObj>
                    </mc:Choice>
                    <mc:Fallback>
                      <p:oleObj name="Equation" r:id="rId19" imgW="3352800" imgH="5181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5894" y="1712498"/>
                              <a:ext cx="349926" cy="54053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2" name="直接箭头连接符 71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1265906" y="2812590"/>
                  <a:ext cx="2268159" cy="3334"/>
                </a:xfrm>
                <a:prstGeom prst="straightConnector1">
                  <a:avLst/>
                </a:prstGeom>
                <a:ln w="38100">
                  <a:solidFill>
                    <a:srgbClr val="FF99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直接箭头连接符 68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2168349" y="2636035"/>
                <a:ext cx="373216" cy="148093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>
              <p:custDataLst>
                <p:tags r:id="rId23"/>
              </p:custDataLst>
            </p:nvPr>
          </p:nvSpPr>
          <p:spPr>
            <a:xfrm>
              <a:off x="2166212" y="3839411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24"/>
              </p:custDataLst>
            </p:nvPr>
          </p:nvSpPr>
          <p:spPr>
            <a:xfrm>
              <a:off x="2610293" y="2213877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25"/>
              </p:custDataLst>
            </p:nvPr>
          </p:nvSpPr>
          <p:spPr>
            <a:xfrm>
              <a:off x="5096464" y="2297446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26"/>
              </p:custDataLst>
            </p:nvPr>
          </p:nvSpPr>
          <p:spPr>
            <a:xfrm>
              <a:off x="4693342" y="3861636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27"/>
              </p:custDataLst>
            </p:nvPr>
          </p:nvCxnSpPr>
          <p:spPr>
            <a:xfrm>
              <a:off x="2894596" y="2547834"/>
              <a:ext cx="2242584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8"/>
              </p:custDataLst>
            </p:nvPr>
          </p:nvCxnSpPr>
          <p:spPr>
            <a:xfrm flipV="1">
              <a:off x="4760517" y="2546906"/>
              <a:ext cx="378301" cy="149672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>
              <p:custDataLst>
                <p:tags r:id="rId29"/>
              </p:custDataLst>
            </p:nvPr>
          </p:nvCxnSpPr>
          <p:spPr>
            <a:xfrm flipV="1">
              <a:off x="2503896" y="2551699"/>
              <a:ext cx="2655878" cy="14883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>
              <p:custDataLst>
                <p:tags r:id="rId30"/>
              </p:custDataLst>
            </p:nvPr>
          </p:nvCxnSpPr>
          <p:spPr>
            <a:xfrm>
              <a:off x="2891696" y="2557609"/>
              <a:ext cx="1868596" cy="1482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3" name="对象 7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2518970" y="2765767"/>
          <a:ext cx="1814925" cy="51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32" imgW="17983200" imgH="5181600" progId="Equation.DSMT4">
                  <p:embed/>
                </p:oleObj>
              </mc:Choice>
              <mc:Fallback>
                <p:oleObj name="Equation" r:id="rId32" imgW="179832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518970" y="2765767"/>
                        <a:ext cx="1814925" cy="516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2518970" y="4116958"/>
          <a:ext cx="3413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5" imgW="34747200" imgH="5181600" progId="Equation.DSMT4">
                  <p:embed/>
                </p:oleObj>
              </mc:Choice>
              <mc:Fallback>
                <p:oleObj name="Equation" r:id="rId35" imgW="347472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18970" y="4116958"/>
                        <a:ext cx="34131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>
            <p:custDataLst>
              <p:tags r:id="rId37"/>
            </p:custDataLst>
          </p:nvPr>
        </p:nvSpPr>
        <p:spPr>
          <a:xfrm>
            <a:off x="918225" y="3400686"/>
            <a:ext cx="5245621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同样，由向量的减法，知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>
            <p:custDataLst>
              <p:tags r:id="rId38"/>
            </p:custDataLst>
          </p:nvPr>
        </p:nvSpPr>
        <p:spPr>
          <a:xfrm>
            <a:off x="570249" y="2139604"/>
            <a:ext cx="113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>
            <p:custDataLst>
              <p:tags r:id="rId39"/>
            </p:custDataLst>
          </p:nvPr>
        </p:nvSpPr>
        <p:spPr>
          <a:xfrm>
            <a:off x="726272" y="2102927"/>
            <a:ext cx="7215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由向量加法的平行四边形法则，我们知道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 userDrawn="1">
            <p:custDataLst>
              <p:tags r:id="rId40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1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解疑合探</a:t>
            </a:r>
            <a:r>
              <a:rPr lang="en-US" altLang="zh-CN" sz="2800" b="1">
                <a:solidFill>
                  <a:srgbClr val="48A088"/>
                </a:solidFill>
              </a:rPr>
              <a:t>1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>
            <p:custDataLst>
              <p:tags r:id="rId1"/>
            </p:custDataLst>
          </p:nvPr>
        </p:nvGrpSpPr>
        <p:grpSpPr>
          <a:xfrm>
            <a:off x="351393" y="971877"/>
            <a:ext cx="3313602" cy="2229031"/>
            <a:chOff x="2166212" y="2213877"/>
            <a:chExt cx="3313602" cy="2229031"/>
          </a:xfrm>
        </p:grpSpPr>
        <p:grpSp>
          <p:nvGrpSpPr>
            <p:cNvPr id="59" name="组合 58"/>
            <p:cNvGrpSpPr/>
            <p:nvPr>
              <p:custDataLst>
                <p:tags r:id="rId2"/>
              </p:custDataLst>
            </p:nvPr>
          </p:nvGrpSpPr>
          <p:grpSpPr>
            <a:xfrm>
              <a:off x="2403458" y="2547834"/>
              <a:ext cx="2358171" cy="1895074"/>
              <a:chOff x="2050427" y="2636035"/>
              <a:chExt cx="2358171" cy="1895074"/>
            </a:xfrm>
          </p:grpSpPr>
          <p:grpSp>
            <p:nvGrpSpPr>
              <p:cNvPr id="68" name="组合 67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2050427" y="3017486"/>
                <a:ext cx="2358171" cy="1513623"/>
                <a:chOff x="1175894" y="1712498"/>
                <a:chExt cx="2358171" cy="1513623"/>
              </a:xfrm>
            </p:grpSpPr>
            <p:graphicFrame>
              <p:nvGraphicFramePr>
                <p:cNvPr id="70" name="对象 6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4"/>
                  </p:custDataLst>
                </p:nvPr>
              </p:nvGraphicFramePr>
              <p:xfrm>
                <a:off x="2213932" y="2779467"/>
                <a:ext cx="318632" cy="4466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4" name="Equation" r:id="rId5" imgW="3048000" imgH="4267200" progId="Equation.DSMT4">
                        <p:embed/>
                      </p:oleObj>
                    </mc:Choice>
                    <mc:Fallback>
                      <p:oleObj name="Equation" r:id="rId5" imgW="3048000" imgH="42672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13932" y="2779467"/>
                              <a:ext cx="318632" cy="44665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" name="对象 70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7"/>
                  </p:custDataLst>
                </p:nvPr>
              </p:nvGraphicFramePr>
              <p:xfrm>
                <a:off x="1175894" y="1712498"/>
                <a:ext cx="349926" cy="5405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5" name="Equation" r:id="rId8" imgW="3352800" imgH="5181600" progId="Equation.DSMT4">
                        <p:embed/>
                      </p:oleObj>
                    </mc:Choice>
                    <mc:Fallback>
                      <p:oleObj name="Equation" r:id="rId8" imgW="3352800" imgH="5181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5894" y="1712498"/>
                              <a:ext cx="349926" cy="54053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2" name="直接箭头连接符 71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1265906" y="2812590"/>
                  <a:ext cx="2268159" cy="3334"/>
                </a:xfrm>
                <a:prstGeom prst="straightConnector1">
                  <a:avLst/>
                </a:prstGeom>
                <a:ln w="38100">
                  <a:solidFill>
                    <a:srgbClr val="FF99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直接箭头连接符 68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2168349" y="2636035"/>
                <a:ext cx="373216" cy="148093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>
              <p:custDataLst>
                <p:tags r:id="rId12"/>
              </p:custDataLst>
            </p:nvPr>
          </p:nvSpPr>
          <p:spPr>
            <a:xfrm>
              <a:off x="2166212" y="3839411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13"/>
              </p:custDataLst>
            </p:nvPr>
          </p:nvSpPr>
          <p:spPr>
            <a:xfrm>
              <a:off x="2610293" y="2213877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14"/>
              </p:custDataLst>
            </p:nvPr>
          </p:nvSpPr>
          <p:spPr>
            <a:xfrm>
              <a:off x="5096464" y="2297446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5"/>
              </p:custDataLst>
            </p:nvPr>
          </p:nvSpPr>
          <p:spPr>
            <a:xfrm>
              <a:off x="4693342" y="3861636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6"/>
              </p:custDataLst>
            </p:nvPr>
          </p:nvCxnSpPr>
          <p:spPr>
            <a:xfrm>
              <a:off x="2894596" y="2547834"/>
              <a:ext cx="2242584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17"/>
              </p:custDataLst>
            </p:nvPr>
          </p:nvCxnSpPr>
          <p:spPr>
            <a:xfrm flipV="1">
              <a:off x="4760517" y="2546906"/>
              <a:ext cx="378301" cy="149672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>
              <p:custDataLst>
                <p:tags r:id="rId18"/>
              </p:custDataLst>
            </p:nvPr>
          </p:nvCxnSpPr>
          <p:spPr>
            <a:xfrm flipV="1">
              <a:off x="2503896" y="2551699"/>
              <a:ext cx="2655878" cy="14883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>
              <p:custDataLst>
                <p:tags r:id="rId19"/>
              </p:custDataLst>
            </p:nvPr>
          </p:nvCxnSpPr>
          <p:spPr>
            <a:xfrm>
              <a:off x="2891696" y="2557609"/>
              <a:ext cx="1868596" cy="1482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 userDrawn="1">
            <p:custDataLst>
              <p:tags r:id="rId20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解疑合探</a:t>
            </a:r>
            <a:r>
              <a:rPr lang="en-US" altLang="zh-CN" sz="2800" b="1">
                <a:solidFill>
                  <a:srgbClr val="48A088"/>
                </a:solidFill>
              </a:rPr>
              <a:t>1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161790" y="876300"/>
          <a:ext cx="7654925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" r:id="rId23" imgW="3288665" imgH="241300" progId="Equation.KSEE3">
                  <p:embed/>
                </p:oleObj>
              </mc:Choice>
              <mc:Fallback>
                <p:oleObj name="" r:id="rId23" imgW="3288665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1790" y="876300"/>
                        <a:ext cx="7654925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195445" y="2379345"/>
          <a:ext cx="7492365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" r:id="rId26" imgW="2971800" imgH="304800" progId="Equation.KSEE3">
                  <p:embed/>
                </p:oleObj>
              </mc:Choice>
              <mc:Fallback>
                <p:oleObj name="" r:id="rId26" imgW="2971800" imgH="304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95445" y="2379345"/>
                        <a:ext cx="7492365" cy="69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279900" y="3990340"/>
          <a:ext cx="7134225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" r:id="rId29" imgW="2831465" imgH="241300" progId="Equation.KSEE3">
                  <p:embed/>
                </p:oleObj>
              </mc:Choice>
              <mc:Fallback>
                <p:oleObj name="" r:id="rId29" imgW="2831465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79900" y="3990340"/>
                        <a:ext cx="7134225" cy="52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对象 39975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6776720" y="1669415"/>
          <a:ext cx="167449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" r:id="rId32" imgW="495300" imgH="241300" progId="Equation.DSMT4">
                  <p:embed/>
                </p:oleObj>
              </mc:Choice>
              <mc:Fallback>
                <p:oleObj name="" r:id="rId32" imgW="4953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776720" y="1669415"/>
                        <a:ext cx="1674495" cy="61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对象 39984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574155" y="3210560"/>
          <a:ext cx="283083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" r:id="rId35" imgW="939800" imgH="228600" progId="Equation.DSMT4">
                  <p:embed/>
                </p:oleObj>
              </mc:Choice>
              <mc:Fallback>
                <p:oleObj name="" r:id="rId35" imgW="939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574155" y="3210560"/>
                        <a:ext cx="283083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4" name="文本框 39993"/>
          <p:cNvSpPr txBox="1"/>
          <p:nvPr>
            <p:custDataLst>
              <p:tags r:id="rId37"/>
            </p:custDataLst>
          </p:nvPr>
        </p:nvSpPr>
        <p:spPr>
          <a:xfrm>
            <a:off x="4057650" y="4695190"/>
            <a:ext cx="7630160" cy="52197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不可能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.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因为平行四边形的两条对角线方向不同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.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解疑合探</a:t>
            </a:r>
            <a:r>
              <a:rPr lang="en-US" altLang="zh-CN" sz="2800" b="1">
                <a:solidFill>
                  <a:srgbClr val="48A088"/>
                </a:solidFill>
              </a:rPr>
              <a:t>2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pic>
        <p:nvPicPr>
          <p:cNvPr id="3" name="QO_6_BD.33_1#f1c1e5082?hastextimagelayout=1&amp;parentnodeid=f6ff89911&amp;vbahtmlprocessed=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0124" y="777084"/>
            <a:ext cx="2423160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BD.33_2#f1c1e5082?hastextimagelayout=1&amp;segpoint=1&amp;parentnodeid=f6ff89911&amp;vbahtmlprocessed=1&amp;hasbroken=1"/>
              <p:cNvSpPr/>
              <p:nvPr>
                <p:custDataLst>
                  <p:tags r:id="rId5"/>
                </p:custDataLst>
              </p:nvPr>
            </p:nvSpPr>
            <p:spPr>
              <a:xfrm>
                <a:off x="353060" y="811530"/>
                <a:ext cx="8187690" cy="12363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3000"/>
                  </a:lnSpc>
                </a:pPr>
                <a:r>
                  <a:rPr lang="en-US" altLang="zh-CN" sz="2800" b="1" i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例2</a:t>
                </a:r>
                <a:r>
                  <a:rPr lang="en-US" altLang="zh-CN" sz="2800" b="1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如图，已知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OA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OC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800" b="0" i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03000"/>
                  </a:lnSpc>
                </a:pP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34" charset="-120"/>
                        <a:sym typeface="+mn-ea"/>
                      </a:rPr>
                      <m:t> 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，试用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 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CN" sz="2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 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表示以下向量：</a:t>
                </a:r>
                <a:endParaRPr lang="en-US" altLang="zh-CN" sz="2800"/>
              </a:p>
            </p:txBody>
          </p:sp>
        </mc:Choice>
        <mc:Fallback>
          <p:sp>
            <p:nvSpPr>
              <p:cNvPr id="2" name="QO_6_BD.33_2#f1c1e5082?hastextimagelayout=1&amp;segpoint=1&amp;parentnodeid=f6ff89911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53060" y="811530"/>
                <a:ext cx="8187690" cy="1236345"/>
              </a:xfrm>
              <a:prstGeom prst="rect">
                <a:avLst/>
              </a:prstGeom>
              <a:blipFill rotWithShape="1">
                <a:blip r:embed="rId7"/>
                <a:stretch>
                  <a:fillRect r="-6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7_BD.34_1#4b49cc037?hastextimagelayout=1&amp;parentnodeid=f1c1e5082&amp;vbahtmlprocessed=1&amp;hasbroken=1"/>
              <p:cNvSpPr/>
              <p:nvPr>
                <p:custDataLst>
                  <p:tags r:id="rId8"/>
                </p:custDataLst>
              </p:nvPr>
            </p:nvSpPr>
            <p:spPr>
              <a:xfrm>
                <a:off x="269240" y="1992630"/>
                <a:ext cx="2194560" cy="483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2800" b="0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800" b="0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AC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800"/>
              </a:p>
            </p:txBody>
          </p:sp>
        </mc:Choice>
        <mc:Fallback>
          <p:sp>
            <p:nvSpPr>
              <p:cNvPr id="6" name="QO_7_BD.34_1#4b49cc037?hastextimagelayout=1&amp;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269240" y="1992630"/>
                <a:ext cx="2194560" cy="483235"/>
              </a:xfrm>
              <a:prstGeom prst="rect">
                <a:avLst/>
              </a:prstGeom>
              <a:blipFill rotWithShape="1">
                <a:blip r:embed="rId10"/>
                <a:stretch>
                  <a:fillRect b="-6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BD.36_1#17446a8c7?parentnodeid=f1c1e5082&amp;vbahtmlprocessed=1&amp;hasbroken=1"/>
              <p:cNvSpPr/>
              <p:nvPr>
                <p:custDataLst>
                  <p:tags r:id="rId11"/>
                </p:custDataLst>
              </p:nvPr>
            </p:nvSpPr>
            <p:spPr>
              <a:xfrm>
                <a:off x="257810" y="2747010"/>
                <a:ext cx="2143760" cy="483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2800" b="0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800" b="0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AD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800"/>
              </a:p>
            </p:txBody>
          </p:sp>
        </mc:Choice>
        <mc:Fallback>
          <p:sp>
            <p:nvSpPr>
              <p:cNvPr id="7" name="QO_7_BD.36_1#17446a8c7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57810" y="2747010"/>
                <a:ext cx="2143760" cy="483235"/>
              </a:xfrm>
              <a:prstGeom prst="rect">
                <a:avLst/>
              </a:prstGeom>
              <a:blipFill rotWithShape="1">
                <a:blip r:embed="rId13"/>
                <a:stretch>
                  <a:fillRect b="-6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QO_7_BD.38_1#da6bb2b8b?parentnodeid=f1c1e5082&amp;vbahtmlprocessed=1&amp;hasbroken=1"/>
              <p:cNvSpPr/>
              <p:nvPr>
                <p:custDataLst>
                  <p:tags r:id="rId14"/>
                </p:custDataLst>
              </p:nvPr>
            </p:nvSpPr>
            <p:spPr>
              <a:xfrm>
                <a:off x="234950" y="3380740"/>
                <a:ext cx="3161030" cy="483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2800" b="0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800" b="0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800"/>
              </a:p>
            </p:txBody>
          </p:sp>
        </mc:Choice>
        <mc:Fallback>
          <p:sp>
            <p:nvSpPr>
              <p:cNvPr id="14" name="QO_7_BD.38_1#da6bb2b8b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234950" y="3380740"/>
                <a:ext cx="3161030" cy="483235"/>
              </a:xfrm>
              <a:prstGeom prst="rect">
                <a:avLst/>
              </a:prstGeom>
              <a:blipFill rotWithShape="1">
                <a:blip r:embed="rId16"/>
                <a:stretch>
                  <a:fillRect b="-6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QO_7_AS.35_1#4b49cc037?parentnodeid=f1c1e5082&amp;vbahtmlprocessed=1&amp;hasbroken=1"/>
              <p:cNvSpPr/>
              <p:nvPr>
                <p:custDataLst>
                  <p:tags r:id="rId17"/>
                </p:custDataLst>
              </p:nvPr>
            </p:nvSpPr>
            <p:spPr>
              <a:xfrm>
                <a:off x="2590165" y="2004695"/>
                <a:ext cx="3924935" cy="5016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AC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OC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OA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altLang="zh-CN" sz="28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15" name="QO_7_AS.35_1#4b49cc037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590165" y="2004695"/>
                <a:ext cx="3924935" cy="50165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QO_7_AS.37_1#17446a8c7?parentnodeid=f1c1e5082&amp;vbahtmlprocessed=1&amp;hasbroken=1"/>
              <p:cNvSpPr/>
              <p:nvPr>
                <p:custDataLst>
                  <p:tags r:id="rId20"/>
                </p:custDataLst>
              </p:nvPr>
            </p:nvSpPr>
            <p:spPr>
              <a:xfrm>
                <a:off x="2604135" y="2597785"/>
                <a:ext cx="4019550" cy="632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OA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16" name="QO_7_AS.37_1#17446a8c7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604135" y="2597785"/>
                <a:ext cx="4019550" cy="632460"/>
              </a:xfrm>
              <a:prstGeom prst="rect">
                <a:avLst/>
              </a:prstGeom>
              <a:blipFill rotWithShape="1">
                <a:blip r:embed="rId22"/>
                <a:stretch>
                  <a:fillRect t="-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QO_7_BD.40_1#aa923fb48?parentnodeid=f1c1e5082&amp;vbahtmlprocessed=1&amp;hasbroken=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56540" y="4565650"/>
                <a:ext cx="3829685" cy="4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2800" b="0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（4）</a:t>
                </a:r>
                <a:r>
                  <a:rPr lang="en-US" altLang="zh-CN" sz="2800" b="0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CF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800"/>
              </a:p>
            </p:txBody>
          </p:sp>
        </mc:Choice>
        <mc:Fallback>
          <p:sp>
            <p:nvSpPr>
              <p:cNvPr id="17" name="QO_7_BD.40_1#aa923fb48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56540" y="4565650"/>
                <a:ext cx="3829685" cy="491490"/>
              </a:xfrm>
              <a:prstGeom prst="rect">
                <a:avLst/>
              </a:prstGeom>
              <a:blipFill rotWithShape="1">
                <a:blip r:embed="rId25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QO_7_AS.39_1#da6bb2b8b?parentnodeid=f1c1e5082&amp;vbahtmlprocessed=1&amp;hasbroken=1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8570" y="3832225"/>
                <a:ext cx="6115685" cy="632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18" name="QO_7_AS.39_1#da6bb2b8b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258570" y="3832225"/>
                <a:ext cx="6115685" cy="632460"/>
              </a:xfrm>
              <a:prstGeom prst="rect">
                <a:avLst/>
              </a:prstGeom>
              <a:blipFill rotWithShape="1">
                <a:blip r:embed="rId28"/>
                <a:stretch>
                  <a:fillRect b="-10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QO_7_BD.42_1#579f30fdb?parentnodeid=f1c1e5082&amp;vbahtmlprocessed=1&amp;hasbroken=1"/>
              <p:cNvSpPr/>
              <p:nvPr>
                <p:custDataLst>
                  <p:tags r:id="rId29"/>
                </p:custDataLst>
              </p:nvPr>
            </p:nvSpPr>
            <p:spPr>
              <a:xfrm>
                <a:off x="264160" y="5591175"/>
                <a:ext cx="3120390" cy="5581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00000"/>
                  </a:lnSpc>
                </a:pPr>
                <a:r>
                  <a:rPr lang="en-US" altLang="zh-CN" sz="2800" b="0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（5）</a:t>
                </a:r>
                <a:r>
                  <a:rPr lang="en-US" altLang="zh-CN" sz="2800" b="0" i="0">
                    <a:solidFill>
                      <a:srgbClr val="00ADA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BD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19" name="QO_7_BD.42_1#579f30fdb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264160" y="5591175"/>
                <a:ext cx="3120390" cy="5581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QO_7_AS.41_1#aa923fb48?parentnodeid=f1c1e5082&amp;vbahtmlprocessed=1&amp;hasbroken=1"/>
              <p:cNvSpPr/>
              <p:nvPr>
                <p:custDataLst>
                  <p:tags r:id="rId32"/>
                </p:custDataLst>
              </p:nvPr>
            </p:nvSpPr>
            <p:spPr>
              <a:xfrm>
                <a:off x="1245235" y="4928235"/>
                <a:ext cx="8102600" cy="632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CF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OA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OC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20" name="QO_7_AS.41_1#aa923fb48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1245235" y="4928235"/>
                <a:ext cx="8102600" cy="632460"/>
              </a:xfrm>
              <a:prstGeom prst="rect">
                <a:avLst/>
              </a:prstGeom>
              <a:blipFill rotWithShape="1">
                <a:blip r:embed="rId34"/>
                <a:stretch>
                  <a:fillRect b="-10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QO_7_AS.43_1#579f30fdb?parentnodeid=f1c1e5082&amp;vbahtmlprocessed=1&amp;hasbroken=1"/>
              <p:cNvSpPr/>
              <p:nvPr>
                <p:custDataLst>
                  <p:tags r:id="rId35"/>
                </p:custDataLst>
              </p:nvPr>
            </p:nvSpPr>
            <p:spPr>
              <a:xfrm>
                <a:off x="1320165" y="5955665"/>
                <a:ext cx="7755255" cy="632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DB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DF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OD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21" name="QO_7_AS.43_1#579f30fdb?parentnodeid=f1c1e5082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6"/>
                </p:custDataLst>
              </p:nvPr>
            </p:nvSpPr>
            <p:spPr>
              <a:xfrm>
                <a:off x="1320165" y="5955665"/>
                <a:ext cx="7755255" cy="632460"/>
              </a:xfrm>
              <a:prstGeom prst="rect">
                <a:avLst/>
              </a:prstGeom>
              <a:blipFill rotWithShape="1">
                <a:blip r:embed="rId37"/>
                <a:stretch>
                  <a:fillRect b="-10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build="p"/>
      <p:bldP spid="16" grpId="0" animBg="1" build="p"/>
      <p:bldP spid="18" grpId="0" animBg="1" build="p"/>
      <p:bldP spid="20" grpId="0" animBg="1" build="p"/>
      <p:bldP spid="21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对象 6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783612" y="1393627"/>
          <a:ext cx="609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2" imgW="6096000" imgH="4876800" progId="Equation.DSMT4">
                  <p:embed/>
                </p:oleObj>
              </mc:Choice>
              <mc:Fallback>
                <p:oleObj name="Equation" r:id="rId2" imgW="60960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3612" y="1393627"/>
                        <a:ext cx="609600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组合 61"/>
          <p:cNvGrpSpPr/>
          <p:nvPr>
            <p:custDataLst>
              <p:tags r:id="rId4"/>
            </p:custDataLst>
          </p:nvPr>
        </p:nvGrpSpPr>
        <p:grpSpPr>
          <a:xfrm>
            <a:off x="892158" y="1430133"/>
            <a:ext cx="9234163" cy="1281113"/>
            <a:chOff x="1808487" y="1603375"/>
            <a:chExt cx="9234163" cy="1281113"/>
          </a:xfrm>
        </p:grpSpPr>
        <p:graphicFrame>
          <p:nvGraphicFramePr>
            <p:cNvPr id="63" name="对象 6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808487" y="1604231"/>
            <a:ext cx="2954338" cy="560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6" imgW="30480000" imgH="5791200" progId="Equation.DSMT4">
                    <p:embed/>
                  </p:oleObj>
                </mc:Choice>
                <mc:Fallback>
                  <p:oleObj name="Equation" r:id="rId6" imgW="304800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08487" y="1604231"/>
                          <a:ext cx="2954338" cy="5600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4972050" y="1604963"/>
            <a:ext cx="292417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9" imgW="30175200" imgH="5791200" progId="Equation.DSMT4">
                    <p:embed/>
                  </p:oleObj>
                </mc:Choice>
                <mc:Fallback>
                  <p:oleObj name="Equation" r:id="rId9" imgW="301752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72050" y="1604963"/>
                          <a:ext cx="2924175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8118475" y="1603375"/>
            <a:ext cx="2924175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12" imgW="30175200" imgH="5791200" progId="Equation.DSMT4">
                    <p:embed/>
                  </p:oleObj>
                </mc:Choice>
                <mc:Fallback>
                  <p:oleObj name="Equation" r:id="rId12" imgW="301752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118475" y="1603375"/>
                          <a:ext cx="2924175" cy="560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808487" y="2319158"/>
            <a:ext cx="2954338" cy="560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15" imgW="30480000" imgH="5791200" progId="Equation.DSMT4">
                    <p:embed/>
                  </p:oleObj>
                </mc:Choice>
                <mc:Fallback>
                  <p:oleObj name="Equation" r:id="rId15" imgW="304800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08487" y="2319158"/>
                          <a:ext cx="2954338" cy="5600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4976813" y="2324100"/>
            <a:ext cx="2894012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Equation" r:id="rId18" imgW="29870400" imgH="5791200" progId="Equation.DSMT4">
                    <p:embed/>
                  </p:oleObj>
                </mc:Choice>
                <mc:Fallback>
                  <p:oleObj name="Equation" r:id="rId18" imgW="298704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76813" y="2324100"/>
                          <a:ext cx="2894012" cy="560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" name="对象 9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928971" y="1355900"/>
          <a:ext cx="577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21" imgW="5791200" imgH="5181600" progId="Equation.DSMT4">
                  <p:embed/>
                </p:oleObj>
              </mc:Choice>
              <mc:Fallback>
                <p:oleObj name="Equation" r:id="rId21" imgW="57912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28971" y="1355900"/>
                        <a:ext cx="5778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9049976" y="1370615"/>
          <a:ext cx="6397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24" imgW="6400800" imgH="5181600" progId="Equation.DSMT4">
                  <p:embed/>
                </p:oleObj>
              </mc:Choice>
              <mc:Fallback>
                <p:oleObj name="Equation" r:id="rId24" imgW="64008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049976" y="1370615"/>
                        <a:ext cx="6397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836521" y="2100058"/>
          <a:ext cx="6397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27" imgW="6400800" imgH="4876800" progId="Equation.DSMT4">
                  <p:embed/>
                </p:oleObj>
              </mc:Choice>
              <mc:Fallback>
                <p:oleObj name="Equation" r:id="rId27" imgW="64008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36521" y="2100058"/>
                        <a:ext cx="639763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982056" y="2106210"/>
          <a:ext cx="5794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0" imgW="5791200" imgH="4876800" progId="Equation.DSMT4">
                  <p:embed/>
                </p:oleObj>
              </mc:Choice>
              <mc:Fallback>
                <p:oleObj name="Equation" r:id="rId30" imgW="5791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82056" y="2106210"/>
                        <a:ext cx="579437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13" name="文本框 103512"/>
          <p:cNvSpPr txBox="1"/>
          <p:nvPr>
            <p:custDataLst>
              <p:tags r:id="rId32"/>
            </p:custDataLst>
          </p:nvPr>
        </p:nvSpPr>
        <p:spPr>
          <a:xfrm>
            <a:off x="381635" y="774700"/>
            <a:ext cx="9438005" cy="52197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不作图，直接写出结果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 userDrawn="1">
            <p:custDataLst>
              <p:tags r:id="rId33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4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解疑合探</a:t>
            </a:r>
            <a:r>
              <a:rPr lang="en-US" altLang="zh-CN" sz="2800" b="1">
                <a:solidFill>
                  <a:srgbClr val="48A088"/>
                </a:solidFill>
              </a:rPr>
              <a:t>3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13_1#703c93367?parentnodeid=5dd958c58&amp;vbahtmlprocessed=1&amp;hasbroken=1"/>
              <p:cNvSpPr/>
              <p:nvPr>
                <p:custDataLst>
                  <p:tags r:id="rId35"/>
                </p:custDataLst>
              </p:nvPr>
            </p:nvSpPr>
            <p:spPr>
              <a:xfrm>
                <a:off x="462788" y="2621932"/>
                <a:ext cx="10963656" cy="6325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2800" b="1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AC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CD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800"/>
              </a:p>
            </p:txBody>
          </p:sp>
        </mc:Choice>
        <mc:Fallback>
          <p:sp>
            <p:nvSpPr>
              <p:cNvPr id="3" name="QC_6_BD.13_1#703c93367?parentnodeid=5dd958c58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6"/>
                </p:custDataLst>
              </p:nvPr>
            </p:nvSpPr>
            <p:spPr>
              <a:xfrm>
                <a:off x="462788" y="2621932"/>
                <a:ext cx="10963656" cy="632524"/>
              </a:xfrm>
              <a:prstGeom prst="rect">
                <a:avLst/>
              </a:prstGeom>
              <a:blipFill rotWithShape="1">
                <a:blip r:embed="rId37"/>
                <a:stretch>
                  <a:fillRect l="-5" t="-3" r="2" b="-10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15_1#703c93367.choices?parentnodeid=5dd958c58&amp;vbahtmlprocessed=1&amp;hasbroken=1"/>
              <p:cNvSpPr/>
              <p:nvPr>
                <p:custDataLst>
                  <p:tags r:id="rId38"/>
                </p:custDataLst>
              </p:nvPr>
            </p:nvSpPr>
            <p:spPr>
              <a:xfrm>
                <a:off x="828548" y="3151476"/>
                <a:ext cx="10963656" cy="6325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500"/>
                  </a:lnSpc>
                  <a:tabLst>
                    <a:tab pos="2915285" algn="l"/>
                    <a:tab pos="5805170" algn="l"/>
                    <a:tab pos="8670290" algn="l"/>
                  </a:tabLst>
                </a:pP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A.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B.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AD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C.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BC</m:t>
                        </m:r>
                      </m:e>
                    </m:acc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D.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0</a:t>
                </a:r>
                <a:endParaRPr lang="en-US" altLang="zh-CN" sz="2800"/>
              </a:p>
            </p:txBody>
          </p:sp>
        </mc:Choice>
        <mc:Fallback>
          <p:sp>
            <p:nvSpPr>
              <p:cNvPr id="2" name="QC_6_BD.15_1#703c93367.choices?parentnodeid=5dd958c58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9"/>
                </p:custDataLst>
              </p:nvPr>
            </p:nvSpPr>
            <p:spPr>
              <a:xfrm>
                <a:off x="828548" y="3151476"/>
                <a:ext cx="10963656" cy="632524"/>
              </a:xfrm>
              <a:prstGeom prst="rect">
                <a:avLst/>
              </a:prstGeom>
              <a:blipFill rotWithShape="1">
                <a:blip r:embed="rId40"/>
                <a:stretch>
                  <a:fillRect l="-5" t="-96" r="2" b="-10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>
            <p:custDataLst>
              <p:tags r:id="rId41"/>
            </p:custDataLst>
          </p:nvPr>
        </p:nvCxnSpPr>
        <p:spPr>
          <a:xfrm flipV="1">
            <a:off x="299085" y="2679700"/>
            <a:ext cx="11611610" cy="5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QC_6_AN.14_1#703c93367.bracket?parentnodeid=5dd958c58&amp;vbapositionanswer=8&amp;vbahtmlprocessed=1"/>
          <p:cNvSpPr/>
          <p:nvPr>
            <p:custDataLst>
              <p:tags r:id="rId42"/>
            </p:custDataLst>
          </p:nvPr>
        </p:nvSpPr>
        <p:spPr>
          <a:xfrm>
            <a:off x="4680077" y="2625742"/>
            <a:ext cx="338138" cy="5716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5000"/>
              </a:lnSpc>
            </a:pPr>
            <a:r>
              <a:rPr lang="en-US" altLang="zh-CN" sz="2800" b="0" i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34" charset="-120"/>
              </a:rPr>
              <a:t>D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QB_6_BD.17_1#f3ae42347?parentnodeid=5dd958c58&amp;vbahtmlprocessed=1&amp;hasbroken=1"/>
              <p:cNvSpPr/>
              <p:nvPr>
                <p:custDataLst>
                  <p:tags r:id="rId43"/>
                </p:custDataLst>
              </p:nvPr>
            </p:nvSpPr>
            <p:spPr>
              <a:xfrm>
                <a:off x="428498" y="3633060"/>
                <a:ext cx="10963656" cy="6931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800" b="1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  <m:t>AB</m:t>
                            </m:r>
                          </m:e>
                        </m:acc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  <m:t>MB</m:t>
                            </m:r>
                          </m:e>
                        </m:acc>
                      </m:e>
                    </m:d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  <m:t>OB</m:t>
                            </m:r>
                          </m:e>
                        </m:acc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Times New Roman" panose="02020603050405020304" pitchFamily="34" charset="-120"/>
                              </a:rPr>
                              <m:t>MO</m:t>
                            </m:r>
                          </m:e>
                        </m:acc>
                      </m:e>
                    </m:d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800"/>
              </a:p>
            </p:txBody>
          </p:sp>
        </mc:Choice>
        <mc:Fallback>
          <p:sp>
            <p:nvSpPr>
              <p:cNvPr id="8" name="QB_6_BD.17_1#f3ae42347?parentnodeid=5dd958c58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"/>
                </p:custDataLst>
              </p:nvPr>
            </p:nvSpPr>
            <p:spPr>
              <a:xfrm>
                <a:off x="428498" y="3633060"/>
                <a:ext cx="10963656" cy="693166"/>
              </a:xfrm>
              <a:prstGeom prst="rect">
                <a:avLst/>
              </a:prstGeom>
              <a:blipFill rotWithShape="1">
                <a:blip r:embed="rId45"/>
                <a:stretch>
                  <a:fillRect l="-5" t="-32" r="2" b="-9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QB_6_AN.18_1#f3ae42347.blank?parentnodeid=5dd958c58&amp;vbapositionanswer=9&amp;vbahtmlprocessed=1"/>
              <p:cNvSpPr/>
              <p:nvPr>
                <p:custDataLst>
                  <p:tags r:id="rId46"/>
                </p:custDataLst>
              </p:nvPr>
            </p:nvSpPr>
            <p:spPr>
              <a:xfrm>
                <a:off x="5470462" y="3738914"/>
                <a:ext cx="649288" cy="4812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34" charset="-12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34" charset="-120"/>
                  </a:rPr>
                  <a:t>&lt;/m&gt;</a:t>
                </a:r>
                <a:endParaRPr lang="en-US" altLang="zh-CN" sz="100"/>
              </a:p>
            </p:txBody>
          </p:sp>
        </mc:Choice>
        <mc:Fallback>
          <p:sp>
            <p:nvSpPr>
              <p:cNvPr id="9" name="QB_6_AN.18_1#f3ae42347.blank?parentnodeid=5dd958c58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7"/>
                </p:custDataLst>
              </p:nvPr>
            </p:nvSpPr>
            <p:spPr>
              <a:xfrm>
                <a:off x="5470462" y="3738914"/>
                <a:ext cx="649288" cy="481267"/>
              </a:xfrm>
              <a:prstGeom prst="rect">
                <a:avLst/>
              </a:prstGeom>
              <a:blipFill rotWithShape="1">
                <a:blip r:embed="rId48"/>
                <a:stretch>
                  <a:fillRect l="-88" t="-7" r="39" b="-8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QB_6_BD.20_2#4fa61d72b?hastextimagelayout=1&amp;segpoint=1&amp;parentnodeid=5dd958c58&amp;vbahtmlprocessed=1&amp;hasbroken=1"/>
              <p:cNvSpPr/>
              <p:nvPr>
                <p:custDataLst>
                  <p:tags r:id="rId49"/>
                </p:custDataLst>
              </p:nvPr>
            </p:nvSpPr>
            <p:spPr>
              <a:xfrm>
                <a:off x="381508" y="4324575"/>
                <a:ext cx="8741664" cy="14709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800" b="1" i="0">
                    <a:solidFill>
                      <a:srgbClr val="00ADA3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如图，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D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F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分别是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的边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AB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BC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CA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900" b="0" i="0" u="none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ts val="7600"/>
                  </a:lnSpc>
                </a:pP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的中点，则</a:t>
                </a:r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AF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34" charset="-120"/>
                          </a:rPr>
                          <m:t>DB</m:t>
                        </m:r>
                      </m:e>
                    </m:acc>
                    <m:r>
                      <a:rPr lang="en-US" altLang="zh-CN" sz="28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900" b="0" i="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3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楷体" panose="02010609060101010101" pitchFamily="49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8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800" b="0" i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34" charset="-120"/>
                  </a:rPr>
                  <a:t>（用图中向量表示）.</a:t>
                </a:r>
                <a:endParaRPr lang="en-US" altLang="zh-CN" sz="2800"/>
              </a:p>
            </p:txBody>
          </p:sp>
        </mc:Choice>
        <mc:Fallback>
          <p:sp>
            <p:nvSpPr>
              <p:cNvPr id="10" name="QB_6_BD.20_2#4fa61d72b?hastextimagelayout=1&amp;segpoint=1&amp;parentnodeid=5dd958c58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381508" y="4324575"/>
                <a:ext cx="8741664" cy="1470914"/>
              </a:xfrm>
              <a:prstGeom prst="rect">
                <a:avLst/>
              </a:prstGeom>
              <a:blipFill rotWithShape="1">
                <a:blip r:embed="rId51"/>
                <a:stretch>
                  <a:fillRect l="-6" t="-15" r="1" b="-8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B_6_AN.21_1#4fa61d72b.blank?parentnodeid=5dd958c58&amp;vbapositionanswer=10&amp;vbahtmlprocessed=1"/>
              <p:cNvSpPr/>
              <p:nvPr>
                <p:custDataLst>
                  <p:tags r:id="rId52"/>
                </p:custDataLst>
              </p:nvPr>
            </p:nvSpPr>
            <p:spPr>
              <a:xfrm>
                <a:off x="4029456" y="5317905"/>
                <a:ext cx="650494" cy="4784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34" charset="-120"/>
                          </a:rPr>
                          <m:t>BE</m:t>
                        </m:r>
                      </m:e>
                    </m:acc>
                  </m:oMath>
                </a14:m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34" charset="-120"/>
                  </a:rPr>
                  <a:t>&lt;/m&gt;</a:t>
                </a:r>
                <a:endParaRPr lang="en-US" altLang="zh-CN" sz="100"/>
              </a:p>
            </p:txBody>
          </p:sp>
        </mc:Choice>
        <mc:Fallback>
          <p:sp>
            <p:nvSpPr>
              <p:cNvPr id="11" name="QB_6_AN.21_1#4fa61d72b.blank?parentnodeid=5dd958c58&amp;vbapositionanswer=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3"/>
                </p:custDataLst>
              </p:nvPr>
            </p:nvSpPr>
            <p:spPr>
              <a:xfrm>
                <a:off x="4029456" y="5317905"/>
                <a:ext cx="650494" cy="478473"/>
              </a:xfrm>
              <a:prstGeom prst="rect">
                <a:avLst/>
              </a:prstGeom>
              <a:blipFill rotWithShape="1">
                <a:blip r:embed="rId54"/>
                <a:stretch>
                  <a:fillRect l="-59" t="-87" b="-8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QB_6_BD.20_1#4fa61d72b?hastextimagelayout=1&amp;parentnodeid=5dd958c58&amp;vbahtmlprocessed=1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6510" y="4423127"/>
            <a:ext cx="2093976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03514" name="Picture 2"/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58"/>
          <a:stretch>
            <a:fillRect/>
          </a:stretch>
        </p:blipFill>
        <p:spPr>
          <a:xfrm flipH="1">
            <a:off x="11112500" y="12026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9" grpId="0" animBg="1" build="p"/>
      <p:bldP spid="11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392856" y="1124122"/>
            <a:ext cx="8099634" cy="646031"/>
            <a:chOff x="711200" y="991635"/>
            <a:chExt cx="8099634" cy="646031"/>
          </a:xfrm>
        </p:grpSpPr>
        <p:sp>
          <p:nvSpPr>
            <p:cNvPr id="119" name="文本框 118"/>
            <p:cNvSpPr txBox="1"/>
            <p:nvPr>
              <p:custDataLst>
                <p:tags r:id="rId2"/>
              </p:custDataLst>
            </p:nvPr>
          </p:nvSpPr>
          <p:spPr>
            <a:xfrm>
              <a:off x="711200" y="1029971"/>
              <a:ext cx="8099634" cy="60769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800" b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zh-CN" altLang="en-US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</a:t>
              </a:r>
              <a:r>
                <a:rPr lang="zh-CN" altLang="en-US" sz="2800" b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，在各小题中，已知          分别求作           </a:t>
              </a:r>
              <a:endPara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" name="对象 11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5100397" y="1011936"/>
            <a:ext cx="7747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Equation" r:id="rId4" imgW="7924800" imgH="5791200" progId="Equation.DSMT4">
                    <p:embed/>
                  </p:oleObj>
                </mc:Choice>
                <mc:Fallback>
                  <p:oleObj name="Equation" r:id="rId4" imgW="79248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0397" y="1011936"/>
                          <a:ext cx="774700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7375573" y="991635"/>
            <a:ext cx="9731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Equation" r:id="rId7" imgW="9144000" imgH="5181600" progId="Equation.DSMT4">
                    <p:embed/>
                  </p:oleObj>
                </mc:Choice>
                <mc:Fallback>
                  <p:oleObj name="Equation" r:id="rId7" imgW="9144000" imgH="5181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75573" y="991635"/>
                          <a:ext cx="973138" cy="549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组合 121"/>
          <p:cNvGrpSpPr/>
          <p:nvPr>
            <p:custDataLst>
              <p:tags r:id="rId9"/>
            </p:custDataLst>
          </p:nvPr>
        </p:nvGrpSpPr>
        <p:grpSpPr>
          <a:xfrm>
            <a:off x="1024301" y="1914088"/>
            <a:ext cx="10074928" cy="2009506"/>
            <a:chOff x="1490685" y="1584594"/>
            <a:chExt cx="10074928" cy="2009506"/>
          </a:xfrm>
        </p:grpSpPr>
        <p:grpSp>
          <p:nvGrpSpPr>
            <p:cNvPr id="123" name="组合 122"/>
            <p:cNvGrpSpPr/>
            <p:nvPr>
              <p:custDataLst>
                <p:tags r:id="rId10"/>
              </p:custDataLst>
            </p:nvPr>
          </p:nvGrpSpPr>
          <p:grpSpPr>
            <a:xfrm>
              <a:off x="1490685" y="1644604"/>
              <a:ext cx="2040396" cy="1946831"/>
              <a:chOff x="2374302" y="2069045"/>
              <a:chExt cx="2040396" cy="1946831"/>
            </a:xfrm>
          </p:grpSpPr>
          <p:grpSp>
            <p:nvGrpSpPr>
              <p:cNvPr id="148" name="组合 147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2374302" y="2069045"/>
                <a:ext cx="2040396" cy="1394702"/>
                <a:chOff x="374785" y="2679151"/>
                <a:chExt cx="2040396" cy="1394702"/>
              </a:xfrm>
            </p:grpSpPr>
            <p:grpSp>
              <p:nvGrpSpPr>
                <p:cNvPr id="150" name="组合 149"/>
                <p:cNvGrpSpPr/>
                <p:nvPr>
                  <p:custDataLst>
                    <p:tags r:id="rId12"/>
                  </p:custDataLst>
                </p:nvPr>
              </p:nvGrpSpPr>
              <p:grpSpPr>
                <a:xfrm>
                  <a:off x="374785" y="2679151"/>
                  <a:ext cx="1331901" cy="1394702"/>
                  <a:chOff x="-499748" y="1374163"/>
                  <a:chExt cx="1331901" cy="1394702"/>
                </a:xfrm>
              </p:grpSpPr>
              <p:graphicFrame>
                <p:nvGraphicFramePr>
                  <p:cNvPr id="152" name="对象 151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13"/>
                    </p:custDataLst>
                  </p:nvPr>
                </p:nvGraphicFramePr>
                <p:xfrm>
                  <a:off x="-499748" y="1834246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3" name="Equation" r:id="rId14" imgW="3048000" imgH="4267200" progId="Equation.DSMT4">
                          <p:embed/>
                        </p:oleObj>
                      </mc:Choice>
                      <mc:Fallback>
                        <p:oleObj name="Equation" r:id="rId14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499748" y="1834246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" name="对象 152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16"/>
                    </p:custDataLst>
                  </p:nvPr>
                </p:nvGraphicFramePr>
                <p:xfrm>
                  <a:off x="532035" y="2303341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4" name="Equation" r:id="rId17" imgW="3352800" imgH="5181600" progId="Equation.DSMT4">
                          <p:embed/>
                        </p:oleObj>
                      </mc:Choice>
                      <mc:Fallback>
                        <p:oleObj name="Equation" r:id="rId17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2035" y="2303341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54" name="直接箭头连接符 153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flipH="1">
                    <a:off x="-146532" y="1374163"/>
                    <a:ext cx="8560" cy="1394702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直接箭头连接符 150"/>
                <p:cNvCxnSpPr/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723703" y="4041123"/>
                  <a:ext cx="1691478" cy="918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文本框 14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265631" y="3615766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>
              <p:custDataLst>
                <p:tags r:id="rId22"/>
              </p:custDataLst>
            </p:nvPr>
          </p:nvGrpSpPr>
          <p:grpSpPr>
            <a:xfrm>
              <a:off x="4351687" y="1749130"/>
              <a:ext cx="1375790" cy="1844970"/>
              <a:chOff x="1889841" y="4274177"/>
              <a:chExt cx="1375790" cy="1844970"/>
            </a:xfrm>
          </p:grpSpPr>
          <p:grpSp>
            <p:nvGrpSpPr>
              <p:cNvPr id="141" name="组合 140"/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1889841" y="4274177"/>
                <a:ext cx="1375790" cy="1444860"/>
                <a:chOff x="-109676" y="4884283"/>
                <a:chExt cx="1375790" cy="1444860"/>
              </a:xfrm>
            </p:grpSpPr>
            <p:grpSp>
              <p:nvGrpSpPr>
                <p:cNvPr id="143" name="组合 142"/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-109676" y="4908196"/>
                  <a:ext cx="1375790" cy="1258230"/>
                  <a:chOff x="-984209" y="3603208"/>
                  <a:chExt cx="1375790" cy="1258230"/>
                </a:xfrm>
              </p:grpSpPr>
              <p:graphicFrame>
                <p:nvGraphicFramePr>
                  <p:cNvPr id="145" name="对象 144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25"/>
                    </p:custDataLst>
                  </p:nvPr>
                </p:nvGraphicFramePr>
                <p:xfrm>
                  <a:off x="-377071" y="3603208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5" name="Equation" r:id="rId26" imgW="3048000" imgH="4267200" progId="Equation.DSMT4">
                          <p:embed/>
                        </p:oleObj>
                      </mc:Choice>
                      <mc:Fallback>
                        <p:oleObj name="Equation" r:id="rId26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377071" y="3603208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46" name="对象 145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27"/>
                    </p:custDataLst>
                  </p:nvPr>
                </p:nvGraphicFramePr>
                <p:xfrm>
                  <a:off x="-439992" y="4397841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6" name="Equation" r:id="rId28" imgW="3352800" imgH="5181600" progId="Equation.DSMT4">
                          <p:embed/>
                        </p:oleObj>
                      </mc:Choice>
                      <mc:Fallback>
                        <p:oleObj name="Equation" r:id="rId28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439992" y="4397841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7" name="直接箭头连接符 146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 flipH="1">
                    <a:off x="-984209" y="3701817"/>
                    <a:ext cx="1375790" cy="586673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直接箭头连接符 143"/>
                <p:cNvCxnSpPr/>
                <p:nvPr>
                  <p:custDataLst>
                    <p:tags r:id="rId30"/>
                  </p:custDataLst>
                </p:nvPr>
              </p:nvCxnSpPr>
              <p:spPr>
                <a:xfrm>
                  <a:off x="153470" y="4884283"/>
                  <a:ext cx="862260" cy="144486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文本框 14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398428" y="5719037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>
              <p:custDataLst>
                <p:tags r:id="rId32"/>
              </p:custDataLst>
            </p:nvPr>
          </p:nvGrpSpPr>
          <p:grpSpPr>
            <a:xfrm>
              <a:off x="6738469" y="1584594"/>
              <a:ext cx="1980897" cy="1940570"/>
              <a:chOff x="2926311" y="3069897"/>
              <a:chExt cx="1980897" cy="1940570"/>
            </a:xfrm>
          </p:grpSpPr>
          <p:grpSp>
            <p:nvGrpSpPr>
              <p:cNvPr id="134" name="组合 133"/>
              <p:cNvGrpSpPr/>
              <p:nvPr>
                <p:custDataLst>
                  <p:tags r:id="rId33"/>
                </p:custDataLst>
              </p:nvPr>
            </p:nvGrpSpPr>
            <p:grpSpPr>
              <a:xfrm>
                <a:off x="2926311" y="3069897"/>
                <a:ext cx="1980897" cy="1197088"/>
                <a:chOff x="926794" y="3680003"/>
                <a:chExt cx="1980897" cy="1197088"/>
              </a:xfrm>
            </p:grpSpPr>
            <p:grpSp>
              <p:nvGrpSpPr>
                <p:cNvPr id="136" name="组合 135"/>
                <p:cNvGrpSpPr/>
                <p:nvPr>
                  <p:custDataLst>
                    <p:tags r:id="rId34"/>
                  </p:custDataLst>
                </p:nvPr>
              </p:nvGrpSpPr>
              <p:grpSpPr>
                <a:xfrm>
                  <a:off x="1052392" y="3680003"/>
                  <a:ext cx="1855299" cy="1197088"/>
                  <a:chOff x="177859" y="2375015"/>
                  <a:chExt cx="1855299" cy="1197088"/>
                </a:xfrm>
              </p:grpSpPr>
              <p:graphicFrame>
                <p:nvGraphicFramePr>
                  <p:cNvPr id="138" name="对象 137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35"/>
                    </p:custDataLst>
                  </p:nvPr>
                </p:nvGraphicFramePr>
                <p:xfrm>
                  <a:off x="876868" y="2375015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" name="Equation" r:id="rId36" imgW="3048000" imgH="4267200" progId="Equation.DSMT4">
                          <p:embed/>
                        </p:oleObj>
                      </mc:Choice>
                      <mc:Fallback>
                        <p:oleObj name="Equation" r:id="rId36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76868" y="2375015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9" name="对象 138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37"/>
                    </p:custDataLst>
                  </p:nvPr>
                </p:nvGraphicFramePr>
                <p:xfrm>
                  <a:off x="876868" y="3108506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8" name="Equation" r:id="rId38" imgW="3352800" imgH="5181600" progId="Equation.DSMT4">
                          <p:embed/>
                        </p:oleObj>
                      </mc:Choice>
                      <mc:Fallback>
                        <p:oleObj name="Equation" r:id="rId38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76868" y="3108506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0" name="直接箭头连接符 139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>
                    <a:off x="177859" y="2751344"/>
                    <a:ext cx="1855299" cy="6748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7" name="直接箭头连接符 136"/>
                <p:cNvCxnSpPr/>
                <p:nvPr>
                  <p:custDataLst>
                    <p:tags r:id="rId40"/>
                  </p:custDataLst>
                </p:nvPr>
              </p:nvCxnSpPr>
              <p:spPr>
                <a:xfrm flipH="1">
                  <a:off x="926794" y="4849934"/>
                  <a:ext cx="1813239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文本框 134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3689045" y="4610357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组合 125"/>
            <p:cNvGrpSpPr/>
            <p:nvPr>
              <p:custDataLst>
                <p:tags r:id="rId42"/>
              </p:custDataLst>
            </p:nvPr>
          </p:nvGrpSpPr>
          <p:grpSpPr>
            <a:xfrm>
              <a:off x="9710314" y="1650865"/>
              <a:ext cx="1855299" cy="1940570"/>
              <a:chOff x="3051909" y="3069897"/>
              <a:chExt cx="1855299" cy="1940570"/>
            </a:xfrm>
          </p:grpSpPr>
          <p:grpSp>
            <p:nvGrpSpPr>
              <p:cNvPr id="127" name="组合 126"/>
              <p:cNvGrpSpPr/>
              <p:nvPr>
                <p:custDataLst>
                  <p:tags r:id="rId43"/>
                </p:custDataLst>
              </p:nvPr>
            </p:nvGrpSpPr>
            <p:grpSpPr>
              <a:xfrm>
                <a:off x="3051909" y="3069897"/>
                <a:ext cx="1855299" cy="1197088"/>
                <a:chOff x="1052392" y="3680003"/>
                <a:chExt cx="1855299" cy="1197088"/>
              </a:xfrm>
            </p:grpSpPr>
            <p:grpSp>
              <p:nvGrpSpPr>
                <p:cNvPr id="129" name="组合 128"/>
                <p:cNvGrpSpPr/>
                <p:nvPr>
                  <p:custDataLst>
                    <p:tags r:id="rId44"/>
                  </p:custDataLst>
                </p:nvPr>
              </p:nvGrpSpPr>
              <p:grpSpPr>
                <a:xfrm>
                  <a:off x="1052392" y="3680003"/>
                  <a:ext cx="1855299" cy="1197088"/>
                  <a:chOff x="177859" y="2375015"/>
                  <a:chExt cx="1855299" cy="1197088"/>
                </a:xfrm>
              </p:grpSpPr>
              <p:graphicFrame>
                <p:nvGraphicFramePr>
                  <p:cNvPr id="131" name="对象 130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45"/>
                    </p:custDataLst>
                  </p:nvPr>
                </p:nvGraphicFramePr>
                <p:xfrm>
                  <a:off x="876868" y="2375015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9" name="Equation" r:id="rId46" imgW="3048000" imgH="4267200" progId="Equation.DSMT4">
                          <p:embed/>
                        </p:oleObj>
                      </mc:Choice>
                      <mc:Fallback>
                        <p:oleObj name="Equation" r:id="rId46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76868" y="2375015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2" name="对象 131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47"/>
                    </p:custDataLst>
                  </p:nvPr>
                </p:nvGraphicFramePr>
                <p:xfrm>
                  <a:off x="769828" y="3108506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0" name="Equation" r:id="rId48" imgW="3352800" imgH="5181600" progId="Equation.DSMT4">
                          <p:embed/>
                        </p:oleObj>
                      </mc:Choice>
                      <mc:Fallback>
                        <p:oleObj name="Equation" r:id="rId48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69828" y="3108506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33" name="直接箭头连接符 132"/>
                  <p:cNvCxnSpPr/>
                  <p:nvPr>
                    <p:custDataLst>
                      <p:tags r:id="rId49"/>
                    </p:custDataLst>
                  </p:nvPr>
                </p:nvCxnSpPr>
                <p:spPr>
                  <a:xfrm>
                    <a:off x="177859" y="2751344"/>
                    <a:ext cx="1855299" cy="6748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直接箭头连接符 129"/>
                <p:cNvCxnSpPr/>
                <p:nvPr>
                  <p:custDataLst>
                    <p:tags r:id="rId50"/>
                  </p:custDataLst>
                </p:nvPr>
              </p:nvCxnSpPr>
              <p:spPr>
                <a:xfrm>
                  <a:off x="1167115" y="4864012"/>
                  <a:ext cx="1221259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文本框 127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3689045" y="4610357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5" name="直接箭头连接符 154"/>
          <p:cNvCxnSpPr/>
          <p:nvPr>
            <p:custDataLst>
              <p:tags r:id="rId52"/>
            </p:custDataLst>
          </p:nvPr>
        </p:nvCxnSpPr>
        <p:spPr>
          <a:xfrm flipH="1">
            <a:off x="1120647" y="4254014"/>
            <a:ext cx="1667103" cy="1389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>
            <p:custDataLst>
              <p:tags r:id="rId53"/>
            </p:custDataLst>
          </p:nvPr>
        </p:nvGrpSpPr>
        <p:grpSpPr>
          <a:xfrm>
            <a:off x="263522" y="3957677"/>
            <a:ext cx="2838398" cy="1866645"/>
            <a:chOff x="737053" y="3838319"/>
            <a:chExt cx="2838398" cy="1866645"/>
          </a:xfrm>
        </p:grpSpPr>
        <p:grpSp>
          <p:nvGrpSpPr>
            <p:cNvPr id="157" name="组合 156"/>
            <p:cNvGrpSpPr/>
            <p:nvPr>
              <p:custDataLst>
                <p:tags r:id="rId54"/>
              </p:custDataLst>
            </p:nvPr>
          </p:nvGrpSpPr>
          <p:grpSpPr>
            <a:xfrm>
              <a:off x="737053" y="3910199"/>
              <a:ext cx="2548603" cy="1613665"/>
              <a:chOff x="1853279" y="1850082"/>
              <a:chExt cx="2548603" cy="1613665"/>
            </a:xfrm>
          </p:grpSpPr>
          <p:grpSp>
            <p:nvGrpSpPr>
              <p:cNvPr id="161" name="组合 160"/>
              <p:cNvGrpSpPr/>
              <p:nvPr>
                <p:custDataLst>
                  <p:tags r:id="rId55"/>
                </p:custDataLst>
              </p:nvPr>
            </p:nvGrpSpPr>
            <p:grpSpPr>
              <a:xfrm>
                <a:off x="2374302" y="2063188"/>
                <a:ext cx="2027580" cy="1400559"/>
                <a:chOff x="374785" y="2673294"/>
                <a:chExt cx="2027580" cy="1400559"/>
              </a:xfrm>
            </p:grpSpPr>
            <p:grpSp>
              <p:nvGrpSpPr>
                <p:cNvPr id="163" name="组合 162"/>
                <p:cNvGrpSpPr/>
                <p:nvPr>
                  <p:custDataLst>
                    <p:tags r:id="rId56"/>
                  </p:custDataLst>
                </p:nvPr>
              </p:nvGrpSpPr>
              <p:grpSpPr>
                <a:xfrm>
                  <a:off x="374785" y="2673294"/>
                  <a:ext cx="1247625" cy="1400559"/>
                  <a:chOff x="-499748" y="1368306"/>
                  <a:chExt cx="1247625" cy="1400559"/>
                </a:xfrm>
              </p:grpSpPr>
              <p:graphicFrame>
                <p:nvGraphicFramePr>
                  <p:cNvPr id="165" name="对象 164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57"/>
                    </p:custDataLst>
                  </p:nvPr>
                </p:nvGraphicFramePr>
                <p:xfrm>
                  <a:off x="-499748" y="1834246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1" name="Equation" r:id="rId58" imgW="3048000" imgH="4267200" progId="Equation.DSMT4">
                          <p:embed/>
                        </p:oleObj>
                      </mc:Choice>
                      <mc:Fallback>
                        <p:oleObj name="Equation" r:id="rId58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499748" y="1834246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6" name="对象 165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59"/>
                    </p:custDataLst>
                  </p:nvPr>
                </p:nvGraphicFramePr>
                <p:xfrm>
                  <a:off x="447759" y="1368306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2" name="Equation" r:id="rId60" imgW="3352800" imgH="5181600" progId="Equation.DSMT4">
                          <p:embed/>
                        </p:oleObj>
                      </mc:Choice>
                      <mc:Fallback>
                        <p:oleObj name="Equation" r:id="rId60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7759" y="1368306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67" name="直接箭头连接符 166"/>
                  <p:cNvCxnSpPr/>
                  <p:nvPr>
                    <p:custDataLst>
                      <p:tags r:id="rId61"/>
                    </p:custDataLst>
                  </p:nvPr>
                </p:nvCxnSpPr>
                <p:spPr>
                  <a:xfrm flipH="1">
                    <a:off x="-156057" y="1374163"/>
                    <a:ext cx="8560" cy="1394702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直接箭头连接符 163"/>
                <p:cNvCxnSpPr/>
                <p:nvPr>
                  <p:custDataLst>
                    <p:tags r:id="rId62"/>
                  </p:custDataLst>
                </p:nvPr>
              </p:nvCxnSpPr>
              <p:spPr>
                <a:xfrm flipV="1">
                  <a:off x="710887" y="2694562"/>
                  <a:ext cx="1691478" cy="918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文本框 161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1853279" y="1850082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8" name="文本框 157"/>
            <p:cNvSpPr txBox="1"/>
            <p:nvPr>
              <p:custDataLst>
                <p:tags r:id="rId64"/>
              </p:custDataLst>
            </p:nvPr>
          </p:nvSpPr>
          <p:spPr>
            <a:xfrm>
              <a:off x="1252496" y="3918332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/>
            <p:cNvSpPr txBox="1"/>
            <p:nvPr>
              <p:custDataLst>
                <p:tags r:id="rId65"/>
              </p:custDataLst>
            </p:nvPr>
          </p:nvSpPr>
          <p:spPr>
            <a:xfrm>
              <a:off x="1231662" y="5243299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/>
            <p:cNvSpPr txBox="1"/>
            <p:nvPr>
              <p:custDataLst>
                <p:tags r:id="rId66"/>
              </p:custDataLst>
            </p:nvPr>
          </p:nvSpPr>
          <p:spPr>
            <a:xfrm>
              <a:off x="3192101" y="3838319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8" name="对象 167"/>
          <p:cNvGraphicFramePr>
            <a:graphicFrameLocks noChangeAspect="1"/>
          </p:cNvGraphicFramePr>
          <p:nvPr>
            <p:custDataLst>
              <p:tags r:id="rId67"/>
            </p:custDataLst>
          </p:nvPr>
        </p:nvGraphicFramePr>
        <p:xfrm>
          <a:off x="3730012" y="6060270"/>
          <a:ext cx="3215879" cy="54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68" imgW="33528000" imgH="5181600" progId="Equation.DSMT4">
                  <p:embed/>
                </p:oleObj>
              </mc:Choice>
              <mc:Fallback>
                <p:oleObj name="Equation" r:id="rId68" imgW="335280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730012" y="6060270"/>
                        <a:ext cx="3215879" cy="545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9" name="直接箭头连接符 168"/>
          <p:cNvCxnSpPr/>
          <p:nvPr>
            <p:custDataLst>
              <p:tags r:id="rId70"/>
            </p:custDataLst>
          </p:nvPr>
        </p:nvCxnSpPr>
        <p:spPr>
          <a:xfrm flipH="1" flipV="1">
            <a:off x="3398005" y="4857284"/>
            <a:ext cx="2219836" cy="8352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/>
          <p:cNvGrpSpPr/>
          <p:nvPr>
            <p:custDataLst>
              <p:tags r:id="rId71"/>
            </p:custDataLst>
          </p:nvPr>
        </p:nvGrpSpPr>
        <p:grpSpPr>
          <a:xfrm>
            <a:off x="3090823" y="3980433"/>
            <a:ext cx="2868273" cy="1849902"/>
            <a:chOff x="3785427" y="3748378"/>
            <a:chExt cx="2868273" cy="1849902"/>
          </a:xfrm>
        </p:grpSpPr>
        <p:grpSp>
          <p:nvGrpSpPr>
            <p:cNvPr id="171" name="组合 170"/>
            <p:cNvGrpSpPr/>
            <p:nvPr>
              <p:custDataLst>
                <p:tags r:id="rId72"/>
              </p:custDataLst>
            </p:nvPr>
          </p:nvGrpSpPr>
          <p:grpSpPr>
            <a:xfrm>
              <a:off x="3830796" y="3852450"/>
              <a:ext cx="2491087" cy="1624570"/>
              <a:chOff x="524160" y="4094467"/>
              <a:chExt cx="2491087" cy="1624570"/>
            </a:xfrm>
          </p:grpSpPr>
          <p:grpSp>
            <p:nvGrpSpPr>
              <p:cNvPr id="175" name="组合 174"/>
              <p:cNvGrpSpPr/>
              <p:nvPr>
                <p:custDataLst>
                  <p:tags r:id="rId73"/>
                </p:custDataLst>
              </p:nvPr>
            </p:nvGrpSpPr>
            <p:grpSpPr>
              <a:xfrm>
                <a:off x="784497" y="4173783"/>
                <a:ext cx="2230750" cy="1545254"/>
                <a:chOff x="-1215020" y="4783889"/>
                <a:chExt cx="2230750" cy="1545254"/>
              </a:xfrm>
            </p:grpSpPr>
            <p:grpSp>
              <p:nvGrpSpPr>
                <p:cNvPr id="177" name="组合 176"/>
                <p:cNvGrpSpPr/>
                <p:nvPr>
                  <p:custDataLst>
                    <p:tags r:id="rId74"/>
                  </p:custDataLst>
                </p:nvPr>
              </p:nvGrpSpPr>
              <p:grpSpPr>
                <a:xfrm>
                  <a:off x="-1215020" y="4783889"/>
                  <a:ext cx="2112157" cy="963099"/>
                  <a:chOff x="-2089553" y="3478901"/>
                  <a:chExt cx="2112157" cy="963099"/>
                </a:xfrm>
              </p:grpSpPr>
              <p:graphicFrame>
                <p:nvGraphicFramePr>
                  <p:cNvPr id="179" name="对象 178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75"/>
                    </p:custDataLst>
                  </p:nvPr>
                </p:nvGraphicFramePr>
                <p:xfrm>
                  <a:off x="-1549704" y="3478901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4" name="Equation" r:id="rId76" imgW="3048000" imgH="4267200" progId="Equation.DSMT4">
                          <p:embed/>
                        </p:oleObj>
                      </mc:Choice>
                      <mc:Fallback>
                        <p:oleObj name="Equation" r:id="rId76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1549704" y="3478901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0" name="对象 179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77"/>
                    </p:custDataLst>
                  </p:nvPr>
                </p:nvGraphicFramePr>
                <p:xfrm>
                  <a:off x="-277514" y="3978403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5" name="Equation" r:id="rId78" imgW="3352800" imgH="5181600" progId="Equation.DSMT4">
                          <p:embed/>
                        </p:oleObj>
                      </mc:Choice>
                      <mc:Fallback>
                        <p:oleObj name="Equation" r:id="rId78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277514" y="3978403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81" name="直接箭头连接符 180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 flipH="1">
                    <a:off x="-2089553" y="3589337"/>
                    <a:ext cx="1375790" cy="586673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直接箭头连接符 177"/>
                <p:cNvCxnSpPr/>
                <p:nvPr>
                  <p:custDataLst>
                    <p:tags r:id="rId80"/>
                  </p:custDataLst>
                </p:nvPr>
              </p:nvCxnSpPr>
              <p:spPr>
                <a:xfrm>
                  <a:off x="153470" y="4884283"/>
                  <a:ext cx="862260" cy="144486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文本框 175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524160" y="4094467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2" name="文本框 171"/>
            <p:cNvSpPr txBox="1"/>
            <p:nvPr>
              <p:custDataLst>
                <p:tags r:id="rId82"/>
              </p:custDataLst>
            </p:nvPr>
          </p:nvSpPr>
          <p:spPr>
            <a:xfrm>
              <a:off x="5444109" y="3748378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/>
            <p:cNvSpPr txBox="1"/>
            <p:nvPr>
              <p:custDataLst>
                <p:tags r:id="rId83"/>
              </p:custDataLst>
            </p:nvPr>
          </p:nvSpPr>
          <p:spPr>
            <a:xfrm>
              <a:off x="3785427" y="436060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>
              <p:custDataLst>
                <p:tags r:id="rId84"/>
              </p:custDataLst>
            </p:nvPr>
          </p:nvSpPr>
          <p:spPr>
            <a:xfrm>
              <a:off x="6270350" y="513661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组合 181"/>
          <p:cNvGrpSpPr/>
          <p:nvPr>
            <p:custDataLst>
              <p:tags r:id="rId85"/>
            </p:custDataLst>
          </p:nvPr>
        </p:nvGrpSpPr>
        <p:grpSpPr>
          <a:xfrm>
            <a:off x="6290571" y="4101036"/>
            <a:ext cx="4571183" cy="601455"/>
            <a:chOff x="4657647" y="3753648"/>
            <a:chExt cx="4571183" cy="601455"/>
          </a:xfrm>
        </p:grpSpPr>
        <p:grpSp>
          <p:nvGrpSpPr>
            <p:cNvPr id="183" name="组合 182"/>
            <p:cNvGrpSpPr/>
            <p:nvPr>
              <p:custDataLst>
                <p:tags r:id="rId86"/>
              </p:custDataLst>
            </p:nvPr>
          </p:nvGrpSpPr>
          <p:grpSpPr>
            <a:xfrm>
              <a:off x="4657647" y="3753648"/>
              <a:ext cx="4259295" cy="540581"/>
              <a:chOff x="647913" y="2946246"/>
              <a:chExt cx="4259295" cy="540581"/>
            </a:xfrm>
          </p:grpSpPr>
          <p:grpSp>
            <p:nvGrpSpPr>
              <p:cNvPr id="187" name="组合 186"/>
              <p:cNvGrpSpPr/>
              <p:nvPr>
                <p:custDataLst>
                  <p:tags r:id="rId87"/>
                </p:custDataLst>
              </p:nvPr>
            </p:nvGrpSpPr>
            <p:grpSpPr>
              <a:xfrm>
                <a:off x="1244275" y="3023230"/>
                <a:ext cx="3662933" cy="463597"/>
                <a:chOff x="-755242" y="3633336"/>
                <a:chExt cx="3662933" cy="463597"/>
              </a:xfrm>
            </p:grpSpPr>
            <p:grpSp>
              <p:nvGrpSpPr>
                <p:cNvPr id="189" name="组合 188"/>
                <p:cNvGrpSpPr/>
                <p:nvPr>
                  <p:custDataLst>
                    <p:tags r:id="rId88"/>
                  </p:custDataLst>
                </p:nvPr>
              </p:nvGrpSpPr>
              <p:grpSpPr>
                <a:xfrm>
                  <a:off x="159783" y="3633336"/>
                  <a:ext cx="2747908" cy="463597"/>
                  <a:chOff x="-714750" y="2328348"/>
                  <a:chExt cx="2747908" cy="463597"/>
                </a:xfrm>
              </p:grpSpPr>
              <p:graphicFrame>
                <p:nvGraphicFramePr>
                  <p:cNvPr id="191" name="对象 190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89"/>
                    </p:custDataLst>
                  </p:nvPr>
                </p:nvGraphicFramePr>
                <p:xfrm>
                  <a:off x="876868" y="2375015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6" name="Equation" r:id="rId90" imgW="3048000" imgH="4267200" progId="Equation.DSMT4">
                          <p:embed/>
                        </p:oleObj>
                      </mc:Choice>
                      <mc:Fallback>
                        <p:oleObj name="Equation" r:id="rId90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76868" y="2375015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2" name="对象 191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91"/>
                    </p:custDataLst>
                  </p:nvPr>
                </p:nvGraphicFramePr>
                <p:xfrm>
                  <a:off x="-714750" y="2328348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7" name="Equation" r:id="rId92" imgW="3352800" imgH="5181600" progId="Equation.DSMT4">
                          <p:embed/>
                        </p:oleObj>
                      </mc:Choice>
                      <mc:Fallback>
                        <p:oleObj name="Equation" r:id="rId92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714750" y="2328348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93" name="直接箭头连接符 192"/>
                  <p:cNvCxnSpPr/>
                  <p:nvPr>
                    <p:custDataLst>
                      <p:tags r:id="rId93"/>
                    </p:custDataLst>
                  </p:nvPr>
                </p:nvCxnSpPr>
                <p:spPr>
                  <a:xfrm>
                    <a:off x="177859" y="2751344"/>
                    <a:ext cx="1855299" cy="6748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箭头连接符 189"/>
                <p:cNvCxnSpPr/>
                <p:nvPr>
                  <p:custDataLst>
                    <p:tags r:id="rId94"/>
                  </p:custDataLst>
                </p:nvPr>
              </p:nvCxnSpPr>
              <p:spPr>
                <a:xfrm flipH="1">
                  <a:off x="-755242" y="4053555"/>
                  <a:ext cx="1813239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文本框 187"/>
              <p:cNvSpPr txBox="1"/>
              <p:nvPr>
                <p:custDataLst>
                  <p:tags r:id="rId95"/>
                </p:custDataLst>
              </p:nvPr>
            </p:nvSpPr>
            <p:spPr>
              <a:xfrm>
                <a:off x="647913" y="2946246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" name="文本框 183"/>
            <p:cNvSpPr txBox="1"/>
            <p:nvPr>
              <p:custDataLst>
                <p:tags r:id="rId96"/>
              </p:custDataLst>
            </p:nvPr>
          </p:nvSpPr>
          <p:spPr>
            <a:xfrm>
              <a:off x="6957468" y="3873873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/>
            <p:cNvSpPr txBox="1"/>
            <p:nvPr>
              <p:custDataLst>
                <p:tags r:id="rId97"/>
              </p:custDataLst>
            </p:nvPr>
          </p:nvSpPr>
          <p:spPr>
            <a:xfrm>
              <a:off x="8845480" y="3893438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>
              <p:custDataLst>
                <p:tags r:id="rId98"/>
              </p:custDataLst>
            </p:nvPr>
          </p:nvSpPr>
          <p:spPr>
            <a:xfrm>
              <a:off x="5103341" y="383549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" name="直接箭头连接符 193"/>
          <p:cNvCxnSpPr/>
          <p:nvPr>
            <p:custDataLst>
              <p:tags r:id="rId99"/>
            </p:custDataLst>
          </p:nvPr>
        </p:nvCxnSpPr>
        <p:spPr>
          <a:xfrm>
            <a:off x="6914101" y="4597786"/>
            <a:ext cx="3621926" cy="20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>
            <p:custDataLst>
              <p:tags r:id="rId100"/>
            </p:custDataLst>
          </p:nvPr>
        </p:nvGrpSpPr>
        <p:grpSpPr>
          <a:xfrm>
            <a:off x="6290571" y="5123282"/>
            <a:ext cx="2974152" cy="856311"/>
            <a:chOff x="7159647" y="4558981"/>
            <a:chExt cx="2974152" cy="856311"/>
          </a:xfrm>
        </p:grpSpPr>
        <p:grpSp>
          <p:nvGrpSpPr>
            <p:cNvPr id="196" name="组合 195"/>
            <p:cNvGrpSpPr/>
            <p:nvPr>
              <p:custDataLst>
                <p:tags r:id="rId101"/>
              </p:custDataLst>
            </p:nvPr>
          </p:nvGrpSpPr>
          <p:grpSpPr>
            <a:xfrm>
              <a:off x="7159647" y="4578205"/>
              <a:ext cx="2600546" cy="837087"/>
              <a:chOff x="2306662" y="3069897"/>
              <a:chExt cx="2600546" cy="837087"/>
            </a:xfrm>
          </p:grpSpPr>
          <p:grpSp>
            <p:nvGrpSpPr>
              <p:cNvPr id="200" name="组合 199"/>
              <p:cNvGrpSpPr/>
              <p:nvPr>
                <p:custDataLst>
                  <p:tags r:id="rId102"/>
                </p:custDataLst>
              </p:nvPr>
            </p:nvGrpSpPr>
            <p:grpSpPr>
              <a:xfrm>
                <a:off x="3042688" y="3069897"/>
                <a:ext cx="1864520" cy="837087"/>
                <a:chOff x="1043171" y="3680003"/>
                <a:chExt cx="1864520" cy="837087"/>
              </a:xfrm>
            </p:grpSpPr>
            <p:grpSp>
              <p:nvGrpSpPr>
                <p:cNvPr id="202" name="组合 201"/>
                <p:cNvGrpSpPr/>
                <p:nvPr>
                  <p:custDataLst>
                    <p:tags r:id="rId103"/>
                  </p:custDataLst>
                </p:nvPr>
              </p:nvGrpSpPr>
              <p:grpSpPr>
                <a:xfrm>
                  <a:off x="1052392" y="3680003"/>
                  <a:ext cx="1855299" cy="837087"/>
                  <a:chOff x="177859" y="2375015"/>
                  <a:chExt cx="1855299" cy="837087"/>
                </a:xfrm>
              </p:grpSpPr>
              <p:graphicFrame>
                <p:nvGraphicFramePr>
                  <p:cNvPr id="204" name="对象 203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104"/>
                    </p:custDataLst>
                  </p:nvPr>
                </p:nvGraphicFramePr>
                <p:xfrm>
                  <a:off x="876868" y="2375015"/>
                  <a:ext cx="273278" cy="3830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8" name="Equation" r:id="rId105" imgW="3048000" imgH="4267200" progId="Equation.DSMT4">
                          <p:embed/>
                        </p:oleObj>
                      </mc:Choice>
                      <mc:Fallback>
                        <p:oleObj name="Equation" r:id="rId105" imgW="3048000" imgH="42672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76868" y="2375015"/>
                                <a:ext cx="273278" cy="3830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" name="对象 204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106"/>
                    </p:custDataLst>
                  </p:nvPr>
                </p:nvGraphicFramePr>
                <p:xfrm>
                  <a:off x="629208" y="2748505"/>
                  <a:ext cx="300118" cy="4635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9" name="Equation" r:id="rId107" imgW="3352800" imgH="5181600" progId="Equation.DSMT4">
                          <p:embed/>
                        </p:oleObj>
                      </mc:Choice>
                      <mc:Fallback>
                        <p:oleObj name="Equation" r:id="rId107" imgW="3352800" imgH="5181600" progId="Equation.DSMT4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29208" y="2748505"/>
                                <a:ext cx="300118" cy="4635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206" name="直接箭头连接符 205"/>
                  <p:cNvCxnSpPr/>
                  <p:nvPr>
                    <p:custDataLst>
                      <p:tags r:id="rId108"/>
                    </p:custDataLst>
                  </p:nvPr>
                </p:nvCxnSpPr>
                <p:spPr>
                  <a:xfrm>
                    <a:off x="177859" y="2751344"/>
                    <a:ext cx="1855299" cy="6748"/>
                  </a:xfrm>
                  <a:prstGeom prst="straightConnector1">
                    <a:avLst/>
                  </a:prstGeom>
                  <a:ln w="38100">
                    <a:solidFill>
                      <a:srgbClr val="FF99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直接箭头连接符 202"/>
                <p:cNvCxnSpPr/>
                <p:nvPr>
                  <p:custDataLst>
                    <p:tags r:id="rId109"/>
                  </p:custDataLst>
                </p:nvPr>
              </p:nvCxnSpPr>
              <p:spPr>
                <a:xfrm>
                  <a:off x="1043171" y="4056332"/>
                  <a:ext cx="1221259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文本框 200"/>
              <p:cNvSpPr txBox="1"/>
              <p:nvPr>
                <p:custDataLst>
                  <p:tags r:id="rId110"/>
                </p:custDataLst>
              </p:nvPr>
            </p:nvSpPr>
            <p:spPr>
              <a:xfrm>
                <a:off x="2306662" y="3161911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7" name="文本框 196"/>
            <p:cNvSpPr txBox="1"/>
            <p:nvPr>
              <p:custDataLst>
                <p:tags r:id="rId111"/>
              </p:custDataLst>
            </p:nvPr>
          </p:nvSpPr>
          <p:spPr>
            <a:xfrm>
              <a:off x="7685041" y="4558982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文本框 197"/>
            <p:cNvSpPr txBox="1"/>
            <p:nvPr>
              <p:custDataLst>
                <p:tags r:id="rId112"/>
              </p:custDataLst>
            </p:nvPr>
          </p:nvSpPr>
          <p:spPr>
            <a:xfrm>
              <a:off x="9750449" y="4601721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/>
            <p:cNvSpPr txBox="1"/>
            <p:nvPr>
              <p:custDataLst>
                <p:tags r:id="rId113"/>
              </p:custDataLst>
            </p:nvPr>
          </p:nvSpPr>
          <p:spPr>
            <a:xfrm>
              <a:off x="8953925" y="4558981"/>
              <a:ext cx="463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直接箭头连接符 206"/>
          <p:cNvCxnSpPr/>
          <p:nvPr>
            <p:custDataLst>
              <p:tags r:id="rId114"/>
            </p:custDataLst>
          </p:nvPr>
        </p:nvCxnSpPr>
        <p:spPr>
          <a:xfrm>
            <a:off x="8207226" y="5515996"/>
            <a:ext cx="693112" cy="18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8" name="对象 207"/>
          <p:cNvGraphicFramePr>
            <a:graphicFrameLocks noChangeAspect="1"/>
          </p:cNvGraphicFramePr>
          <p:nvPr>
            <p:custDataLst>
              <p:tags r:id="rId115"/>
            </p:custDataLst>
          </p:nvPr>
        </p:nvGraphicFramePr>
        <p:xfrm>
          <a:off x="1906648" y="4846324"/>
          <a:ext cx="738539" cy="49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116" imgW="8534400" imgH="5181600" progId="Equation.DSMT4">
                  <p:embed/>
                </p:oleObj>
              </mc:Choice>
              <mc:Fallback>
                <p:oleObj name="Equation" r:id="rId116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906648" y="4846324"/>
                        <a:ext cx="738539" cy="49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对象 208"/>
          <p:cNvGraphicFramePr>
            <a:graphicFrameLocks noChangeAspect="1"/>
          </p:cNvGraphicFramePr>
          <p:nvPr>
            <p:custDataLst>
              <p:tags r:id="rId118"/>
            </p:custDataLst>
          </p:nvPr>
        </p:nvGraphicFramePr>
        <p:xfrm>
          <a:off x="3976930" y="5078490"/>
          <a:ext cx="738539" cy="49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19" imgW="8534400" imgH="5181600" progId="Equation.DSMT4">
                  <p:embed/>
                </p:oleObj>
              </mc:Choice>
              <mc:Fallback>
                <p:oleObj name="Equation" r:id="rId119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976930" y="5078490"/>
                        <a:ext cx="738539" cy="49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custDataLst>
              <p:tags r:id="rId120"/>
            </p:custDataLst>
          </p:nvPr>
        </p:nvGraphicFramePr>
        <p:xfrm>
          <a:off x="8648184" y="4611104"/>
          <a:ext cx="738539" cy="49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21" imgW="8534400" imgH="5181600" progId="Equation.DSMT4">
                  <p:embed/>
                </p:oleObj>
              </mc:Choice>
              <mc:Fallback>
                <p:oleObj name="Equation" r:id="rId121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8648184" y="4611104"/>
                        <a:ext cx="738539" cy="49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custDataLst>
              <p:tags r:id="rId122"/>
            </p:custDataLst>
          </p:nvPr>
        </p:nvGraphicFramePr>
        <p:xfrm>
          <a:off x="8166438" y="5491116"/>
          <a:ext cx="738539" cy="49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23" imgW="8534400" imgH="5181600" progId="Equation.DSMT4">
                  <p:embed/>
                </p:oleObj>
              </mc:Choice>
              <mc:Fallback>
                <p:oleObj name="Equation" r:id="rId123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8166438" y="5491116"/>
                        <a:ext cx="738539" cy="49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 userDrawn="1">
            <p:custDataLst>
              <p:tags r:id="rId124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25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拓展应用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26"/>
            </p:custDataLst>
          </p:nvPr>
        </p:nvSpPr>
        <p:spPr>
          <a:xfrm>
            <a:off x="10489565" y="206375"/>
            <a:ext cx="1374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smtClean="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课本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P13</a:t>
            </a:r>
            <a:endParaRPr lang="en-US" altLang="zh-CN" sz="2400" b="1" smtClean="0">
              <a:solidFill>
                <a:srgbClr val="00B0F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箭头连接符 58"/>
          <p:cNvCxnSpPr/>
          <p:nvPr>
            <p:custDataLst>
              <p:tags r:id="rId1"/>
            </p:custDataLst>
          </p:nvPr>
        </p:nvCxnSpPr>
        <p:spPr>
          <a:xfrm flipV="1">
            <a:off x="5485624" y="2180775"/>
            <a:ext cx="2338159" cy="1260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>
            <p:custDataLst>
              <p:tags r:id="rId2"/>
            </p:custDataLst>
          </p:nvPr>
        </p:nvSpPr>
        <p:spPr>
          <a:xfrm>
            <a:off x="7742987" y="1792128"/>
            <a:ext cx="38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52742" y="1220465"/>
            <a:ext cx="4750690" cy="609950"/>
            <a:chOff x="320675" y="3090837"/>
            <a:chExt cx="4750690" cy="609950"/>
          </a:xfrm>
        </p:grpSpPr>
        <p:sp>
          <p:nvSpPr>
            <p:cNvPr id="71" name="文本框 70"/>
            <p:cNvSpPr txBox="1"/>
            <p:nvPr>
              <p:custDataLst>
                <p:tags r:id="rId4"/>
              </p:custDataLst>
            </p:nvPr>
          </p:nvSpPr>
          <p:spPr>
            <a:xfrm>
              <a:off x="320675" y="3091389"/>
              <a:ext cx="2251075" cy="60939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/>
                <a:t>3. </a:t>
              </a:r>
              <a:r>
                <a:rPr lang="zh-CN" altLang="en-US"/>
                <a:t>作图验证：</a:t>
              </a:r>
              <a:endParaRPr lang="zh-CN" altLang="en-US"/>
            </a:p>
          </p:txBody>
        </p:sp>
        <p:graphicFrame>
          <p:nvGraphicFramePr>
            <p:cNvPr id="72" name="对象 7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2471040" y="3090837"/>
            <a:ext cx="26003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6" imgW="26822400" imgH="5791200" progId="Equation.DSMT4">
                    <p:embed/>
                  </p:oleObj>
                </mc:Choice>
                <mc:Fallback>
                  <p:oleObj name="Equation" r:id="rId6" imgW="26822400" imgH="579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1040" y="3090837"/>
                          <a:ext cx="2600325" cy="560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对象 7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110964" y="2337137"/>
          <a:ext cx="7635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9" imgW="8534400" imgH="5181600" progId="Equation.DSMT4">
                  <p:embed/>
                </p:oleObj>
              </mc:Choice>
              <mc:Fallback>
                <p:oleObj name="Equation" r:id="rId9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0964" y="2337137"/>
                        <a:ext cx="7635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直接箭头连接符 73"/>
          <p:cNvCxnSpPr/>
          <p:nvPr>
            <p:custDataLst>
              <p:tags r:id="rId11"/>
            </p:custDataLst>
          </p:nvPr>
        </p:nvCxnSpPr>
        <p:spPr>
          <a:xfrm flipH="1">
            <a:off x="3235831" y="3419901"/>
            <a:ext cx="2292543" cy="1247441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753359" y="3723774"/>
          <a:ext cx="11731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13" imgW="13106400" imgH="5791200" progId="Equation.DSMT4">
                  <p:embed/>
                </p:oleObj>
              </mc:Choice>
              <mc:Fallback>
                <p:oleObj name="Equation" r:id="rId13" imgW="131064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53359" y="3723774"/>
                        <a:ext cx="117316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直接箭头连接符 75"/>
          <p:cNvCxnSpPr/>
          <p:nvPr>
            <p:custDataLst>
              <p:tags r:id="rId15"/>
            </p:custDataLst>
          </p:nvPr>
        </p:nvCxnSpPr>
        <p:spPr>
          <a:xfrm flipH="1">
            <a:off x="4858871" y="3428742"/>
            <a:ext cx="643136" cy="1247135"/>
          </a:xfrm>
          <a:prstGeom prst="straightConnector1">
            <a:avLst/>
          </a:prstGeom>
          <a:ln w="381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6"/>
            </p:custDataLst>
          </p:nvPr>
        </p:nvCxnSpPr>
        <p:spPr>
          <a:xfrm flipH="1">
            <a:off x="3835291" y="3428746"/>
            <a:ext cx="1651882" cy="211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>
            <p:custDataLst>
              <p:tags r:id="rId17"/>
            </p:custDataLst>
          </p:nvPr>
        </p:nvCxnSpPr>
        <p:spPr>
          <a:xfrm>
            <a:off x="6170777" y="2171250"/>
            <a:ext cx="167205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18"/>
            </p:custDataLst>
          </p:nvPr>
        </p:nvCxnSpPr>
        <p:spPr>
          <a:xfrm flipV="1">
            <a:off x="7160303" y="2174878"/>
            <a:ext cx="656888" cy="12501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>
            <p:custDataLst>
              <p:tags r:id="rId19"/>
            </p:custDataLst>
          </p:nvPr>
        </p:nvCxnSpPr>
        <p:spPr>
          <a:xfrm>
            <a:off x="3210928" y="4657025"/>
            <a:ext cx="167205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>
            <p:custDataLst>
              <p:tags r:id="rId20"/>
            </p:custDataLst>
          </p:nvPr>
        </p:nvCxnSpPr>
        <p:spPr>
          <a:xfrm flipV="1">
            <a:off x="3226666" y="3422263"/>
            <a:ext cx="656888" cy="12501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对象 8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385373" y="3021477"/>
          <a:ext cx="463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22" imgW="5181600" imgH="4267200" progId="Equation.DSMT4">
                  <p:embed/>
                </p:oleObj>
              </mc:Choice>
              <mc:Fallback>
                <p:oleObj name="Equation" r:id="rId22" imgW="51816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85373" y="3021477"/>
                        <a:ext cx="463550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5242623" y="3793002"/>
          <a:ext cx="463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25" imgW="5181600" imgH="5181600" progId="Equation.DSMT4">
                  <p:embed/>
                </p:oleObj>
              </mc:Choice>
              <mc:Fallback>
                <p:oleObj name="Equation" r:id="rId25" imgW="51816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42623" y="3793002"/>
                        <a:ext cx="46355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83"/>
          <p:cNvSpPr txBox="1"/>
          <p:nvPr>
            <p:custDataLst>
              <p:tags r:id="rId27"/>
            </p:custDataLst>
          </p:nvPr>
        </p:nvSpPr>
        <p:spPr>
          <a:xfrm>
            <a:off x="4832504" y="4519770"/>
            <a:ext cx="72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D′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28"/>
            </p:custDataLst>
          </p:nvPr>
        </p:nvSpPr>
        <p:spPr>
          <a:xfrm>
            <a:off x="2826113" y="4586336"/>
            <a:ext cx="70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C′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>
            <p:custDataLst>
              <p:tags r:id="rId29"/>
            </p:custDataLst>
          </p:nvPr>
        </p:nvSpPr>
        <p:spPr>
          <a:xfrm>
            <a:off x="3462670" y="3106718"/>
            <a:ext cx="6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B′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/>
          <p:cNvGrpSpPr/>
          <p:nvPr>
            <p:custDataLst>
              <p:tags r:id="rId30"/>
            </p:custDataLst>
          </p:nvPr>
        </p:nvGrpSpPr>
        <p:grpSpPr>
          <a:xfrm>
            <a:off x="5178308" y="1737272"/>
            <a:ext cx="2322781" cy="2085526"/>
            <a:chOff x="7984310" y="3165255"/>
            <a:chExt cx="2322781" cy="2085526"/>
          </a:xfrm>
        </p:grpSpPr>
        <p:grpSp>
          <p:nvGrpSpPr>
            <p:cNvPr id="88" name="组合 87"/>
            <p:cNvGrpSpPr/>
            <p:nvPr>
              <p:custDataLst>
                <p:tags r:id="rId31"/>
              </p:custDataLst>
            </p:nvPr>
          </p:nvGrpSpPr>
          <p:grpSpPr>
            <a:xfrm>
              <a:off x="8301276" y="3573399"/>
              <a:ext cx="1698030" cy="1677382"/>
              <a:chOff x="770119" y="2554582"/>
              <a:chExt cx="1698030" cy="1677382"/>
            </a:xfrm>
          </p:grpSpPr>
          <p:grpSp>
            <p:nvGrpSpPr>
              <p:cNvPr id="92" name="组合 91"/>
              <p:cNvGrpSpPr/>
              <p:nvPr>
                <p:custDataLst>
                  <p:tags r:id="rId32"/>
                </p:custDataLst>
              </p:nvPr>
            </p:nvGrpSpPr>
            <p:grpSpPr>
              <a:xfrm>
                <a:off x="770119" y="2554582"/>
                <a:ext cx="1013011" cy="1677382"/>
                <a:chOff x="-104414" y="1249594"/>
                <a:chExt cx="1013011" cy="1677382"/>
              </a:xfrm>
            </p:grpSpPr>
            <p:graphicFrame>
              <p:nvGraphicFramePr>
                <p:cNvPr id="94" name="对象 93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3"/>
                  </p:custDataLst>
                </p:nvPr>
              </p:nvGraphicFramePr>
              <p:xfrm>
                <a:off x="635319" y="2543899"/>
                <a:ext cx="273278" cy="3830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9" name="Equation" r:id="rId34" imgW="3048000" imgH="4267200" progId="Equation.DSMT4">
                        <p:embed/>
                      </p:oleObj>
                    </mc:Choice>
                    <mc:Fallback>
                      <p:oleObj name="Equation" r:id="rId34" imgW="3048000" imgH="42672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5319" y="2543899"/>
                              <a:ext cx="273278" cy="3830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5" name="对象 94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-38030" y="1570172"/>
                <a:ext cx="300118" cy="4635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0" name="Equation" r:id="rId37" imgW="3352800" imgH="5181600" progId="Equation.DSMT4">
                        <p:embed/>
                      </p:oleObj>
                    </mc:Choice>
                    <mc:Fallback>
                      <p:oleObj name="Equation" r:id="rId37" imgW="3352800" imgH="5181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38030" y="1570172"/>
                              <a:ext cx="300118" cy="4635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96" name="直接箭头连接符 95"/>
                <p:cNvCxnSpPr/>
                <p:nvPr>
                  <p:custDataLst>
                    <p:tags r:id="rId39"/>
                  </p:custDataLst>
                </p:nvPr>
              </p:nvCxnSpPr>
              <p:spPr>
                <a:xfrm flipV="1">
                  <a:off x="-104414" y="1249594"/>
                  <a:ext cx="700180" cy="1287164"/>
                </a:xfrm>
                <a:prstGeom prst="straightConnector1">
                  <a:avLst/>
                </a:prstGeom>
                <a:ln w="38100">
                  <a:solidFill>
                    <a:srgbClr val="FF99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直接箭头连接符 92"/>
              <p:cNvCxnSpPr/>
              <p:nvPr>
                <p:custDataLst>
                  <p:tags r:id="rId40"/>
                </p:custDataLst>
              </p:nvPr>
            </p:nvCxnSpPr>
            <p:spPr>
              <a:xfrm flipV="1">
                <a:off x="776671" y="3839315"/>
                <a:ext cx="1691478" cy="918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/>
            <p:cNvSpPr txBox="1"/>
            <p:nvPr>
              <p:custDataLst>
                <p:tags r:id="rId41"/>
              </p:custDataLst>
            </p:nvPr>
          </p:nvSpPr>
          <p:spPr>
            <a:xfrm>
              <a:off x="7984310" y="4481339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42"/>
              </p:custDataLst>
            </p:nvPr>
          </p:nvSpPr>
          <p:spPr>
            <a:xfrm>
              <a:off x="9923741" y="469147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43"/>
              </p:custDataLst>
            </p:nvPr>
          </p:nvSpPr>
          <p:spPr>
            <a:xfrm>
              <a:off x="8828862" y="316525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 userDrawn="1">
            <p:custDataLst>
              <p:tags r:id="rId44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5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巩固练习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6"/>
            </p:custDataLst>
          </p:nvPr>
        </p:nvSpPr>
        <p:spPr>
          <a:xfrm>
            <a:off x="10489565" y="206375"/>
            <a:ext cx="1374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smtClean="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课本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P13</a:t>
            </a:r>
            <a:endParaRPr lang="en-US" altLang="zh-CN" sz="2400" b="1" smtClean="0">
              <a:solidFill>
                <a:srgbClr val="00B0F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4" grpId="0"/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课堂小结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  <p:sp>
        <p:nvSpPr>
          <p:cNvPr id="50" name="文本框 49"/>
          <p:cNvSpPr txBox="1"/>
          <p:nvPr>
            <p:custDataLst>
              <p:tags r:id="rId3"/>
            </p:custDataLst>
          </p:nvPr>
        </p:nvSpPr>
        <p:spPr>
          <a:xfrm>
            <a:off x="461010" y="875665"/>
            <a:ext cx="5089525" cy="6870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本节课你学会了哪些主要内容？</a:t>
            </a:r>
            <a:endParaRPr lang="zh-CN" altLang="en-US" sz="2800" b="1" smtClean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1736725" y="2874645"/>
            <a:ext cx="561594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、平面向量减法的几何意义</a:t>
            </a:r>
            <a:endParaRPr lang="zh-CN" altLang="en-US" sz="2800" b="1">
              <a:solidFill>
                <a:srgbClr val="0501BF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736725" y="2228850"/>
            <a:ext cx="5615940" cy="610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、平面向量的减法运算法则</a:t>
            </a:r>
            <a:endParaRPr lang="zh-CN" altLang="en-US" sz="2800" b="1">
              <a:solidFill>
                <a:srgbClr val="0501BF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1736725" y="1583690"/>
            <a:ext cx="561594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、相反向量</a:t>
            </a:r>
            <a:endParaRPr lang="zh-CN" altLang="en-US" sz="2800" b="1">
              <a:solidFill>
                <a:srgbClr val="0501BF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箭头3"/>
          <p:cNvSpPr/>
          <p:nvPr>
            <p:custDataLst>
              <p:tags r:id="rId1"/>
            </p:custDataLst>
          </p:nvPr>
        </p:nvSpPr>
        <p:spPr bwMode="gray">
          <a:xfrm flipV="1">
            <a:off x="1290677" y="3573810"/>
            <a:ext cx="1608305" cy="187642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箭头2"/>
          <p:cNvSpPr/>
          <p:nvPr>
            <p:custDataLst>
              <p:tags r:id="rId2"/>
            </p:custDataLst>
          </p:nvPr>
        </p:nvSpPr>
        <p:spPr bwMode="gray">
          <a:xfrm rot="16200000">
            <a:off x="1804670" y="2727960"/>
            <a:ext cx="582295" cy="1911985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3" name="箭头1"/>
          <p:cNvSpPr/>
          <p:nvPr>
            <p:custDataLst>
              <p:tags r:id="rId3"/>
            </p:custDataLst>
          </p:nvPr>
        </p:nvSpPr>
        <p:spPr bwMode="gray">
          <a:xfrm>
            <a:off x="1290955" y="1772920"/>
            <a:ext cx="1608455" cy="220281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" name="标题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940050" y="1186815"/>
            <a:ext cx="1475740" cy="1335405"/>
          </a:xfrm>
          <a:prstGeom prst="roundRect">
            <a:avLst>
              <a:gd name="adj" fmla="val 11921"/>
            </a:avLst>
          </a:prstGeom>
          <a:solidFill>
            <a:srgbClr val="069B8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一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7" name="标题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940685" y="2797810"/>
            <a:ext cx="1474470" cy="1568450"/>
          </a:xfrm>
          <a:prstGeom prst="roundRect">
            <a:avLst>
              <a:gd name="adj" fmla="val 11921"/>
            </a:avLst>
          </a:prstGeom>
          <a:solidFill>
            <a:srgbClr val="069B8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二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9" name="标题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899410" y="4651375"/>
            <a:ext cx="1516380" cy="1536700"/>
          </a:xfrm>
          <a:prstGeom prst="roundRect">
            <a:avLst>
              <a:gd name="adj" fmla="val 11921"/>
            </a:avLst>
          </a:prstGeom>
          <a:solidFill>
            <a:srgbClr val="069B8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三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0" name="Oval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3075" y="3070225"/>
            <a:ext cx="1922145" cy="1440180"/>
          </a:xfrm>
          <a:prstGeom prst="roundRect">
            <a:avLst/>
          </a:prstGeom>
          <a:solidFill>
            <a:srgbClr val="069B8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6000" rIns="126000" bIns="180000" anchor="ctr"/>
          <a:lstStyle/>
          <a:p>
            <a:pPr algn="ctr">
              <a:lnSpc>
                <a:spcPct val="120000"/>
              </a:lnSpc>
            </a:pPr>
            <a:r>
              <a:rPr lang="zh-CN" altLang="en-US" sz="4400" b="1" kern="0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4400" b="1" kern="0">
              <a:solidFill>
                <a:srgbClr val="F9F9F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4" name="文本1"/>
          <p:cNvSpPr>
            <a:spLocks noChangeArrowheads="1"/>
          </p:cNvSpPr>
          <p:nvPr>
            <p:custDataLst>
              <p:tags r:id="rId8"/>
            </p:custDataLst>
          </p:nvPr>
        </p:nvSpPr>
        <p:spPr bwMode="ltGray">
          <a:xfrm>
            <a:off x="4456430" y="1276350"/>
            <a:ext cx="6904355" cy="1155700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lnSpc>
                <a:spcPct val="120000"/>
              </a:lnSpc>
              <a:buClrTx/>
              <a:buSzTx/>
              <a:buFontTx/>
              <a:defRPr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理解相反向量的含义，向量减法的意义及减法法则</a:t>
            </a:r>
            <a:endParaRPr lang="en-US" altLang="zh-CN" sz="2800" kern="100"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16" name="文本2"/>
          <p:cNvSpPr>
            <a:spLocks noChangeArrowheads="1"/>
          </p:cNvSpPr>
          <p:nvPr>
            <p:custDataLst>
              <p:tags r:id="rId9"/>
            </p:custDataLst>
          </p:nvPr>
        </p:nvSpPr>
        <p:spPr bwMode="ltGray">
          <a:xfrm>
            <a:off x="4430395" y="2797810"/>
            <a:ext cx="6925945" cy="1568450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lnSpc>
                <a:spcPct val="120000"/>
              </a:lnSpc>
              <a:buClrTx/>
              <a:buSzTx/>
              <a:buFontTx/>
              <a:defRPr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掌握向量减法的几何意义</a:t>
            </a:r>
            <a:endParaRPr lang="en-US" altLang="zh-CN" sz="2800" kern="100"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18" name="文本3"/>
          <p:cNvSpPr>
            <a:spLocks noChangeArrowheads="1"/>
          </p:cNvSpPr>
          <p:nvPr>
            <p:custDataLst>
              <p:tags r:id="rId10"/>
            </p:custDataLst>
          </p:nvPr>
        </p:nvSpPr>
        <p:spPr bwMode="ltGray">
          <a:xfrm>
            <a:off x="4476750" y="4651375"/>
            <a:ext cx="6867525" cy="1496695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ysDot"/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lnSpc>
                <a:spcPct val="120000"/>
              </a:lnSpc>
              <a:buClrTx/>
              <a:buSzTx/>
              <a:buFontTx/>
              <a:defRPr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向量减法的应用</a:t>
            </a:r>
            <a:endParaRPr lang="en-US" altLang="zh-CN" sz="2800" kern="100">
              <a:effectLst/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4" name="矩形 3"/>
          <p:cNvSpPr/>
          <p:nvPr userDrawn="1">
            <p:custDataLst>
              <p:tags r:id="rId1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学习目标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5" grpId="0" animBg="1"/>
      <p:bldP spid="217" grpId="0" animBg="1"/>
      <p:bldP spid="219" grpId="0" animBg="1"/>
      <p:bldP spid="220" grpId="0" animBg="1"/>
      <p:bldP spid="214" grpId="0" animBg="1"/>
      <p:bldP spid="216" grpId="0" animBg="1"/>
      <p:bldP spid="2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复习回顾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9550" y="796290"/>
            <a:ext cx="557466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向量的加法运算的法则有哪些？</a:t>
            </a:r>
            <a:endParaRPr lang="zh-CN" altLang="en-US" sz="2800" b="1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77831" name="组合 77830"/>
          <p:cNvGrpSpPr/>
          <p:nvPr>
            <p:custDataLst>
              <p:tags r:id="rId4"/>
            </p:custDataLst>
          </p:nvPr>
        </p:nvGrpSpPr>
        <p:grpSpPr>
          <a:xfrm>
            <a:off x="1330588" y="1857058"/>
            <a:ext cx="2886152" cy="2263775"/>
            <a:chOff x="559" y="2210"/>
            <a:chExt cx="2082" cy="1505"/>
          </a:xfrm>
        </p:grpSpPr>
        <p:grpSp>
          <p:nvGrpSpPr>
            <p:cNvPr id="77832" name="组合 77831"/>
            <p:cNvGrpSpPr/>
            <p:nvPr>
              <p:custDataLst>
                <p:tags r:id="rId5"/>
              </p:custDataLst>
            </p:nvPr>
          </p:nvGrpSpPr>
          <p:grpSpPr>
            <a:xfrm>
              <a:off x="559" y="3369"/>
              <a:ext cx="466" cy="346"/>
              <a:chOff x="561" y="2659"/>
              <a:chExt cx="406" cy="328"/>
            </a:xfrm>
          </p:grpSpPr>
          <p:sp>
            <p:nvSpPr>
              <p:cNvPr id="77833" name="椭圆 77832"/>
              <p:cNvSpPr/>
              <p:nvPr>
                <p:custDataLst>
                  <p:tags r:id="rId6"/>
                </p:custDataLst>
              </p:nvPr>
            </p:nvSpPr>
            <p:spPr>
              <a:xfrm>
                <a:off x="919" y="2692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4" name="文本框 7783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61" y="2659"/>
                <a:ext cx="275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835" name="组合 77834"/>
            <p:cNvGrpSpPr/>
            <p:nvPr>
              <p:custDataLst>
                <p:tags r:id="rId8"/>
              </p:custDataLst>
            </p:nvPr>
          </p:nvGrpSpPr>
          <p:grpSpPr>
            <a:xfrm>
              <a:off x="1390" y="2210"/>
              <a:ext cx="403" cy="347"/>
              <a:chOff x="1429" y="1661"/>
              <a:chExt cx="352" cy="328"/>
            </a:xfrm>
          </p:grpSpPr>
          <p:sp>
            <p:nvSpPr>
              <p:cNvPr id="77836" name="椭圆 77835"/>
              <p:cNvSpPr/>
              <p:nvPr>
                <p:custDataLst>
                  <p:tags r:id="rId9"/>
                </p:custDataLst>
              </p:nvPr>
            </p:nvSpPr>
            <p:spPr>
              <a:xfrm>
                <a:off x="1429" y="1842"/>
                <a:ext cx="45" cy="4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7" name="文本框 7783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505" y="1661"/>
                <a:ext cx="276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838" name="组合 77837"/>
            <p:cNvGrpSpPr/>
            <p:nvPr>
              <p:custDataLst>
                <p:tags r:id="rId11"/>
              </p:custDataLst>
            </p:nvPr>
          </p:nvGrpSpPr>
          <p:grpSpPr>
            <a:xfrm>
              <a:off x="938" y="2427"/>
              <a:ext cx="1703" cy="1231"/>
              <a:chOff x="874" y="2416"/>
              <a:chExt cx="1703" cy="1231"/>
            </a:xfrm>
          </p:grpSpPr>
          <p:sp>
            <p:nvSpPr>
              <p:cNvPr id="77839" name="直接连接符 77838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941" y="2416"/>
                <a:ext cx="468" cy="1006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40" name="直接连接符 77839"/>
              <p:cNvSpPr/>
              <p:nvPr>
                <p:custDataLst>
                  <p:tags r:id="rId13"/>
                </p:custDataLst>
              </p:nvPr>
            </p:nvSpPr>
            <p:spPr>
              <a:xfrm flipH="1" flipV="1">
                <a:off x="1404" y="2438"/>
                <a:ext cx="779" cy="6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41" name="文本框 77840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66" y="2721"/>
                <a:ext cx="27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2" name="直接连接符 77841"/>
              <p:cNvSpPr/>
              <p:nvPr>
                <p:custDataLst>
                  <p:tags r:id="rId15"/>
                </p:custDataLst>
              </p:nvPr>
            </p:nvSpPr>
            <p:spPr>
              <a:xfrm>
                <a:off x="1508" y="2769"/>
                <a:ext cx="1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43" name="直接连接符 77842"/>
              <p:cNvSpPr/>
              <p:nvPr>
                <p:custDataLst>
                  <p:tags r:id="rId16"/>
                </p:custDataLst>
              </p:nvPr>
            </p:nvSpPr>
            <p:spPr>
              <a:xfrm flipV="1">
                <a:off x="935" y="3109"/>
                <a:ext cx="1299" cy="33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44" name="文本框 7784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595" y="3301"/>
                <a:ext cx="259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5" name="直接连接符 7784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664" y="3348"/>
                <a:ext cx="1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77846" name="组合 77845"/>
              <p:cNvGrpSpPr/>
              <p:nvPr>
                <p:custDataLst>
                  <p:tags r:id="rId19"/>
                </p:custDataLst>
              </p:nvPr>
            </p:nvGrpSpPr>
            <p:grpSpPr>
              <a:xfrm>
                <a:off x="2183" y="2901"/>
                <a:ext cx="394" cy="346"/>
                <a:chOff x="1429" y="1661"/>
                <a:chExt cx="344" cy="328"/>
              </a:xfrm>
            </p:grpSpPr>
            <p:sp>
              <p:nvSpPr>
                <p:cNvPr id="77847" name="椭圆 77846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429" y="1842"/>
                  <a:ext cx="45" cy="46"/>
                </a:xfrm>
                <a:prstGeom prst="ellipse">
                  <a:avLst/>
                </a:prstGeom>
                <a:solidFill>
                  <a:srgbClr val="FFFF66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48" name="文本框 77847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509" y="1661"/>
                  <a:ext cx="264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1422" tIns="45711" rIns="91422" bIns="45711" anchor="t">
                  <a:spAutoFit/>
                </a:bodyPr>
                <a:lstStyle/>
                <a:p>
                  <a:pPr algn="ctr" eaLnBrk="0" hangingPunct="0"/>
                  <a:r>
                    <a:rPr lang="en-US" altLang="zh-CN" sz="2800" b="1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7849" name="组合 77848"/>
              <p:cNvGrpSpPr/>
              <p:nvPr>
                <p:custDataLst>
                  <p:tags r:id="rId22"/>
                </p:custDataLst>
              </p:nvPr>
            </p:nvGrpSpPr>
            <p:grpSpPr>
              <a:xfrm rot="-25488728">
                <a:off x="751" y="2742"/>
                <a:ext cx="623" cy="376"/>
                <a:chOff x="2276" y="2020"/>
                <a:chExt cx="591" cy="328"/>
              </a:xfrm>
            </p:grpSpPr>
            <p:sp>
              <p:nvSpPr>
                <p:cNvPr id="77850" name="矩形 77849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276" y="2020"/>
                  <a:ext cx="59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1422" tIns="45711" rIns="91422" bIns="45711" anchor="t">
                  <a:spAutoFit/>
                </a:bodyPr>
                <a:lstStyle/>
                <a:p>
                  <a:pPr algn="ctr" eaLnBrk="0" hangingPunct="0"/>
                  <a:r>
                    <a:rPr lang="en-US" altLang="zh-CN" sz="2800" b="1" i="1">
                      <a:solidFill>
                        <a:srgbClr val="CC66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b="1" i="1">
                      <a:solidFill>
                        <a:srgbClr val="CC66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b="1" i="1">
                      <a:solidFill>
                        <a:srgbClr val="CC66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en-US" altLang="zh-CN" sz="2800" b="1" i="1">
                    <a:solidFill>
                      <a:srgbClr val="CC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51" name="直接连接符 77850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381" y="2069"/>
                  <a:ext cx="136" cy="0"/>
                </a:xfrm>
                <a:prstGeom prst="line">
                  <a:avLst/>
                </a:prstGeom>
                <a:ln w="9525" cap="flat" cmpd="sng">
                  <a:solidFill>
                    <a:srgbClr val="CC6600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77852" name="直接连接符 7785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608" y="2069"/>
                  <a:ext cx="136" cy="0"/>
                </a:xfrm>
                <a:prstGeom prst="line">
                  <a:avLst/>
                </a:prstGeom>
                <a:ln w="9525" cap="flat" cmpd="sng">
                  <a:solidFill>
                    <a:srgbClr val="CC6600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/>
              </p:txBody>
            </p:sp>
          </p:grpSp>
        </p:grpSp>
      </p:grpSp>
      <p:sp>
        <p:nvSpPr>
          <p:cNvPr id="77853" name="矩形 77852"/>
          <p:cNvSpPr/>
          <p:nvPr>
            <p:custDataLst>
              <p:tags r:id="rId26"/>
            </p:custDataLst>
          </p:nvPr>
        </p:nvSpPr>
        <p:spPr>
          <a:xfrm>
            <a:off x="4670743" y="1330008"/>
            <a:ext cx="4564062" cy="513080"/>
          </a:xfrm>
          <a:prstGeom prst="rect">
            <a:avLst/>
          </a:prstGeom>
          <a:noFill/>
          <a:ln w="9525">
            <a:noFill/>
          </a:ln>
        </p:spPr>
        <p:txBody>
          <a:bodyPr lIns="82583" tIns="41292" rIns="82583" bIns="41292">
            <a:spAutoFit/>
          </a:bodyPr>
          <a:lstStyle/>
          <a:p>
            <a:pPr defTabSz="825500" eaLnBrk="0" hangingPunct="0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）平行四边形法则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54" name="矩形 77853"/>
          <p:cNvSpPr/>
          <p:nvPr>
            <p:custDataLst>
              <p:tags r:id="rId27"/>
            </p:custDataLst>
          </p:nvPr>
        </p:nvSpPr>
        <p:spPr>
          <a:xfrm>
            <a:off x="1278255" y="1330008"/>
            <a:ext cx="3205163" cy="513080"/>
          </a:xfrm>
          <a:prstGeom prst="rect">
            <a:avLst/>
          </a:prstGeom>
          <a:noFill/>
          <a:ln w="9525">
            <a:noFill/>
          </a:ln>
        </p:spPr>
        <p:txBody>
          <a:bodyPr lIns="82583" tIns="41292" rIns="82583" bIns="41292">
            <a:spAutoFit/>
          </a:bodyPr>
          <a:lstStyle/>
          <a:p>
            <a:pPr defTabSz="825500" eaLnBrk="0" hangingPunct="0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）三角形法则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855" name="组合 77854"/>
          <p:cNvGrpSpPr/>
          <p:nvPr>
            <p:custDataLst>
              <p:tags r:id="rId28"/>
            </p:custDataLst>
          </p:nvPr>
        </p:nvGrpSpPr>
        <p:grpSpPr>
          <a:xfrm>
            <a:off x="4712468" y="1641158"/>
            <a:ext cx="3706362" cy="2295196"/>
            <a:chOff x="3460" y="2325"/>
            <a:chExt cx="2674" cy="1526"/>
          </a:xfrm>
        </p:grpSpPr>
        <p:grpSp>
          <p:nvGrpSpPr>
            <p:cNvPr id="77856" name="组合 77855"/>
            <p:cNvGrpSpPr/>
            <p:nvPr>
              <p:custDataLst>
                <p:tags r:id="rId29"/>
              </p:custDataLst>
            </p:nvPr>
          </p:nvGrpSpPr>
          <p:grpSpPr>
            <a:xfrm rot="-25488728">
              <a:off x="4305" y="2857"/>
              <a:ext cx="623" cy="376"/>
              <a:chOff x="2277" y="2022"/>
              <a:chExt cx="591" cy="328"/>
            </a:xfrm>
          </p:grpSpPr>
          <p:sp>
            <p:nvSpPr>
              <p:cNvPr id="77857" name="矩形 77856"/>
              <p:cNvSpPr/>
              <p:nvPr>
                <p:custDataLst>
                  <p:tags r:id="rId30"/>
                </p:custDataLst>
              </p:nvPr>
            </p:nvSpPr>
            <p:spPr>
              <a:xfrm>
                <a:off x="2277" y="2022"/>
                <a:ext cx="591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solidFill>
                      <a:srgbClr val="CC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>
                    <a:solidFill>
                      <a:srgbClr val="CC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>
                    <a:solidFill>
                      <a:srgbClr val="CC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1" i="1">
                  <a:solidFill>
                    <a:srgbClr val="CC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8" name="直接连接符 77857"/>
              <p:cNvSpPr/>
              <p:nvPr>
                <p:custDataLst>
                  <p:tags r:id="rId31"/>
                </p:custDataLst>
              </p:nvPr>
            </p:nvSpPr>
            <p:spPr>
              <a:xfrm>
                <a:off x="2381" y="2069"/>
                <a:ext cx="136" cy="0"/>
              </a:xfrm>
              <a:prstGeom prst="line">
                <a:avLst/>
              </a:prstGeom>
              <a:ln w="9525" cap="flat" cmpd="sng">
                <a:solidFill>
                  <a:srgbClr val="CC66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59" name="直接连接符 77858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08" y="2069"/>
                <a:ext cx="136" cy="0"/>
              </a:xfrm>
              <a:prstGeom prst="line">
                <a:avLst/>
              </a:prstGeom>
              <a:ln w="9525" cap="flat" cmpd="sng">
                <a:solidFill>
                  <a:srgbClr val="CC66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77860" name="直接连接符 77859"/>
            <p:cNvSpPr/>
            <p:nvPr>
              <p:custDataLst>
                <p:tags r:id="rId33"/>
              </p:custDataLst>
            </p:nvPr>
          </p:nvSpPr>
          <p:spPr>
            <a:xfrm flipV="1">
              <a:off x="4525" y="2547"/>
              <a:ext cx="467" cy="1006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grpSp>
          <p:nvGrpSpPr>
            <p:cNvPr id="77861" name="组合 77860"/>
            <p:cNvGrpSpPr/>
            <p:nvPr>
              <p:custDataLst>
                <p:tags r:id="rId34"/>
              </p:custDataLst>
            </p:nvPr>
          </p:nvGrpSpPr>
          <p:grpSpPr>
            <a:xfrm>
              <a:off x="3708" y="2915"/>
              <a:ext cx="771" cy="635"/>
              <a:chOff x="2336" y="527"/>
              <a:chExt cx="680" cy="635"/>
            </a:xfrm>
          </p:grpSpPr>
          <p:sp>
            <p:nvSpPr>
              <p:cNvPr id="77862" name="直接连接符 77861"/>
              <p:cNvSpPr/>
              <p:nvPr>
                <p:custDataLst>
                  <p:tags r:id="rId35"/>
                </p:custDataLst>
              </p:nvPr>
            </p:nvSpPr>
            <p:spPr>
              <a:xfrm flipH="1" flipV="1">
                <a:off x="2336" y="527"/>
                <a:ext cx="680" cy="63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63" name="文本框 77862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2389" y="795"/>
                <a:ext cx="241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64" name="直接连接符 7786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427" y="840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77865" name="组合 77864"/>
            <p:cNvGrpSpPr/>
            <p:nvPr>
              <p:custDataLst>
                <p:tags r:id="rId38"/>
              </p:custDataLst>
            </p:nvPr>
          </p:nvGrpSpPr>
          <p:grpSpPr>
            <a:xfrm>
              <a:off x="4501" y="3227"/>
              <a:ext cx="1299" cy="539"/>
              <a:chOff x="793" y="663"/>
              <a:chExt cx="1134" cy="510"/>
            </a:xfrm>
          </p:grpSpPr>
          <p:sp>
            <p:nvSpPr>
              <p:cNvPr id="77866" name="直接连接符 77865"/>
              <p:cNvSpPr/>
              <p:nvPr>
                <p:custDataLst>
                  <p:tags r:id="rId39"/>
                </p:custDataLst>
              </p:nvPr>
            </p:nvSpPr>
            <p:spPr>
              <a:xfrm flipV="1">
                <a:off x="793" y="663"/>
                <a:ext cx="1134" cy="3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77867" name="文本框 77866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1368" y="845"/>
                <a:ext cx="226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68" name="直接连接符 77867"/>
              <p:cNvSpPr/>
              <p:nvPr>
                <p:custDataLst>
                  <p:tags r:id="rId41"/>
                </p:custDataLst>
              </p:nvPr>
            </p:nvSpPr>
            <p:spPr>
              <a:xfrm>
                <a:off x="1429" y="890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77869" name="组合 77868"/>
            <p:cNvGrpSpPr/>
            <p:nvPr>
              <p:custDataLst>
                <p:tags r:id="rId42"/>
              </p:custDataLst>
            </p:nvPr>
          </p:nvGrpSpPr>
          <p:grpSpPr>
            <a:xfrm>
              <a:off x="5771" y="3000"/>
              <a:ext cx="363" cy="346"/>
              <a:chOff x="5704" y="2144"/>
              <a:chExt cx="363" cy="346"/>
            </a:xfrm>
          </p:grpSpPr>
          <p:sp>
            <p:nvSpPr>
              <p:cNvPr id="77870" name="椭圆 77869"/>
              <p:cNvSpPr/>
              <p:nvPr>
                <p:custDataLst>
                  <p:tags r:id="rId43"/>
                </p:custDataLst>
              </p:nvPr>
            </p:nvSpPr>
            <p:spPr>
              <a:xfrm rot="-143156" flipH="1">
                <a:off x="5704" y="2325"/>
                <a:ext cx="45" cy="4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1" name="文本框 77870"/>
              <p:cNvSpPr txBox="1"/>
              <p:nvPr>
                <p:custDataLst>
                  <p:tags r:id="rId44"/>
                </p:custDataLst>
              </p:nvPr>
            </p:nvSpPr>
            <p:spPr>
              <a:xfrm flipH="1">
                <a:off x="5794" y="2144"/>
                <a:ext cx="27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22" tIns="45711" rIns="91422" bIns="45711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72" name="椭圆 77871"/>
            <p:cNvSpPr/>
            <p:nvPr>
              <p:custDataLst>
                <p:tags r:id="rId45"/>
              </p:custDataLst>
            </p:nvPr>
          </p:nvSpPr>
          <p:spPr>
            <a:xfrm>
              <a:off x="3708" y="2870"/>
              <a:ext cx="52" cy="4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73" name="文本框 77872"/>
            <p:cNvSpPr txBox="1"/>
            <p:nvPr>
              <p:custDataLst>
                <p:tags r:id="rId46"/>
              </p:custDataLst>
            </p:nvPr>
          </p:nvSpPr>
          <p:spPr>
            <a:xfrm>
              <a:off x="3460" y="2643"/>
              <a:ext cx="31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22" tIns="45711" rIns="91422" bIns="45711" anchor="t">
              <a:spAutoFit/>
            </a:bodyPr>
            <a:lstStyle/>
            <a:p>
              <a:pPr algn="ctr" eaLnBrk="0" hangingPunct="0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874" name="组合 77873"/>
            <p:cNvGrpSpPr/>
            <p:nvPr>
              <p:custDataLst>
                <p:tags r:id="rId47"/>
              </p:custDataLst>
            </p:nvPr>
          </p:nvGrpSpPr>
          <p:grpSpPr>
            <a:xfrm>
              <a:off x="4954" y="2325"/>
              <a:ext cx="403" cy="347"/>
              <a:chOff x="1429" y="1661"/>
              <a:chExt cx="352" cy="328"/>
            </a:xfrm>
          </p:grpSpPr>
          <p:sp>
            <p:nvSpPr>
              <p:cNvPr id="77875" name="椭圆 77874"/>
              <p:cNvSpPr/>
              <p:nvPr>
                <p:custDataLst>
                  <p:tags r:id="rId48"/>
                </p:custDataLst>
              </p:nvPr>
            </p:nvSpPr>
            <p:spPr>
              <a:xfrm>
                <a:off x="1429" y="1842"/>
                <a:ext cx="45" cy="4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6" name="文本框 77875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1505" y="1661"/>
                <a:ext cx="276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22" tIns="45711" rIns="91422" bIns="45711" anchor="t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77" name="直接连接符 77876"/>
            <p:cNvSpPr/>
            <p:nvPr>
              <p:custDataLst>
                <p:tags r:id="rId50"/>
              </p:custDataLst>
            </p:nvPr>
          </p:nvSpPr>
          <p:spPr>
            <a:xfrm flipH="1" flipV="1">
              <a:off x="4978" y="2507"/>
              <a:ext cx="779" cy="6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7878" name="直接连接符 77877"/>
            <p:cNvSpPr/>
            <p:nvPr>
              <p:custDataLst>
                <p:tags r:id="rId51"/>
              </p:custDataLst>
            </p:nvPr>
          </p:nvSpPr>
          <p:spPr>
            <a:xfrm flipV="1">
              <a:off x="3708" y="2552"/>
              <a:ext cx="1270" cy="3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7879" name="椭圆 77878"/>
            <p:cNvSpPr/>
            <p:nvPr>
              <p:custDataLst>
                <p:tags r:id="rId52"/>
              </p:custDataLst>
            </p:nvPr>
          </p:nvSpPr>
          <p:spPr>
            <a:xfrm>
              <a:off x="4473" y="3550"/>
              <a:ext cx="52" cy="4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80" name="文本框 77879"/>
            <p:cNvSpPr txBox="1"/>
            <p:nvPr>
              <p:custDataLst>
                <p:tags r:id="rId53"/>
              </p:custDataLst>
            </p:nvPr>
          </p:nvSpPr>
          <p:spPr>
            <a:xfrm>
              <a:off x="4191" y="3505"/>
              <a:ext cx="331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22" tIns="45711" rIns="91422" bIns="45711" anchor="t">
              <a:spAutoFit/>
            </a:bodyPr>
            <a:lstStyle/>
            <a:p>
              <a:pPr algn="ctr" eaLnBrk="0" hangingPunct="0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54"/>
            </p:custDataLst>
          </p:nvPr>
        </p:nvSpPr>
        <p:spPr>
          <a:xfrm>
            <a:off x="344170" y="41827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en-US" altLang="zh-CN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向量的加法满足怎样的运算率？</a:t>
            </a:r>
            <a:endParaRPr lang="zh-CN" altLang="en-US" sz="2800" b="1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5"/>
            </p:custDataLst>
          </p:nvPr>
        </p:nvSpPr>
        <p:spPr>
          <a:xfrm>
            <a:off x="1767840" y="4776470"/>
            <a:ext cx="1267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  <a:sym typeface="+mn-ea"/>
              </a:rPr>
              <a:t>交换律：</a:t>
            </a:r>
            <a:endParaRPr lang="zh-CN" altLang="en-US" sz="2800" b="1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6"/>
            </p:custDataLst>
          </p:nvPr>
        </p:nvSpPr>
        <p:spPr>
          <a:xfrm>
            <a:off x="1767840" y="5564505"/>
            <a:ext cx="14458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  <a:sym typeface="+mn-ea"/>
              </a:rPr>
              <a:t>结合律：</a:t>
            </a:r>
            <a:endParaRPr lang="zh-CN" altLang="en-US" sz="2800" b="1">
              <a:solidFill>
                <a:srgbClr val="FF0000"/>
              </a:solidFill>
              <a:latin typeface="+mn-ea"/>
              <a:sym typeface="+mn-ea"/>
            </a:endParaRPr>
          </a:p>
        </p:txBody>
      </p:sp>
      <p:graphicFrame>
        <p:nvGraphicFramePr>
          <p:cNvPr id="77882" name="Object 19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3422333" y="4776470"/>
          <a:ext cx="177673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58" imgW="850900" imgH="215900" progId="Equation.DSMT4">
                  <p:embed/>
                </p:oleObj>
              </mc:Choice>
              <mc:Fallback>
                <p:oleObj name="" r:id="rId58" imgW="850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3422333" y="4776470"/>
                        <a:ext cx="1776730" cy="450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3470593" y="5582285"/>
          <a:ext cx="318135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61" imgW="1524000" imgH="241300" progId="Equation.DSMT4">
                  <p:embed/>
                </p:oleObj>
              </mc:Choice>
              <mc:Fallback>
                <p:oleObj name="" r:id="rId61" imgW="15240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470593" y="5582285"/>
                        <a:ext cx="3181350" cy="5041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3" grpId="0"/>
      <p:bldP spid="7785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设疑自探</a:t>
            </a:r>
            <a:r>
              <a:rPr lang="en-US" altLang="zh-CN" sz="2800" b="1">
                <a:solidFill>
                  <a:srgbClr val="48A088"/>
                </a:solidFill>
              </a:rPr>
              <a:t>1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20345" y="748665"/>
            <a:ext cx="11697970" cy="1512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sym typeface="+mn-ea"/>
              </a:rPr>
              <a:t>问题</a:t>
            </a:r>
            <a:r>
              <a:rPr lang="en-US" altLang="zh-CN" sz="2800" b="1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sym typeface="+mn-ea"/>
              </a:rPr>
              <a:t>1</a:t>
            </a:r>
            <a:r>
              <a:rPr lang="en-US" altLang="zh-CN" sz="2800" b="1" noProof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 </a:t>
            </a:r>
            <a:r>
              <a:rPr lang="zh-CN" altLang="en-US" sz="2800" b="1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在数的运算中，减法是加法的逆运算，其运算法则是"</a:t>
            </a:r>
            <a:r>
              <a:rPr lang="zh-CN" altLang="en-US" sz="2800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减去一个数等于加上这个数的相反数</a:t>
            </a:r>
            <a:r>
              <a:rPr lang="zh-CN" altLang="en-US" sz="2800" b="1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".类比数的减法，向量的减法与加法有什么关系?如何定义向量的减法法则?</a:t>
            </a:r>
            <a:endParaRPr lang="zh-CN" altLang="en-US" sz="2800" b="1" noProof="0" smtClean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3184525" y="1243330"/>
            <a:ext cx="1095375" cy="49784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3565" y="2427605"/>
            <a:ext cx="5732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与数</a:t>
            </a:r>
            <a:r>
              <a:rPr lang="en-US" altLang="zh-CN" sz="2800" b="1" i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的相反数是</a:t>
            </a:r>
            <a:r>
              <a:rPr lang="en-US" altLang="zh-CN" sz="2800" b="1">
                <a:solidFill>
                  <a:srgbClr val="0501BF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b="1" i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>
                <a:solidFill>
                  <a:srgbClr val="0501B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类似，我们规定：</a:t>
            </a:r>
            <a:endParaRPr lang="zh-CN" altLang="en-US" sz="2800" b="1">
              <a:solidFill>
                <a:srgbClr val="0501BF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713605" y="5998845"/>
          <a:ext cx="168656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73660" imgH="22860" progId="Equation.DSMT4">
                  <p:embed/>
                </p:oleObj>
              </mc:Choice>
              <mc:Fallback>
                <p:oleObj name="Equation" r:id="rId7" imgW="73660" imgH="2286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3605" y="5998845"/>
                        <a:ext cx="1686560" cy="5168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>
            <p:custDataLst>
              <p:tags r:id="rId9"/>
            </p:custDataLst>
          </p:nvPr>
        </p:nvGrpSpPr>
        <p:grpSpPr>
          <a:xfrm>
            <a:off x="154940" y="3069590"/>
            <a:ext cx="11469370" cy="607060"/>
            <a:chOff x="436" y="4354"/>
            <a:chExt cx="18062" cy="956"/>
          </a:xfrm>
        </p:grpSpPr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436" y="4354"/>
              <a:ext cx="18062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0000"/>
                </a:lnSpc>
              </a:pPr>
              <a:r>
                <a:rPr lang="zh-CN" altLang="en-US" sz="2800" b="1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与向量  长度相同，方向相反的向量，叫做  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的</a:t>
              </a:r>
              <a:r>
                <a:rPr lang="zh-CN" altLang="en-US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相反向量</a:t>
              </a:r>
              <a:r>
                <a:rPr lang="en-US" altLang="zh-CN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记</a:t>
              </a:r>
              <a:r>
                <a:rPr lang="zh-CN" altLang="en-US" sz="2800" b="1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作  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en-US" altLang="zh-CN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endParaRPr lang="zh-CN" altLang="en-US" sz="2800" b="1" smtClean="0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2983" y="4559"/>
            <a:ext cx="481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12" imgW="127000" imgH="177165" progId="Equation.DSMT4">
                    <p:embed/>
                  </p:oleObj>
                </mc:Choice>
                <mc:Fallback>
                  <p:oleObj name="Equation" r:id="rId12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83" y="4559"/>
                          <a:ext cx="481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2105" y="4557"/>
            <a:ext cx="481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5" imgW="127000" imgH="177165" progId="Equation.DSMT4">
                    <p:embed/>
                  </p:oleObj>
                </mc:Choice>
                <mc:Fallback>
                  <p:oleObj name="Equation" r:id="rId15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105" y="4557"/>
                          <a:ext cx="481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6814" y="4557"/>
            <a:ext cx="818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17" imgW="215900" imgH="177165" progId="Equation.DSMT4">
                    <p:embed/>
                  </p:oleObj>
                </mc:Choice>
                <mc:Fallback>
                  <p:oleObj name="Equation" r:id="rId17" imgW="2159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814" y="4557"/>
                          <a:ext cx="818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>
            <p:custDataLst>
              <p:tags r:id="rId19"/>
            </p:custDataLst>
          </p:nvPr>
        </p:nvGrpSpPr>
        <p:grpSpPr>
          <a:xfrm>
            <a:off x="348615" y="5254625"/>
            <a:ext cx="11401425" cy="565150"/>
            <a:chOff x="1113" y="5203"/>
            <a:chExt cx="17955" cy="890"/>
          </a:xfrm>
        </p:grpSpPr>
        <p:sp>
          <p:nvSpPr>
            <p:cNvPr id="24" name="文本框 23"/>
            <p:cNvSpPr txBox="1"/>
            <p:nvPr>
              <p:custDataLst>
                <p:tags r:id="rId20"/>
              </p:custDataLst>
            </p:nvPr>
          </p:nvSpPr>
          <p:spPr>
            <a:xfrm>
              <a:off x="1113" y="5203"/>
              <a:ext cx="17955" cy="8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46990">
                <a:lnSpc>
                  <a:spcPct val="110000"/>
                </a:lnSpc>
              </a:pP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由于方向反转两次仍回到原来的方向</a:t>
              </a:r>
              <a:r>
                <a:rPr lang="en-US" altLang="zh-CN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,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因此  和  </a:t>
              </a:r>
              <a:r>
                <a:rPr lang="en-US" altLang="zh-CN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 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互为相反向量</a:t>
              </a:r>
              <a:r>
                <a:rPr lang="en-US" altLang="zh-CN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,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于是</a:t>
              </a:r>
              <a:endParaRPr lang="zh-CN" altLang="en-US" sz="2800" b="1" smtClean="0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1707" y="5272"/>
            <a:ext cx="481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22" imgW="127000" imgH="177165" progId="Equation.DSMT4">
                    <p:embed/>
                  </p:oleObj>
                </mc:Choice>
                <mc:Fallback>
                  <p:oleObj name="Equation" r:id="rId22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707" y="5272"/>
                          <a:ext cx="481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2832" y="5314"/>
            <a:ext cx="818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24" imgW="215900" imgH="177165" progId="Equation.DSMT4">
                    <p:embed/>
                  </p:oleObj>
                </mc:Choice>
                <mc:Fallback>
                  <p:oleObj name="Equation" r:id="rId24" imgW="2159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832" y="5314"/>
                          <a:ext cx="818" cy="68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7" name="直接箭头连接符 36"/>
          <p:cNvCxnSpPr/>
          <p:nvPr>
            <p:custDataLst>
              <p:tags r:id="rId25"/>
            </p:custDataLst>
          </p:nvPr>
        </p:nvCxnSpPr>
        <p:spPr>
          <a:xfrm flipH="1">
            <a:off x="500380" y="4897755"/>
            <a:ext cx="1725930" cy="0"/>
          </a:xfrm>
          <a:prstGeom prst="straightConnector1">
            <a:avLst/>
          </a:prstGeom>
          <a:ln w="38100">
            <a:solidFill>
              <a:srgbClr val="0818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6"/>
            </p:custDataLst>
          </p:nvPr>
        </p:nvCxnSpPr>
        <p:spPr>
          <a:xfrm>
            <a:off x="5801995" y="3952875"/>
            <a:ext cx="1710690" cy="0"/>
          </a:xfrm>
          <a:prstGeom prst="straightConnector1">
            <a:avLst/>
          </a:prstGeom>
          <a:ln w="38100">
            <a:solidFill>
              <a:schemeClr val="accent2">
                <a:alpha val="7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7"/>
            </p:custDataLst>
          </p:nvPr>
        </p:nvCxnSpPr>
        <p:spPr>
          <a:xfrm flipH="1">
            <a:off x="5786755" y="4570730"/>
            <a:ext cx="1725930" cy="0"/>
          </a:xfrm>
          <a:prstGeom prst="straightConnector1">
            <a:avLst/>
          </a:prstGeom>
          <a:ln w="38100">
            <a:solidFill>
              <a:srgbClr val="0818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5601970" y="3953510"/>
          <a:ext cx="44196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29" imgW="165100" imgH="165100" progId="Equation.KSEE3">
                  <p:embed/>
                </p:oleObj>
              </mc:Choice>
              <mc:Fallback>
                <p:oleObj name="" r:id="rId29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01970" y="3953510"/>
                        <a:ext cx="441960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7195820" y="3954780"/>
          <a:ext cx="44196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32" imgW="165100" imgH="165100" progId="Equation.KSEE3">
                  <p:embed/>
                </p:oleObj>
              </mc:Choice>
              <mc:Fallback>
                <p:oleObj name="" r:id="rId32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195820" y="3954780"/>
                        <a:ext cx="441960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5601970" y="4583430"/>
          <a:ext cx="44196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35" imgW="165100" imgH="165100" progId="Equation.KSEE3">
                  <p:embed/>
                </p:oleObj>
              </mc:Choice>
              <mc:Fallback>
                <p:oleObj name="" r:id="rId3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01970" y="4583430"/>
                        <a:ext cx="441960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7146925" y="4583430"/>
          <a:ext cx="44196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37" imgW="165100" imgH="165100" progId="Equation.KSEE3">
                  <p:embed/>
                </p:oleObj>
              </mc:Choice>
              <mc:Fallback>
                <p:oleObj name="" r:id="rId37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146925" y="4583430"/>
                        <a:ext cx="441960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772400" y="3973830"/>
          <a:ext cx="330263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39" imgW="1371600" imgH="241300" progId="Equation.KSEE3">
                  <p:embed/>
                </p:oleObj>
              </mc:Choice>
              <mc:Fallback>
                <p:oleObj name="" r:id="rId39" imgW="13716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772400" y="3973830"/>
                        <a:ext cx="3302635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11040745" y="3974465"/>
          <a:ext cx="841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42" imgW="355600" imgH="215900" progId="Equation.KSEE3">
                  <p:embed/>
                </p:oleObj>
              </mc:Choice>
              <mc:Fallback>
                <p:oleObj name="" r:id="rId42" imgW="3556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040745" y="3974465"/>
                        <a:ext cx="841375" cy="511175"/>
                      </a:xfrm>
                      <a:prstGeom prst="rect">
                        <a:avLst/>
                      </a:prstGeom>
                      <a:solidFill>
                        <a:srgbClr val="FBFBFB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69"/>
          <p:cNvGrpSpPr/>
          <p:nvPr>
            <p:custDataLst>
              <p:tags r:id="rId44"/>
            </p:custDataLst>
          </p:nvPr>
        </p:nvGrpSpPr>
        <p:grpSpPr>
          <a:xfrm>
            <a:off x="515620" y="3933825"/>
            <a:ext cx="1710690" cy="430530"/>
            <a:chOff x="464" y="4995"/>
            <a:chExt cx="2694" cy="678"/>
          </a:xfrm>
        </p:grpSpPr>
        <p:cxnSp>
          <p:nvCxnSpPr>
            <p:cNvPr id="49" name="直接箭头连接符 48"/>
            <p:cNvCxnSpPr/>
            <p:nvPr>
              <p:custDataLst>
                <p:tags r:id="rId45"/>
              </p:custDataLst>
            </p:nvPr>
          </p:nvCxnSpPr>
          <p:spPr>
            <a:xfrm>
              <a:off x="464" y="5586"/>
              <a:ext cx="2694" cy="0"/>
            </a:xfrm>
            <a:prstGeom prst="straightConnector1">
              <a:avLst/>
            </a:prstGeom>
            <a:ln w="38100">
              <a:solidFill>
                <a:schemeClr val="accent2">
                  <a:alpha val="72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>
              <p:custDataLst>
                <p:tags r:id="rId46"/>
              </p:custDataLst>
            </p:nvPr>
          </p:nvGrpSpPr>
          <p:grpSpPr>
            <a:xfrm>
              <a:off x="1518" y="4995"/>
              <a:ext cx="627" cy="679"/>
              <a:chOff x="4608" y="4985"/>
              <a:chExt cx="627" cy="679"/>
            </a:xfrm>
          </p:grpSpPr>
          <p:graphicFrame>
            <p:nvGraphicFramePr>
              <p:cNvPr id="51" name="对象 50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7"/>
                </p:custDataLst>
              </p:nvPr>
            </p:nvGraphicFramePr>
            <p:xfrm>
              <a:off x="4608" y="4986"/>
              <a:ext cx="617" cy="6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" r:id="rId48" imgW="127000" imgH="139700" progId="Equation.KSEE3">
                      <p:embed/>
                    </p:oleObj>
                  </mc:Choice>
                  <mc:Fallback>
                    <p:oleObj name="" r:id="rId48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4608" y="4986"/>
                            <a:ext cx="617" cy="6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9" name="直接连接符 19478"/>
              <p:cNvSpPr/>
              <p:nvPr>
                <p:custDataLst>
                  <p:tags r:id="rId50"/>
                </p:custDataLst>
              </p:nvPr>
            </p:nvSpPr>
            <p:spPr>
              <a:xfrm>
                <a:off x="4735" y="4985"/>
                <a:ext cx="500" cy="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52" name="组合 51"/>
          <p:cNvGrpSpPr/>
          <p:nvPr>
            <p:custDataLst>
              <p:tags r:id="rId51"/>
            </p:custDataLst>
          </p:nvPr>
        </p:nvGrpSpPr>
        <p:grpSpPr>
          <a:xfrm>
            <a:off x="955675" y="4485640"/>
            <a:ext cx="627380" cy="430530"/>
            <a:chOff x="4292" y="6092"/>
            <a:chExt cx="988" cy="678"/>
          </a:xfrm>
        </p:grpSpPr>
        <p:graphicFrame>
          <p:nvGraphicFramePr>
            <p:cNvPr id="53" name="对象 5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2"/>
              </p:custDataLst>
            </p:nvPr>
          </p:nvGraphicFramePr>
          <p:xfrm>
            <a:off x="4292" y="6092"/>
            <a:ext cx="98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" r:id="rId53" imgW="203200" imgH="139700" progId="Equation.KSEE3">
                    <p:embed/>
                  </p:oleObj>
                </mc:Choice>
                <mc:Fallback>
                  <p:oleObj name="" r:id="rId53" imgW="203200" imgH="139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4292" y="6092"/>
                          <a:ext cx="988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直接连接符 53"/>
            <p:cNvSpPr/>
            <p:nvPr>
              <p:custDataLst>
                <p:tags r:id="rId55"/>
              </p:custDataLst>
            </p:nvPr>
          </p:nvSpPr>
          <p:spPr>
            <a:xfrm>
              <a:off x="4703" y="6092"/>
              <a:ext cx="5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grpSp>
        <p:nvGrpSpPr>
          <p:cNvPr id="68" name="组合 67"/>
          <p:cNvGrpSpPr/>
          <p:nvPr>
            <p:custDataLst>
              <p:tags r:id="rId56"/>
            </p:custDataLst>
          </p:nvPr>
        </p:nvGrpSpPr>
        <p:grpSpPr>
          <a:xfrm>
            <a:off x="2331085" y="4365625"/>
            <a:ext cx="2917190" cy="521970"/>
            <a:chOff x="2180" y="7309"/>
            <a:chExt cx="4594" cy="822"/>
          </a:xfrm>
        </p:grpSpPr>
        <p:sp>
          <p:nvSpPr>
            <p:cNvPr id="60" name="文本框 59"/>
            <p:cNvSpPr txBox="1"/>
            <p:nvPr>
              <p:custDataLst>
                <p:tags r:id="rId57"/>
              </p:custDataLst>
            </p:nvPr>
          </p:nvSpPr>
          <p:spPr>
            <a:xfrm>
              <a:off x="2180" y="7309"/>
              <a:ext cx="4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向量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与向量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55" name="组合 54"/>
            <p:cNvGrpSpPr/>
            <p:nvPr>
              <p:custDataLst>
                <p:tags r:id="rId58"/>
              </p:custDataLst>
            </p:nvPr>
          </p:nvGrpSpPr>
          <p:grpSpPr>
            <a:xfrm>
              <a:off x="3491" y="7379"/>
              <a:ext cx="627" cy="679"/>
              <a:chOff x="4608" y="4985"/>
              <a:chExt cx="627" cy="679"/>
            </a:xfrm>
          </p:grpSpPr>
          <p:graphicFrame>
            <p:nvGraphicFramePr>
              <p:cNvPr id="56" name="对象 55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9"/>
                </p:custDataLst>
              </p:nvPr>
            </p:nvGraphicFramePr>
            <p:xfrm>
              <a:off x="4608" y="4986"/>
              <a:ext cx="617" cy="6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name="" r:id="rId60" imgW="127000" imgH="139700" progId="Equation.KSEE3">
                      <p:embed/>
                    </p:oleObj>
                  </mc:Choice>
                  <mc:Fallback>
                    <p:oleObj name="" r:id="rId60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4608" y="4986"/>
                            <a:ext cx="617" cy="6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直接连接符 56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35" y="4985"/>
                <a:ext cx="500" cy="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58" name="组合 57"/>
            <p:cNvGrpSpPr/>
            <p:nvPr>
              <p:custDataLst>
                <p:tags r:id="rId62"/>
              </p:custDataLst>
            </p:nvPr>
          </p:nvGrpSpPr>
          <p:grpSpPr>
            <a:xfrm>
              <a:off x="5786" y="7379"/>
              <a:ext cx="988" cy="678"/>
              <a:chOff x="4292" y="6092"/>
              <a:chExt cx="988" cy="678"/>
            </a:xfrm>
          </p:grpSpPr>
          <p:graphicFrame>
            <p:nvGraphicFramePr>
              <p:cNvPr id="59" name="对象 5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3"/>
                </p:custDataLst>
              </p:nvPr>
            </p:nvGraphicFramePr>
            <p:xfrm>
              <a:off x="4292" y="6092"/>
              <a:ext cx="988" cy="6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" r:id="rId64" imgW="203200" imgH="139700" progId="Equation.KSEE3">
                      <p:embed/>
                    </p:oleObj>
                  </mc:Choice>
                  <mc:Fallback>
                    <p:oleObj name="" r:id="rId64" imgW="2032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4292" y="6092"/>
                            <a:ext cx="988" cy="6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直接连接符 60"/>
              <p:cNvSpPr/>
              <p:nvPr>
                <p:custDataLst>
                  <p:tags r:id="rId65"/>
                </p:custDataLst>
              </p:nvPr>
            </p:nvSpPr>
            <p:spPr>
              <a:xfrm>
                <a:off x="4703" y="6092"/>
                <a:ext cx="56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设疑自探</a:t>
            </a:r>
            <a:r>
              <a:rPr lang="en-US" altLang="zh-CN" sz="2800" b="1">
                <a:solidFill>
                  <a:srgbClr val="48A088"/>
                </a:solidFill>
              </a:rPr>
              <a:t>1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sp>
        <p:nvSpPr>
          <p:cNvPr id="11303" name="矩形 56359"/>
          <p:cNvSpPr/>
          <p:nvPr>
            <p:custDataLst>
              <p:tags r:id="rId3"/>
            </p:custDataLst>
          </p:nvPr>
        </p:nvSpPr>
        <p:spPr>
          <a:xfrm>
            <a:off x="304165" y="824230"/>
            <a:ext cx="620395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</a:pPr>
            <a:r>
              <a:rPr lang="zh-CN" altLang="en-US" sz="2800" b="1">
                <a:solidFill>
                  <a:srgbClr val="0501BF"/>
                </a:solidFill>
                <a:latin typeface="黑体" panose="02010609060101010101" charset="-122"/>
                <a:ea typeface="黑体" panose="02010609060101010101" charset="-122"/>
              </a:rPr>
              <a:t>规定：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零向量的相反向量还是零向量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b="1">
              <a:solidFill>
                <a:schemeClr val="hlink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" name="Group 14"/>
          <p:cNvGrpSpPr/>
          <p:nvPr>
            <p:custDataLst>
              <p:tags r:id="rId4"/>
            </p:custDataLst>
          </p:nvPr>
        </p:nvGrpSpPr>
        <p:grpSpPr>
          <a:xfrm>
            <a:off x="831850" y="1926273"/>
            <a:ext cx="5832475" cy="647700"/>
            <a:chOff x="1338" y="2386"/>
            <a:chExt cx="3674" cy="408"/>
          </a:xfrm>
        </p:grpSpPr>
        <p:sp>
          <p:nvSpPr>
            <p:cNvPr id="3" name="Text Box 15"/>
            <p:cNvSpPr txBox="1"/>
            <p:nvPr>
              <p:custDataLst>
                <p:tags r:id="rId5"/>
              </p:custDataLst>
            </p:nvPr>
          </p:nvSpPr>
          <p:spPr>
            <a:xfrm>
              <a:off x="1338" y="2441"/>
              <a:ext cx="367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设        互为相反向量，那么</a:t>
              </a:r>
              <a:endParaRPr lang="zh-CN" altLang="en-US" sz="28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</p:txBody>
        </p:sp>
        <p:graphicFrame>
          <p:nvGraphicFramePr>
            <p:cNvPr id="6" name="Object 16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174" y="2386"/>
            <a:ext cx="62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" r:id="rId7" imgW="279400" imgH="241300" progId="Equation.DSMT4">
                    <p:embed/>
                  </p:oleObj>
                </mc:Choice>
                <mc:Fallback>
                  <p:oleObj name="" r:id="rId7" imgW="2794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74" y="2386"/>
                          <a:ext cx="627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298248" y="1953260"/>
          <a:ext cx="50403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0" imgW="1459865" imgH="241300" progId="Equation.DSMT4">
                  <p:embed/>
                </p:oleObj>
              </mc:Choice>
              <mc:Fallback>
                <p:oleObj name="" r:id="rId10" imgW="14598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98248" y="1953260"/>
                        <a:ext cx="504031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/>
          <p:nvPr>
            <p:custDataLst>
              <p:tags r:id="rId12"/>
            </p:custDataLst>
          </p:nvPr>
        </p:nvSpPr>
        <p:spPr>
          <a:xfrm>
            <a:off x="846138" y="1411923"/>
            <a:ext cx="1209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741488" y="1278573"/>
          <a:ext cx="2330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14" imgW="660400" imgH="241300" progId="Equation.DSMT4">
                  <p:embed/>
                </p:oleObj>
              </mc:Choice>
              <mc:Fallback>
                <p:oleObj name="" r:id="rId14" imgW="6604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41488" y="1278573"/>
                        <a:ext cx="23304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79" name="Picture 3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941763" y="1207135"/>
            <a:ext cx="654050" cy="720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" name="Object 3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621213" y="1316673"/>
          <a:ext cx="2330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" r:id="rId19" imgW="660400" imgH="241300" progId="Equation.DSMT4">
                  <p:embed/>
                </p:oleObj>
              </mc:Choice>
              <mc:Fallback>
                <p:oleObj name="" r:id="rId19" imgW="6604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1213" y="1316673"/>
                        <a:ext cx="23304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65938" y="1264285"/>
            <a:ext cx="652462" cy="7191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" name="Object 3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927475" y="1351598"/>
          <a:ext cx="4476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23" imgW="127000" imgH="215265" progId="Equation.DSMT4">
                  <p:embed/>
                </p:oleObj>
              </mc:Choice>
              <mc:Fallback>
                <p:oleObj name="" r:id="rId23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27475" y="1351598"/>
                        <a:ext cx="44767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6880225" y="1351598"/>
          <a:ext cx="4476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" r:id="rId26" imgW="127000" imgH="215265" progId="Equation.DSMT4">
                  <p:embed/>
                </p:oleObj>
              </mc:Choice>
              <mc:Fallback>
                <p:oleObj name="" r:id="rId26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80225" y="1351598"/>
                        <a:ext cx="44767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>
            <p:custDataLst>
              <p:tags r:id="rId27"/>
            </p:custDataLst>
          </p:nvPr>
        </p:nvSpPr>
        <p:spPr>
          <a:xfrm>
            <a:off x="304165" y="2887345"/>
            <a:ext cx="20218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向量的减法</a:t>
            </a:r>
            <a:endParaRPr lang="zh-CN" altLang="en-US" sz="2800" b="1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474" name="Text Box 26"/>
          <p:cNvSpPr txBox="1"/>
          <p:nvPr>
            <p:custDataLst>
              <p:tags r:id="rId28"/>
            </p:custDataLst>
          </p:nvPr>
        </p:nvSpPr>
        <p:spPr>
          <a:xfrm>
            <a:off x="434975" y="4737100"/>
            <a:ext cx="986663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求两个向量差的运算叫做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向量的减法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       我们看到，向量的减法可以转化为向量的加法来进行：   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减去一个向量相当于加上这个向量的相反向量。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104475" name="Object 27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992245" y="4052570"/>
          <a:ext cx="284734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" r:id="rId30" imgW="965200" imgH="241300" progId="Equation.DSMT4">
                  <p:embed/>
                </p:oleObj>
              </mc:Choice>
              <mc:Fallback>
                <p:oleObj name="" r:id="rId30" imgW="9652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92245" y="4052570"/>
                        <a:ext cx="2847340" cy="61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>
            <p:custDataLst>
              <p:tags r:id="rId32"/>
            </p:custDataLst>
          </p:nvPr>
        </p:nvGrpSpPr>
        <p:grpSpPr>
          <a:xfrm>
            <a:off x="1033780" y="3434080"/>
            <a:ext cx="8412480" cy="593090"/>
            <a:chOff x="1628" y="5408"/>
            <a:chExt cx="13248" cy="934"/>
          </a:xfrm>
        </p:grpSpPr>
        <p:sp>
          <p:nvSpPr>
            <p:cNvPr id="21" name="文本框 20"/>
            <p:cNvSpPr txBox="1"/>
            <p:nvPr>
              <p:custDataLst>
                <p:tags r:id="rId33"/>
              </p:custDataLst>
            </p:nvPr>
          </p:nvSpPr>
          <p:spPr>
            <a:xfrm>
              <a:off x="1628" y="5520"/>
              <a:ext cx="1324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向量  加上向量  的相反向量，叫做  与  的差，即</a:t>
              </a:r>
              <a:endPara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2838" y="5484"/>
            <a:ext cx="770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5" imgW="127000" imgH="228600" progId="Equation.KSEE3">
                    <p:embed/>
                  </p:oleObj>
                </mc:Choice>
                <mc:Fallback>
                  <p:oleObj name="" r:id="rId35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838" y="5484"/>
                          <a:ext cx="770" cy="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10771" y="5442"/>
            <a:ext cx="770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" r:id="rId38" imgW="127000" imgH="228600" progId="Equation.KSEE3">
                    <p:embed/>
                  </p:oleObj>
                </mc:Choice>
                <mc:Fallback>
                  <p:oleObj name="" r:id="rId38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771" y="5442"/>
                          <a:ext cx="770" cy="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5639" y="5472"/>
            <a:ext cx="770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" r:id="rId40" imgW="127000" imgH="228600" progId="Equation.KSEE3">
                    <p:embed/>
                  </p:oleObj>
                </mc:Choice>
                <mc:Fallback>
                  <p:oleObj name="" r:id="rId40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639" y="5472"/>
                          <a:ext cx="770" cy="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" name="图片 26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/>
            <a:stretch>
              <a:fillRect/>
            </a:stretch>
          </p:blipFill>
          <p:spPr>
            <a:xfrm>
              <a:off x="11946" y="5408"/>
              <a:ext cx="780" cy="84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 fill="hold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/>
      <p:bldP spid="10" grpId="0"/>
      <p:bldP spid="10447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箭头连接符 74"/>
          <p:cNvCxnSpPr/>
          <p:nvPr>
            <p:custDataLst>
              <p:tags r:id="rId1"/>
            </p:custDataLst>
          </p:nvPr>
        </p:nvCxnSpPr>
        <p:spPr>
          <a:xfrm>
            <a:off x="2657630" y="2703673"/>
            <a:ext cx="611505" cy="10236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364737" y="2927192"/>
          <a:ext cx="6048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5181600" imgH="5181600" progId="Equation.DSMT4">
                  <p:embed/>
                </p:oleObj>
              </mc:Choice>
              <mc:Fallback>
                <p:oleObj name="Equation" r:id="rId3" imgW="51816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4737" y="2927192"/>
                        <a:ext cx="604837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箭头连接符 76"/>
          <p:cNvCxnSpPr/>
          <p:nvPr>
            <p:custDataLst>
              <p:tags r:id="rId5"/>
            </p:custDataLst>
          </p:nvPr>
        </p:nvCxnSpPr>
        <p:spPr>
          <a:xfrm>
            <a:off x="4460554" y="2681447"/>
            <a:ext cx="611505" cy="10236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6"/>
            </p:custDataLst>
          </p:nvPr>
        </p:nvCxnSpPr>
        <p:spPr>
          <a:xfrm>
            <a:off x="3212779" y="3701892"/>
            <a:ext cx="188087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>
            <p:custDataLst>
              <p:tags r:id="rId7"/>
            </p:custDataLst>
          </p:nvPr>
        </p:nvCxnSpPr>
        <p:spPr>
          <a:xfrm>
            <a:off x="2675410" y="2712244"/>
            <a:ext cx="2435225" cy="100076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8"/>
            </p:custDataLst>
          </p:nvPr>
        </p:nvSpPr>
        <p:spPr>
          <a:xfrm>
            <a:off x="3028074" y="3606980"/>
            <a:ext cx="36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>
            <p:custDataLst>
              <p:tags r:id="rId9"/>
            </p:custDataLst>
          </p:nvPr>
        </p:nvGrpSpPr>
        <p:grpSpPr>
          <a:xfrm>
            <a:off x="1683462" y="1394302"/>
            <a:ext cx="3143724" cy="1551305"/>
            <a:chOff x="4486038" y="1635760"/>
            <a:chExt cx="3143724" cy="1551305"/>
          </a:xfrm>
        </p:grpSpPr>
        <p:cxnSp>
          <p:nvCxnSpPr>
            <p:cNvPr id="82" name="直接箭头连接符 81"/>
            <p:cNvCxnSpPr/>
            <p:nvPr>
              <p:custDataLst>
                <p:tags r:id="rId10"/>
              </p:custDataLst>
            </p:nvPr>
          </p:nvCxnSpPr>
          <p:spPr>
            <a:xfrm>
              <a:off x="5429250" y="2930525"/>
              <a:ext cx="188087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4850765" y="1892300"/>
              <a:ext cx="609600" cy="103822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对象 8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6226492" y="2471102"/>
            <a:ext cx="3556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13" imgW="3048000" imgH="4267200" progId="Equation.DSMT4">
                    <p:embed/>
                  </p:oleObj>
                </mc:Choice>
                <mc:Fallback>
                  <p:oleObj name="Equation" r:id="rId13" imgW="30480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26492" y="2471102"/>
                          <a:ext cx="355600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4793297" y="2217102"/>
            <a:ext cx="390525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16" imgW="3352800" imgH="5181600" progId="Equation.DSMT4">
                    <p:embed/>
                  </p:oleObj>
                </mc:Choice>
                <mc:Fallback>
                  <p:oleObj name="Equation" r:id="rId16" imgW="3352800" imgH="5181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93297" y="2217102"/>
                          <a:ext cx="390525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5019675" y="2797175"/>
            <a:ext cx="363220" cy="389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" r:id="rId19" imgW="165100" imgH="177165" progId="Equation.KSEE3">
                    <p:embed/>
                  </p:oleObj>
                </mc:Choice>
                <mc:Fallback>
                  <p:oleObj name="" r:id="rId19" imgW="1651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19675" y="2797175"/>
                          <a:ext cx="363220" cy="3898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文本框 86"/>
            <p:cNvSpPr txBox="1"/>
            <p:nvPr>
              <p:custDataLst>
                <p:tags r:id="rId21"/>
              </p:custDataLst>
            </p:nvPr>
          </p:nvSpPr>
          <p:spPr>
            <a:xfrm>
              <a:off x="7260352" y="2554921"/>
              <a:ext cx="369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22"/>
              </p:custDataLst>
            </p:nvPr>
          </p:nvSpPr>
          <p:spPr>
            <a:xfrm>
              <a:off x="4486038" y="1635760"/>
              <a:ext cx="369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文本框 88"/>
          <p:cNvSpPr txBox="1"/>
          <p:nvPr>
            <p:custDataLst>
              <p:tags r:id="rId23"/>
            </p:custDataLst>
          </p:nvPr>
        </p:nvSpPr>
        <p:spPr>
          <a:xfrm>
            <a:off x="5012766" y="3482191"/>
            <a:ext cx="36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0" name="对象 8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592162" y="4234878"/>
          <a:ext cx="1681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5" imgW="14935200" imgH="5791200" progId="Equation.DSMT4">
                  <p:embed/>
                </p:oleObj>
              </mc:Choice>
              <mc:Fallback>
                <p:oleObj name="Equation" r:id="rId25" imgW="149352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92162" y="4234878"/>
                        <a:ext cx="16811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242289" y="4234878"/>
          <a:ext cx="18208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8" imgW="16154400" imgH="5181600" progId="Equation.DSMT4">
                  <p:embed/>
                </p:oleObj>
              </mc:Choice>
              <mc:Fallback>
                <p:oleObj name="Equation" r:id="rId28" imgW="1615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42289" y="4234878"/>
                        <a:ext cx="1820862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5063151" y="4234877"/>
          <a:ext cx="10302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1" imgW="9144000" imgH="5181600" progId="Equation.DSMT4">
                  <p:embed/>
                </p:oleObj>
              </mc:Choice>
              <mc:Fallback>
                <p:oleObj name="Equation" r:id="rId31" imgW="91440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63151" y="4234877"/>
                        <a:ext cx="1030287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640456" y="4234877"/>
          <a:ext cx="962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4" imgW="8534400" imgH="5181600" progId="Equation.DSMT4">
                  <p:embed/>
                </p:oleObj>
              </mc:Choice>
              <mc:Fallback>
                <p:oleObj name="Equation" r:id="rId34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40456" y="4234877"/>
                        <a:ext cx="9620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组合 93"/>
          <p:cNvGrpSpPr/>
          <p:nvPr>
            <p:custDataLst>
              <p:tags r:id="rId36"/>
            </p:custDataLst>
          </p:nvPr>
        </p:nvGrpSpPr>
        <p:grpSpPr>
          <a:xfrm>
            <a:off x="6524143" y="1849601"/>
            <a:ext cx="3143724" cy="1778631"/>
            <a:chOff x="6816409" y="1660538"/>
            <a:chExt cx="3143724" cy="1778631"/>
          </a:xfrm>
        </p:grpSpPr>
        <p:grpSp>
          <p:nvGrpSpPr>
            <p:cNvPr id="95" name="组合 94"/>
            <p:cNvGrpSpPr/>
            <p:nvPr>
              <p:custDataLst>
                <p:tags r:id="rId37"/>
              </p:custDataLst>
            </p:nvPr>
          </p:nvGrpSpPr>
          <p:grpSpPr>
            <a:xfrm>
              <a:off x="6816409" y="1660538"/>
              <a:ext cx="3143724" cy="1778631"/>
              <a:chOff x="4486038" y="1635760"/>
              <a:chExt cx="3143724" cy="1778631"/>
            </a:xfrm>
          </p:grpSpPr>
          <p:cxnSp>
            <p:nvCxnSpPr>
              <p:cNvPr id="97" name="直接箭头连接符 96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5429250" y="2930525"/>
                <a:ext cx="188087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39"/>
                </p:custDataLst>
              </p:nvPr>
            </p:nvCxnSpPr>
            <p:spPr>
              <a:xfrm flipH="1" flipV="1">
                <a:off x="4850765" y="1892300"/>
                <a:ext cx="609600" cy="1038225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9" name="对象 9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0"/>
                </p:custDataLst>
              </p:nvPr>
            </p:nvGraphicFramePr>
            <p:xfrm>
              <a:off x="6182558" y="2915916"/>
              <a:ext cx="355600" cy="498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Equation" r:id="rId41" imgW="3048000" imgH="4267200" progId="Equation.DSMT4">
                      <p:embed/>
                    </p:oleObj>
                  </mc:Choice>
                  <mc:Fallback>
                    <p:oleObj name="Equation" r:id="rId41" imgW="3048000" imgH="4267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182558" y="2915916"/>
                            <a:ext cx="355600" cy="498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对象 9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2"/>
                </p:custDataLst>
              </p:nvPr>
            </p:nvGraphicFramePr>
            <p:xfrm>
              <a:off x="4793297" y="2217102"/>
              <a:ext cx="390525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" name="Equation" r:id="rId43" imgW="3352800" imgH="5181600" progId="Equation.DSMT4">
                      <p:embed/>
                    </p:oleObj>
                  </mc:Choice>
                  <mc:Fallback>
                    <p:oleObj name="Equation" r:id="rId43" imgW="3352800" imgH="5181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793297" y="2217102"/>
                            <a:ext cx="390525" cy="603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对象 100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4"/>
                </p:custDataLst>
              </p:nvPr>
            </p:nvGraphicFramePr>
            <p:xfrm>
              <a:off x="5019675" y="2797175"/>
              <a:ext cx="363220" cy="3898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" name="" r:id="rId45" imgW="165100" imgH="177165" progId="Equation.KSEE3">
                      <p:embed/>
                    </p:oleObj>
                  </mc:Choice>
                  <mc:Fallback>
                    <p:oleObj name="" r:id="rId45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019675" y="2797175"/>
                            <a:ext cx="363220" cy="3898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文本框 101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7260352" y="2554921"/>
                <a:ext cx="36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4486038" y="1635760"/>
                <a:ext cx="36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6" name="直接箭头连接符 95"/>
            <p:cNvCxnSpPr/>
            <p:nvPr>
              <p:custDataLst>
                <p:tags r:id="rId48"/>
              </p:custDataLst>
            </p:nvPr>
          </p:nvCxnSpPr>
          <p:spPr>
            <a:xfrm>
              <a:off x="7193759" y="1945820"/>
              <a:ext cx="2435225" cy="100076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对象 103"/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7908440" y="1995501"/>
          <a:ext cx="962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0" imgW="8534400" imgH="5181600" progId="Equation.DSMT4">
                  <p:embed/>
                </p:oleObj>
              </mc:Choice>
              <mc:Fallback>
                <p:oleObj name="Equation" r:id="rId50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908440" y="1995501"/>
                        <a:ext cx="9620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5447760" y="2273564"/>
          <a:ext cx="703899" cy="56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2" imgW="4572000" imgH="3657600" progId="Equation.DSMT4">
                  <p:embed/>
                </p:oleObj>
              </mc:Choice>
              <mc:Fallback>
                <p:oleObj name="Equation" r:id="rId52" imgW="4572000" imgH="365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447760" y="2273564"/>
                        <a:ext cx="703899" cy="563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7979549" y="4197084"/>
          <a:ext cx="37099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5" imgW="32918400" imgH="5181600" progId="Equation.DSMT4">
                  <p:embed/>
                </p:oleObj>
              </mc:Choice>
              <mc:Fallback>
                <p:oleObj name="Equation" r:id="rId55" imgW="32918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979549" y="4197084"/>
                        <a:ext cx="3709987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6149636" y="4233597"/>
          <a:ext cx="962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8" imgW="8534400" imgH="4876800" progId="Equation.DSMT4">
                  <p:embed/>
                </p:oleObj>
              </mc:Choice>
              <mc:Fallback>
                <p:oleObj name="Equation" r:id="rId58" imgW="85344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149636" y="4233597"/>
                        <a:ext cx="96202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7263985" y="4343598"/>
          <a:ext cx="639383" cy="51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1" imgW="4572000" imgH="3657600" progId="Equation.DSMT4">
                  <p:embed/>
                </p:oleObj>
              </mc:Choice>
              <mc:Fallback>
                <p:oleObj name="Equation" r:id="rId61" imgW="4572000" imgH="365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263985" y="4343598"/>
                        <a:ext cx="639383" cy="51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 userDrawn="1">
            <p:custDataLst>
              <p:tags r:id="rId62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63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设疑自探</a:t>
            </a:r>
            <a:r>
              <a:rPr lang="en-US" altLang="zh-CN" sz="2800" b="1">
                <a:solidFill>
                  <a:srgbClr val="48A088"/>
                </a:solidFill>
              </a:rPr>
              <a:t>2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64"/>
            </p:custDataLst>
          </p:nvPr>
        </p:nvSpPr>
        <p:spPr>
          <a:xfrm>
            <a:off x="267335" y="742950"/>
            <a:ext cx="5828030" cy="5219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 sz="2800" b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b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b="1" smtClean="0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向量</a:t>
            </a:r>
            <a:r>
              <a: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减法的几何意义是什么？</a:t>
            </a:r>
            <a:endParaRPr lang="zh-CN" altLang="en-US" sz="2800" b="1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2" name="组合 71"/>
          <p:cNvGrpSpPr/>
          <p:nvPr>
            <p:custDataLst>
              <p:tags r:id="rId65"/>
            </p:custDataLst>
          </p:nvPr>
        </p:nvGrpSpPr>
        <p:grpSpPr>
          <a:xfrm>
            <a:off x="2423160" y="5456555"/>
            <a:ext cx="8820785" cy="1014730"/>
            <a:chOff x="1841" y="4686"/>
            <a:chExt cx="13891" cy="1598"/>
          </a:xfrm>
        </p:grpSpPr>
        <p:sp>
          <p:nvSpPr>
            <p:cNvPr id="57" name="文本框 56"/>
            <p:cNvSpPr txBox="1"/>
            <p:nvPr>
              <p:custDataLst>
                <p:tags r:id="rId66"/>
              </p:custDataLst>
            </p:nvPr>
          </p:nvSpPr>
          <p:spPr>
            <a:xfrm>
              <a:off x="1841" y="4686"/>
              <a:ext cx="1389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平移</a:t>
              </a:r>
              <a:r>
                <a:rPr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，使起点相同，</a:t>
              </a:r>
              <a:r>
                <a:rPr lang="en-US" altLang="zh-CN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000" b="1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3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3000" b="1" u="sng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终点</a:t>
              </a:r>
              <a:r>
                <a:rPr lang="zh-CN" altLang="en-US" sz="3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sz="3000" b="1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3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3000" b="1" u="sng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</a:rPr>
                <a:t>终点的向量</a:t>
              </a:r>
              <a:r>
                <a:rPr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charset="-122"/>
                  <a:cs typeface="Times New Roman" panose="02020603050405020304" pitchFamily="18" charset="0"/>
                  <a:sym typeface="+mn-ea"/>
                </a:rPr>
                <a:t>.</a:t>
              </a:r>
              <a:endPara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8" name="直接连接符 67"/>
            <p:cNvSpPr/>
            <p:nvPr>
              <p:custDataLst>
                <p:tags r:id="rId67"/>
              </p:custDataLst>
            </p:nvPr>
          </p:nvSpPr>
          <p:spPr>
            <a:xfrm>
              <a:off x="3282" y="4779"/>
              <a:ext cx="302" cy="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69" name="直接连接符 68"/>
            <p:cNvSpPr/>
            <p:nvPr>
              <p:custDataLst>
                <p:tags r:id="rId68"/>
              </p:custDataLst>
            </p:nvPr>
          </p:nvSpPr>
          <p:spPr>
            <a:xfrm>
              <a:off x="4110" y="4770"/>
              <a:ext cx="302" cy="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70" name="直接连接符 69"/>
            <p:cNvSpPr/>
            <p:nvPr>
              <p:custDataLst>
                <p:tags r:id="rId69"/>
              </p:custDataLst>
            </p:nvPr>
          </p:nvSpPr>
          <p:spPr>
            <a:xfrm>
              <a:off x="11115" y="4797"/>
              <a:ext cx="302" cy="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71" name="直接连接符 70"/>
            <p:cNvSpPr/>
            <p:nvPr>
              <p:custDataLst>
                <p:tags r:id="rId70"/>
              </p:custDataLst>
            </p:nvPr>
          </p:nvSpPr>
          <p:spPr>
            <a:xfrm>
              <a:off x="14470" y="4770"/>
              <a:ext cx="302" cy="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3" name="文本框 2"/>
          <p:cNvSpPr txBox="1"/>
          <p:nvPr>
            <p:custDataLst>
              <p:tags r:id="rId71"/>
            </p:custDataLst>
          </p:nvPr>
        </p:nvSpPr>
        <p:spPr>
          <a:xfrm>
            <a:off x="571500" y="55022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几何意义</a:t>
            </a:r>
            <a:r>
              <a:rPr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2"/>
            </p:custDataLst>
          </p:nvPr>
        </p:nvGraphicFramePr>
        <p:xfrm>
          <a:off x="6458961" y="5386132"/>
          <a:ext cx="962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3" imgW="8534400" imgH="5181600" progId="Equation.DSMT4">
                  <p:embed/>
                </p:oleObj>
              </mc:Choice>
              <mc:Fallback>
                <p:oleObj name="Equation" r:id="rId73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458961" y="5386132"/>
                        <a:ext cx="9620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4.44444E-06 L -0.05208 -0.15556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1"/>
            </p:custDataLst>
          </p:nvPr>
        </p:nvGrpSpPr>
        <p:grpSpPr>
          <a:xfrm>
            <a:off x="2342887" y="1416130"/>
            <a:ext cx="2353972" cy="1427645"/>
            <a:chOff x="4970292" y="1619700"/>
            <a:chExt cx="2353972" cy="1427645"/>
          </a:xfrm>
        </p:grpSpPr>
        <p:cxnSp>
          <p:nvCxnSpPr>
            <p:cNvPr id="52" name="直接箭头连接符 51"/>
            <p:cNvCxnSpPr/>
            <p:nvPr>
              <p:custDataLst>
                <p:tags r:id="rId2"/>
              </p:custDataLst>
            </p:nvPr>
          </p:nvCxnSpPr>
          <p:spPr>
            <a:xfrm>
              <a:off x="5443394" y="2095835"/>
              <a:ext cx="188087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5056017" y="2009120"/>
              <a:ext cx="609600" cy="103822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对象 5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107384" y="1619700"/>
            <a:ext cx="3556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5" imgW="3048000" imgH="4267200" progId="Equation.DSMT4">
                    <p:embed/>
                  </p:oleObj>
                </mc:Choice>
                <mc:Fallback>
                  <p:oleObj name="Equation" r:id="rId5" imgW="30480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07384" y="1619700"/>
                          <a:ext cx="355600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4970292" y="2343450"/>
            <a:ext cx="390525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8" imgW="3352800" imgH="5181600" progId="Equation.DSMT4">
                    <p:embed/>
                  </p:oleObj>
                </mc:Choice>
                <mc:Fallback>
                  <p:oleObj name="Equation" r:id="rId8" imgW="3352800" imgH="5181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70292" y="2343450"/>
                          <a:ext cx="390525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7" name="直接箭头连接符 66"/>
          <p:cNvCxnSpPr/>
          <p:nvPr>
            <p:custDataLst>
              <p:tags r:id="rId10"/>
            </p:custDataLst>
          </p:nvPr>
        </p:nvCxnSpPr>
        <p:spPr>
          <a:xfrm>
            <a:off x="7894710" y="2649066"/>
            <a:ext cx="188087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11"/>
            </p:custDataLst>
          </p:nvPr>
        </p:nvCxnSpPr>
        <p:spPr>
          <a:xfrm flipH="1" flipV="1">
            <a:off x="7285410" y="1602118"/>
            <a:ext cx="609600" cy="10382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对象 68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574255" y="2594537"/>
          <a:ext cx="355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3" imgW="3048000" imgH="4267200" progId="Equation.DSMT4">
                  <p:embed/>
                </p:oleObj>
              </mc:Choice>
              <mc:Fallback>
                <p:oleObj name="Equation" r:id="rId13" imgW="30480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4255" y="2594537"/>
                        <a:ext cx="35560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227642" y="1935643"/>
          <a:ext cx="390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5" imgW="3352800" imgH="5181600" progId="Equation.DSMT4">
                  <p:embed/>
                </p:oleObj>
              </mc:Choice>
              <mc:Fallback>
                <p:oleObj name="Equation" r:id="rId15" imgW="33528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27642" y="1935643"/>
                        <a:ext cx="39052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454020" y="2515716"/>
          <a:ext cx="36322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" r:id="rId17" imgW="165100" imgH="177165" progId="Equation.KSEE3">
                  <p:embed/>
                </p:oleObj>
              </mc:Choice>
              <mc:Fallback>
                <p:oleObj name="" r:id="rId17" imgW="1651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54020" y="2515716"/>
                        <a:ext cx="36322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/>
          <p:cNvSpPr txBox="1"/>
          <p:nvPr>
            <p:custDataLst>
              <p:tags r:id="rId19"/>
            </p:custDataLst>
          </p:nvPr>
        </p:nvSpPr>
        <p:spPr>
          <a:xfrm>
            <a:off x="9685289" y="2382386"/>
            <a:ext cx="36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>
            <p:custDataLst>
              <p:tags r:id="rId20"/>
            </p:custDataLst>
          </p:nvPr>
        </p:nvSpPr>
        <p:spPr>
          <a:xfrm>
            <a:off x="6920383" y="1354301"/>
            <a:ext cx="36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/>
          <p:nvPr>
            <p:custDataLst>
              <p:tags r:id="rId21"/>
            </p:custDataLst>
          </p:nvPr>
        </p:nvCxnSpPr>
        <p:spPr>
          <a:xfrm>
            <a:off x="7302772" y="1639500"/>
            <a:ext cx="2435225" cy="10007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对象 7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304680" y="1500201"/>
          <a:ext cx="962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23" imgW="8534400" imgH="5181600" progId="Equation.DSMT4">
                  <p:embed/>
                </p:oleObj>
              </mc:Choice>
              <mc:Fallback>
                <p:oleObj name="Equation" r:id="rId23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04680" y="1500201"/>
                        <a:ext cx="9620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>
            <p:custDataLst>
              <p:tags r:id="rId25"/>
            </p:custDataLst>
          </p:nvPr>
        </p:nvGrpSpPr>
        <p:grpSpPr>
          <a:xfrm>
            <a:off x="554450" y="794703"/>
            <a:ext cx="7188835" cy="596900"/>
            <a:chOff x="43910" y="17463"/>
            <a:chExt cx="7188835" cy="596900"/>
          </a:xfrm>
        </p:grpSpPr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43910" y="69850"/>
              <a:ext cx="7188835" cy="52197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 b="1" smtClean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黑体" panose="02010609060101010101" charset="-122"/>
                </a:rPr>
                <a:t>思考</a:t>
              </a:r>
              <a:r>
                <a:rPr lang="zh-CN" altLang="en-US" sz="2800" b="1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如图示，已知向量    ，求作</a:t>
              </a:r>
              <a:endPara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86" name="对象 8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5749072" y="30480"/>
            <a:ext cx="1001712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28" imgW="9144000" imgH="5181600" progId="Equation.DSMT4">
                    <p:embed/>
                  </p:oleObj>
                </mc:Choice>
                <mc:Fallback>
                  <p:oleObj name="Equation" r:id="rId28" imgW="9144000" imgH="5181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749072" y="30480"/>
                          <a:ext cx="1001712" cy="563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3868738" y="17463"/>
            <a:ext cx="76835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31" imgW="7010400" imgH="5486400" progId="Equation.DSMT4">
                    <p:embed/>
                  </p:oleObj>
                </mc:Choice>
                <mc:Fallback>
                  <p:oleObj name="Equation" r:id="rId31" imgW="7010400" imgH="5486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68738" y="17463"/>
                          <a:ext cx="768350" cy="596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679575" y="3005455"/>
          <a:ext cx="59626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4" imgW="62179200" imgH="5791200" progId="Equation.DSMT4">
                  <p:embed/>
                </p:oleObj>
              </mc:Choice>
              <mc:Fallback>
                <p:oleObj name="Equation" r:id="rId34" imgW="621792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679575" y="3005455"/>
                        <a:ext cx="5962650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36"/>
            </p:custDataLst>
          </p:nvPr>
        </p:nvSpPr>
        <p:spPr>
          <a:xfrm>
            <a:off x="678322" y="3007621"/>
            <a:ext cx="11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B0F0"/>
                </a:solidFill>
              </a:rPr>
              <a:t>作法：</a:t>
            </a:r>
            <a:endParaRPr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7"/>
            </p:custDataLst>
          </p:nvPr>
        </p:nvSpPr>
        <p:spPr>
          <a:xfrm>
            <a:off x="7742685" y="2464400"/>
            <a:ext cx="2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•</a:t>
            </a:r>
            <a:endParaRPr lang="zh-CN" altLang="en-US" b="1"/>
          </a:p>
        </p:txBody>
      </p:sp>
      <p:graphicFrame>
        <p:nvGraphicFramePr>
          <p:cNvPr id="89" name="对象 88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677214" y="3579819"/>
          <a:ext cx="3244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9" imgW="33832800" imgH="5791200" progId="Equation.DSMT4">
                  <p:embed/>
                </p:oleObj>
              </mc:Choice>
              <mc:Fallback>
                <p:oleObj name="Equation" r:id="rId39" imgW="338328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677214" y="3579819"/>
                        <a:ext cx="3244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 userDrawn="1">
            <p:custDataLst>
              <p:tags r:id="rId41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设疑自探</a:t>
            </a:r>
            <a:r>
              <a:rPr lang="en-US" altLang="zh-CN" sz="2800" b="1">
                <a:solidFill>
                  <a:srgbClr val="48A088"/>
                </a:solidFill>
              </a:rPr>
              <a:t>2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  <p:sp>
        <p:nvSpPr>
          <p:cNvPr id="61" name="文本框 60"/>
          <p:cNvSpPr txBox="1"/>
          <p:nvPr>
            <p:custDataLst>
              <p:tags r:id="rId43"/>
            </p:custDataLst>
          </p:nvPr>
        </p:nvSpPr>
        <p:spPr>
          <a:xfrm>
            <a:off x="1651000" y="4166870"/>
            <a:ext cx="3770630" cy="520700"/>
          </a:xfrm>
          <a:prstGeom prst="rect">
            <a:avLst/>
          </a:prstGeom>
          <a:solidFill>
            <a:srgbClr val="FF0000"/>
          </a:solidFill>
        </p:spPr>
        <p:txBody>
          <a:bodyPr wrap="square" lIns="91432" tIns="45716" rIns="91432" bIns="45716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向量减法的三角形法则</a:t>
            </a:r>
            <a:endParaRPr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4"/>
            </p:custDataLst>
          </p:nvPr>
        </p:nvSpPr>
        <p:spPr>
          <a:xfrm>
            <a:off x="712470" y="4166870"/>
            <a:ext cx="93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这是</a:t>
            </a:r>
            <a:endParaRPr lang="zh-CN" altLang="en-US" sz="2800" b="1" smtClean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6528" name="Group 32"/>
          <p:cNvGrpSpPr/>
          <p:nvPr>
            <p:custDataLst>
              <p:tags r:id="rId45"/>
            </p:custDataLst>
          </p:nvPr>
        </p:nvGrpSpPr>
        <p:grpSpPr>
          <a:xfrm>
            <a:off x="1374709" y="4750753"/>
            <a:ext cx="9176451" cy="566738"/>
            <a:chOff x="198" y="1918"/>
            <a:chExt cx="5250" cy="357"/>
          </a:xfrm>
        </p:grpSpPr>
        <p:sp>
          <p:nvSpPr>
            <p:cNvPr id="7207" name="Rectangle 33"/>
            <p:cNvSpPr/>
            <p:nvPr>
              <p:custDataLst>
                <p:tags r:id="rId46"/>
              </p:custDataLst>
            </p:nvPr>
          </p:nvSpPr>
          <p:spPr>
            <a:xfrm>
              <a:off x="472" y="1925"/>
              <a:ext cx="72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solidFill>
                    <a:srgbClr val="F50101"/>
                  </a:solidFill>
                </a:rPr>
                <a:t>注意：</a:t>
              </a:r>
              <a:endParaRPr lang="zh-CN" altLang="en-US" sz="2800" b="1">
                <a:solidFill>
                  <a:srgbClr val="F50101"/>
                </a:solidFill>
              </a:endParaRPr>
            </a:p>
          </p:txBody>
        </p:sp>
        <p:sp>
          <p:nvSpPr>
            <p:cNvPr id="7208" name="Rectangle 34"/>
            <p:cNvSpPr/>
            <p:nvPr>
              <p:custDataLst>
                <p:tags r:id="rId47"/>
              </p:custDataLst>
            </p:nvPr>
          </p:nvSpPr>
          <p:spPr>
            <a:xfrm>
              <a:off x="975" y="1937"/>
              <a:ext cx="44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（</a:t>
              </a:r>
              <a:r>
                <a:rPr lang="en-US" altLang="zh-CN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）</a:t>
              </a:r>
              <a:r>
                <a:rPr lang="zh-CN" altLang="en-US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起点必须相同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。（</a:t>
              </a:r>
              <a:r>
                <a:rPr lang="en-US" altLang="zh-CN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）指向</a:t>
              </a:r>
              <a:r>
                <a:rPr lang="zh-CN" altLang="en-US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被减向量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的终点。</a:t>
              </a:r>
              <a:endParaRPr lang="zh-CN" altLang="en-US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pic>
          <p:nvPicPr>
            <p:cNvPr id="7209" name="Picture 35" descr="GTH_024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/>
            <a:stretch>
              <a:fillRect/>
            </a:stretch>
          </p:blipFill>
          <p:spPr>
            <a:xfrm>
              <a:off x="198" y="1918"/>
              <a:ext cx="275" cy="35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文本框 10242"/>
          <p:cNvSpPr txBox="1"/>
          <p:nvPr>
            <p:custDataLst>
              <p:tags r:id="rId50"/>
            </p:custDataLst>
          </p:nvPr>
        </p:nvSpPr>
        <p:spPr>
          <a:xfrm>
            <a:off x="260350" y="5483860"/>
            <a:ext cx="10671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追问：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如果从  的终点到 的终点作为向量，则所得的向量是什么？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0243" name="对象 102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2503170" y="5422900"/>
          <a:ext cx="30416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52" imgW="127000" imgH="228600" progId="Equation.3">
                  <p:embed/>
                </p:oleObj>
              </mc:Choice>
              <mc:Fallback>
                <p:oleObj name="" r:id="rId52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503170" y="5422900"/>
                        <a:ext cx="304165" cy="54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4231005" y="5425440"/>
          <a:ext cx="32321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55" imgW="128270" imgH="231140" progId="Equation.3">
                  <p:embed/>
                </p:oleObj>
              </mc:Choice>
              <mc:Fallback>
                <p:oleObj name="" r:id="rId55" imgW="128270" imgH="23114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31005" y="5425440"/>
                        <a:ext cx="323215" cy="580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对象 10241"/>
          <p:cNvGraphicFramePr>
            <a:graphicFrameLocks noGrp="1" noChangeAspect="1"/>
          </p:cNvGraphicFramePr>
          <p:nvPr>
            <p:custDataLst>
              <p:tags r:id="rId57"/>
            </p:custDataLst>
          </p:nvPr>
        </p:nvGraphicFramePr>
        <p:xfrm>
          <a:off x="4379595" y="6010910"/>
          <a:ext cx="1772285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58" imgW="723900" imgH="228600" progId="Equation.DSMT4">
                  <p:embed/>
                </p:oleObj>
              </mc:Choice>
              <mc:Fallback>
                <p:oleObj name="" r:id="rId58" imgW="723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379595" y="6010910"/>
                        <a:ext cx="1772285" cy="5600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2" name="矩形 82021"/>
          <p:cNvSpPr/>
          <p:nvPr>
            <p:custDataLst>
              <p:tags r:id="rId60"/>
            </p:custDataLst>
          </p:nvPr>
        </p:nvSpPr>
        <p:spPr>
          <a:xfrm>
            <a:off x="6075680" y="4137025"/>
            <a:ext cx="2694305" cy="521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共起点，连终点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4" grpId="0"/>
      <p:bldP spid="5" grpId="0"/>
      <p:bldP spid="7" grpId="0"/>
      <p:bldP spid="61" grpId="0" animBg="1"/>
      <p:bldP spid="9" grpId="0"/>
      <p:bldP spid="820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1265"/>
          <p:cNvSpPr/>
          <p:nvPr>
            <p:custDataLst>
              <p:tags r:id="rId1"/>
            </p:custDataLst>
          </p:nvPr>
        </p:nvSpPr>
        <p:spPr>
          <a:xfrm>
            <a:off x="3706813" y="4572635"/>
            <a:ext cx="10080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7" name="直接连接符 11266"/>
          <p:cNvSpPr/>
          <p:nvPr>
            <p:custDataLst>
              <p:tags r:id="rId2"/>
            </p:custDataLst>
          </p:nvPr>
        </p:nvSpPr>
        <p:spPr>
          <a:xfrm>
            <a:off x="3730625" y="4575810"/>
            <a:ext cx="165576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直接连接符 11267"/>
          <p:cNvSpPr/>
          <p:nvPr>
            <p:custDataLst>
              <p:tags r:id="rId3"/>
            </p:custDataLst>
          </p:nvPr>
        </p:nvSpPr>
        <p:spPr>
          <a:xfrm>
            <a:off x="4602163" y="4571048"/>
            <a:ext cx="7207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0" name="直接连接符 11268"/>
          <p:cNvSpPr/>
          <p:nvPr>
            <p:custDataLst>
              <p:tags r:id="rId4"/>
            </p:custDataLst>
          </p:nvPr>
        </p:nvSpPr>
        <p:spPr>
          <a:xfrm>
            <a:off x="3667125" y="2820035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1" name="直接连接符 11269"/>
          <p:cNvSpPr/>
          <p:nvPr>
            <p:custDataLst>
              <p:tags r:id="rId5"/>
            </p:custDataLst>
          </p:nvPr>
        </p:nvSpPr>
        <p:spPr>
          <a:xfrm>
            <a:off x="3667125" y="3540760"/>
            <a:ext cx="16557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2" name="直接连接符 11270"/>
          <p:cNvSpPr/>
          <p:nvPr>
            <p:custDataLst>
              <p:tags r:id="rId6"/>
            </p:custDataLst>
          </p:nvPr>
        </p:nvSpPr>
        <p:spPr>
          <a:xfrm flipH="1">
            <a:off x="8131175" y="2893060"/>
            <a:ext cx="11525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3" name="直接连接符 11271"/>
          <p:cNvSpPr/>
          <p:nvPr>
            <p:custDataLst>
              <p:tags r:id="rId7"/>
            </p:custDataLst>
          </p:nvPr>
        </p:nvSpPr>
        <p:spPr>
          <a:xfrm flipH="1">
            <a:off x="7339013" y="3540760"/>
            <a:ext cx="20161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345" name="对象 1127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387533" y="2967355"/>
          <a:ext cx="31496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9" imgW="127000" imgH="228600" progId="Equation.3">
                  <p:embed/>
                </p:oleObj>
              </mc:Choice>
              <mc:Fallback>
                <p:oleObj name="" r:id="rId9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7533" y="2967355"/>
                        <a:ext cx="31496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127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275638" y="2969260"/>
          <a:ext cx="31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" r:id="rId12" imgW="128270" imgH="231140" progId="Equation.3">
                  <p:embed/>
                </p:oleObj>
              </mc:Choice>
              <mc:Fallback>
                <p:oleObj name="" r:id="rId12" imgW="128270" imgH="23114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5638" y="2969260"/>
                        <a:ext cx="317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文本框 11276"/>
          <p:cNvSpPr txBox="1"/>
          <p:nvPr>
            <p:custDataLst>
              <p:tags r:id="rId14"/>
            </p:custDataLst>
          </p:nvPr>
        </p:nvSpPr>
        <p:spPr>
          <a:xfrm>
            <a:off x="3954463" y="3609023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9" name="文本框 11277"/>
          <p:cNvSpPr txBox="1"/>
          <p:nvPr>
            <p:custDataLst>
              <p:tags r:id="rId15"/>
            </p:custDataLst>
          </p:nvPr>
        </p:nvSpPr>
        <p:spPr>
          <a:xfrm>
            <a:off x="8060055" y="3598545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79" name="组合 11278"/>
          <p:cNvGrpSpPr/>
          <p:nvPr>
            <p:custDataLst>
              <p:tags r:id="rId16"/>
            </p:custDataLst>
          </p:nvPr>
        </p:nvGrpSpPr>
        <p:grpSpPr>
          <a:xfrm>
            <a:off x="3363913" y="4340860"/>
            <a:ext cx="381000" cy="398463"/>
            <a:chOff x="0" y="0"/>
            <a:chExt cx="240" cy="251"/>
          </a:xfrm>
        </p:grpSpPr>
        <p:sp>
          <p:nvSpPr>
            <p:cNvPr id="14351" name="流程图: 联系 11279"/>
            <p:cNvSpPr/>
            <p:nvPr>
              <p:custDataLst>
                <p:tags r:id="rId17"/>
              </p:custDataLst>
            </p:nvPr>
          </p:nvSpPr>
          <p:spPr>
            <a:xfrm>
              <a:off x="194" y="122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2" name="文本框 11280"/>
            <p:cNvSpPr txBox="1"/>
            <p:nvPr>
              <p:custDataLst>
                <p:tags r:id="rId18"/>
              </p:custDataLst>
            </p:nvPr>
          </p:nvSpPr>
          <p:spPr>
            <a:xfrm>
              <a:off x="0" y="0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82" name="文本框 11281"/>
          <p:cNvSpPr txBox="1"/>
          <p:nvPr>
            <p:custDataLst>
              <p:tags r:id="rId19"/>
            </p:custDataLst>
          </p:nvPr>
        </p:nvSpPr>
        <p:spPr>
          <a:xfrm>
            <a:off x="4464050" y="4172585"/>
            <a:ext cx="366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83" name="文本框 11282"/>
          <p:cNvSpPr txBox="1"/>
          <p:nvPr>
            <p:custDataLst>
              <p:tags r:id="rId20"/>
            </p:custDataLst>
          </p:nvPr>
        </p:nvSpPr>
        <p:spPr>
          <a:xfrm>
            <a:off x="5280025" y="4255135"/>
            <a:ext cx="3524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84" name="直接连接符 11283"/>
          <p:cNvSpPr/>
          <p:nvPr>
            <p:custDataLst>
              <p:tags r:id="rId21"/>
            </p:custDataLst>
          </p:nvPr>
        </p:nvSpPr>
        <p:spPr>
          <a:xfrm flipH="1">
            <a:off x="9259888" y="4555173"/>
            <a:ext cx="11525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5" name="直接连接符 11284"/>
          <p:cNvSpPr/>
          <p:nvPr>
            <p:custDataLst>
              <p:tags r:id="rId22"/>
            </p:custDataLst>
          </p:nvPr>
        </p:nvSpPr>
        <p:spPr>
          <a:xfrm flipH="1">
            <a:off x="7267575" y="4547235"/>
            <a:ext cx="201612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6" name="文本框 11285"/>
          <p:cNvSpPr txBox="1"/>
          <p:nvPr>
            <p:custDataLst>
              <p:tags r:id="rId23"/>
            </p:custDataLst>
          </p:nvPr>
        </p:nvSpPr>
        <p:spPr>
          <a:xfrm>
            <a:off x="10355263" y="4339273"/>
            <a:ext cx="366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87" name="文本框 11286"/>
          <p:cNvSpPr txBox="1"/>
          <p:nvPr>
            <p:custDataLst>
              <p:tags r:id="rId24"/>
            </p:custDataLst>
          </p:nvPr>
        </p:nvSpPr>
        <p:spPr>
          <a:xfrm>
            <a:off x="6932613" y="4364673"/>
            <a:ext cx="3540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88" name="直接连接符 11287"/>
          <p:cNvSpPr/>
          <p:nvPr>
            <p:custDataLst>
              <p:tags r:id="rId25"/>
            </p:custDataLst>
          </p:nvPr>
        </p:nvSpPr>
        <p:spPr>
          <a:xfrm flipH="1">
            <a:off x="7339013" y="4547235"/>
            <a:ext cx="3095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1289" name="组合 11288"/>
          <p:cNvGrpSpPr/>
          <p:nvPr>
            <p:custDataLst>
              <p:tags r:id="rId26"/>
            </p:custDataLst>
          </p:nvPr>
        </p:nvGrpSpPr>
        <p:grpSpPr>
          <a:xfrm>
            <a:off x="9015413" y="4510723"/>
            <a:ext cx="381000" cy="398463"/>
            <a:chOff x="0" y="0"/>
            <a:chExt cx="240" cy="251"/>
          </a:xfrm>
        </p:grpSpPr>
        <p:sp>
          <p:nvSpPr>
            <p:cNvPr id="14361" name="流程图: 联系 11289"/>
            <p:cNvSpPr/>
            <p:nvPr>
              <p:custDataLst>
                <p:tags r:id="rId27"/>
              </p:custDataLst>
            </p:nvPr>
          </p:nvSpPr>
          <p:spPr>
            <a:xfrm>
              <a:off x="149" y="5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2" name="文本框 11290"/>
            <p:cNvSpPr txBox="1"/>
            <p:nvPr>
              <p:custDataLst>
                <p:tags r:id="rId28"/>
              </p:custDataLst>
            </p:nvPr>
          </p:nvSpPr>
          <p:spPr>
            <a:xfrm>
              <a:off x="0" y="0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292" name="对象 11291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676775" y="4642485"/>
          <a:ext cx="7334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" r:id="rId30" imgW="333375" imgH="217805" progId="Equation.DSMT4">
                  <p:embed/>
                </p:oleObj>
              </mc:Choice>
              <mc:Fallback>
                <p:oleObj name="" r:id="rId30" imgW="333375" imgH="21780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76775" y="4642485"/>
                        <a:ext cx="73342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对象 11292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8131175" y="4547235"/>
          <a:ext cx="771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33" imgW="333375" imgH="217805" progId="Equation.DSMT4">
                  <p:embed/>
                </p:oleObj>
              </mc:Choice>
              <mc:Fallback>
                <p:oleObj name="" r:id="rId33" imgW="333375" imgH="21780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31175" y="4547235"/>
                        <a:ext cx="7715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文本框 11293"/>
          <p:cNvSpPr txBox="1"/>
          <p:nvPr>
            <p:custDataLst>
              <p:tags r:id="rId35"/>
            </p:custDataLst>
          </p:nvPr>
        </p:nvSpPr>
        <p:spPr>
          <a:xfrm>
            <a:off x="471805" y="1056005"/>
            <a:ext cx="7929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 </a:t>
            </a:r>
            <a:r>
              <a: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若向量    共线，则应怎样作出     呢？</a:t>
            </a:r>
            <a:endParaRPr lang="zh-CN" altLang="en-US" sz="2800" b="1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4366" name="对象 1129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2844165" y="1005840"/>
          <a:ext cx="65595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" r:id="rId37" imgW="243840" imgH="231140" progId="Equation.3">
                  <p:embed/>
                </p:oleObj>
              </mc:Choice>
              <mc:Fallback>
                <p:oleObj name="" r:id="rId37" imgW="243840" imgH="23114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44165" y="1005840"/>
                        <a:ext cx="655955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对象 1129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6734175" y="1014730"/>
          <a:ext cx="91821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" r:id="rId40" imgW="345440" imgH="230505" progId="Equation.3">
                  <p:embed/>
                </p:oleObj>
              </mc:Choice>
              <mc:Fallback>
                <p:oleObj name="" r:id="rId40" imgW="345440" imgH="23050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734175" y="1014730"/>
                        <a:ext cx="91821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3324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3954780" y="2102485"/>
          <a:ext cx="401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" r:id="rId43" imgW="128905" imgH="231775" progId="Equation.3">
                  <p:embed/>
                </p:oleObj>
              </mc:Choice>
              <mc:Fallback>
                <p:oleObj name="" r:id="rId43" imgW="128905" imgH="231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954780" y="2102485"/>
                        <a:ext cx="40163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324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8500745" y="2129155"/>
          <a:ext cx="401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46" imgW="128905" imgH="231775" progId="Equation.3">
                  <p:embed/>
                </p:oleObj>
              </mc:Choice>
              <mc:Fallback>
                <p:oleObj name="" r:id="rId46" imgW="128905" imgH="231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500745" y="2129155"/>
                        <a:ext cx="40163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 userDrawn="1">
            <p:custDataLst>
              <p:tags r:id="rId47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8"/>
            </p:custDataLst>
          </p:nvPr>
        </p:nvSpPr>
        <p:spPr>
          <a:xfrm>
            <a:off x="209550" y="18542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设疑自探</a:t>
            </a:r>
            <a:r>
              <a:rPr lang="en-US" altLang="zh-CN" sz="2800" b="1">
                <a:solidFill>
                  <a:srgbClr val="48A088"/>
                </a:solidFill>
              </a:rPr>
              <a:t>3</a:t>
            </a:r>
            <a:endParaRPr lang="en-US" altLang="zh-CN" sz="2800" b="1">
              <a:solidFill>
                <a:srgbClr val="48A0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  <p:bldP spid="11283" grpId="0"/>
      <p:bldP spid="11286" grpId="0"/>
      <p:bldP spid="112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>
            <p:custDataLst>
              <p:tags r:id="rId1"/>
            </p:custDataLst>
          </p:nvPr>
        </p:nvGrpSpPr>
        <p:grpSpPr>
          <a:xfrm>
            <a:off x="615505" y="1150255"/>
            <a:ext cx="9175750" cy="604568"/>
            <a:chOff x="1063625" y="986291"/>
            <a:chExt cx="9175750" cy="604568"/>
          </a:xfrm>
        </p:grpSpPr>
        <p:sp>
          <p:nvSpPr>
            <p:cNvPr id="53" name="文本框 52"/>
            <p:cNvSpPr txBox="1"/>
            <p:nvPr>
              <p:custDataLst>
                <p:tags r:id="rId2"/>
              </p:custDataLst>
            </p:nvPr>
          </p:nvSpPr>
          <p:spPr>
            <a:xfrm>
              <a:off x="1063625" y="1058862"/>
              <a:ext cx="9175750" cy="52197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 b="1" smtClean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练习</a:t>
              </a:r>
              <a:r>
                <a:rPr lang="en-US" altLang="zh-CN" sz="2800" b="1" smtClean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800" b="1" smtClean="0">
                  <a:solidFill>
                    <a:srgbClr val="00B0F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smtClean="0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如图：</a:t>
              </a:r>
              <a:r>
                <a:rPr lang="zh-CN" altLang="en-US" sz="2800" b="1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已知向量</a:t>
              </a:r>
              <a:r>
                <a:rPr lang="en-US" altLang="zh-CN" sz="2800" b="1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 sz="2800" b="1">
                  <a:solidFill>
                    <a:srgbClr val="00206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      ，求作向量</a:t>
              </a:r>
              <a:endPara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54" name="对象 5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4737410" y="986291"/>
            <a:ext cx="157162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4" imgW="14630400" imgH="5486400" progId="Equation.DSMT4">
                    <p:embed/>
                  </p:oleObj>
                </mc:Choice>
                <mc:Fallback>
                  <p:oleObj name="Equation" r:id="rId4" imgW="14630400" imgH="5486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37410" y="986291"/>
                          <a:ext cx="1571625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8050975" y="1025709"/>
            <a:ext cx="188595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7" imgW="18288000" imgH="5486400" progId="Equation.DSMT4">
                    <p:embed/>
                  </p:oleObj>
                </mc:Choice>
                <mc:Fallback>
                  <p:oleObj name="Equation" r:id="rId7" imgW="18288000" imgH="5486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50975" y="1025709"/>
                          <a:ext cx="1885950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55"/>
          <p:cNvGrpSpPr/>
          <p:nvPr>
            <p:custDataLst>
              <p:tags r:id="rId9"/>
            </p:custDataLst>
          </p:nvPr>
        </p:nvGrpSpPr>
        <p:grpSpPr>
          <a:xfrm>
            <a:off x="2314587" y="2153527"/>
            <a:ext cx="2701036" cy="1978990"/>
            <a:chOff x="1446325" y="1785629"/>
            <a:chExt cx="2701036" cy="1978990"/>
          </a:xfrm>
        </p:grpSpPr>
        <p:grpSp>
          <p:nvGrpSpPr>
            <p:cNvPr id="57" name="组合 56"/>
            <p:cNvGrpSpPr/>
            <p:nvPr>
              <p:custDataLst>
                <p:tags r:id="rId10"/>
              </p:custDataLst>
            </p:nvPr>
          </p:nvGrpSpPr>
          <p:grpSpPr>
            <a:xfrm>
              <a:off x="1446325" y="1892283"/>
              <a:ext cx="1145126" cy="1872336"/>
              <a:chOff x="571792" y="587295"/>
              <a:chExt cx="1145126" cy="1872336"/>
            </a:xfrm>
          </p:grpSpPr>
          <p:graphicFrame>
            <p:nvGraphicFramePr>
              <p:cNvPr id="62" name="对象 61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765692" y="1894846"/>
              <a:ext cx="318632" cy="4466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5" name="Equation" r:id="rId12" imgW="3048000" imgH="4267200" progId="Equation.DSMT4">
                      <p:embed/>
                    </p:oleObj>
                  </mc:Choice>
                  <mc:Fallback>
                    <p:oleObj name="Equation" r:id="rId12" imgW="3048000" imgH="4267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765692" y="1894846"/>
                            <a:ext cx="318632" cy="4466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4"/>
                </p:custDataLst>
              </p:nvPr>
            </p:nvGraphicFramePr>
            <p:xfrm>
              <a:off x="1158991" y="1131673"/>
              <a:ext cx="349926" cy="540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Equation" r:id="rId15" imgW="3352800" imgH="5181600" progId="Equation.DSMT4">
                      <p:embed/>
                    </p:oleObj>
                  </mc:Choice>
                  <mc:Fallback>
                    <p:oleObj name="Equation" r:id="rId15" imgW="3352800" imgH="5181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58991" y="1131673"/>
                            <a:ext cx="349926" cy="5405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4" name="直接箭头连接符 63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571792" y="1443749"/>
                <a:ext cx="927712" cy="1015882"/>
              </a:xfrm>
              <a:prstGeom prst="straightConnector1">
                <a:avLst/>
              </a:prstGeom>
              <a:ln w="38100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1217256" y="587295"/>
                <a:ext cx="499662" cy="14875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箭头连接符 57"/>
            <p:cNvCxnSpPr/>
            <p:nvPr>
              <p:custDataLst>
                <p:tags r:id="rId19"/>
              </p:custDataLst>
            </p:nvPr>
          </p:nvCxnSpPr>
          <p:spPr>
            <a:xfrm flipH="1">
              <a:off x="3274519" y="2761391"/>
              <a:ext cx="872842" cy="740858"/>
            </a:xfrm>
            <a:prstGeom prst="straightConnector1">
              <a:avLst/>
            </a:prstGeom>
            <a:ln w="38100">
              <a:solidFill>
                <a:srgbClr val="FF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>
              <p:custDataLst>
                <p:tags r:id="rId20"/>
              </p:custDataLst>
            </p:nvPr>
          </p:nvCxnSpPr>
          <p:spPr>
            <a:xfrm flipV="1">
              <a:off x="3008654" y="1785629"/>
              <a:ext cx="395906" cy="14743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对象 5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3251813" y="2295582"/>
            <a:ext cx="3190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22" imgW="3048000" imgH="4267200" progId="Equation.DSMT4">
                    <p:embed/>
                  </p:oleObj>
                </mc:Choice>
                <mc:Fallback>
                  <p:oleObj name="Equation" r:id="rId22" imgW="30480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251813" y="2295582"/>
                          <a:ext cx="319088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3766822" y="2961713"/>
            <a:ext cx="349926" cy="540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Equation" r:id="rId25" imgW="3352800" imgH="5181600" progId="Equation.DSMT4">
                    <p:embed/>
                  </p:oleObj>
                </mc:Choice>
                <mc:Fallback>
                  <p:oleObj name="Equation" r:id="rId25" imgW="3352800" imgH="5181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766822" y="2961713"/>
                          <a:ext cx="349926" cy="5405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6" name="直接箭头连接符 65"/>
          <p:cNvCxnSpPr/>
          <p:nvPr>
            <p:custDataLst>
              <p:tags r:id="rId27"/>
            </p:custDataLst>
          </p:nvPr>
        </p:nvCxnSpPr>
        <p:spPr>
          <a:xfrm flipH="1">
            <a:off x="7812417" y="2357587"/>
            <a:ext cx="748780" cy="540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8"/>
            </p:custDataLst>
          </p:nvPr>
        </p:nvCxnSpPr>
        <p:spPr>
          <a:xfrm flipH="1">
            <a:off x="7888673" y="2138182"/>
            <a:ext cx="1788473" cy="215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>
            <p:custDataLst>
              <p:tags r:id="rId29"/>
            </p:custDataLst>
          </p:nvPr>
        </p:nvGrpSpPr>
        <p:grpSpPr>
          <a:xfrm>
            <a:off x="7491730" y="1891655"/>
            <a:ext cx="2568766" cy="2688370"/>
            <a:chOff x="9276334" y="4015515"/>
            <a:chExt cx="2568766" cy="2688370"/>
          </a:xfrm>
        </p:grpSpPr>
        <p:grpSp>
          <p:nvGrpSpPr>
            <p:cNvPr id="69" name="组合 68"/>
            <p:cNvGrpSpPr/>
            <p:nvPr>
              <p:custDataLst>
                <p:tags r:id="rId30"/>
              </p:custDataLst>
            </p:nvPr>
          </p:nvGrpSpPr>
          <p:grpSpPr>
            <a:xfrm>
              <a:off x="9597021" y="4230653"/>
              <a:ext cx="1864729" cy="2302398"/>
              <a:chOff x="1882601" y="1802901"/>
              <a:chExt cx="1864729" cy="2302398"/>
            </a:xfrm>
          </p:grpSpPr>
          <p:grpSp>
            <p:nvGrpSpPr>
              <p:cNvPr id="75" name="组合 74"/>
              <p:cNvGrpSpPr/>
              <p:nvPr>
                <p:custDataLst>
                  <p:tags r:id="rId31"/>
                </p:custDataLst>
              </p:nvPr>
            </p:nvGrpSpPr>
            <p:grpSpPr>
              <a:xfrm>
                <a:off x="1882601" y="2034640"/>
                <a:ext cx="1225101" cy="1487504"/>
                <a:chOff x="1008068" y="729652"/>
                <a:chExt cx="1225101" cy="1487504"/>
              </a:xfrm>
            </p:grpSpPr>
            <p:graphicFrame>
              <p:nvGraphicFramePr>
                <p:cNvPr id="80" name="对象 7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2"/>
                  </p:custDataLst>
                </p:nvPr>
              </p:nvGraphicFramePr>
              <p:xfrm>
                <a:off x="1270638" y="1549337"/>
                <a:ext cx="284369" cy="3986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9" name="Equation" r:id="rId33" imgW="3048000" imgH="4267200" progId="Equation.DSMT4">
                        <p:embed/>
                      </p:oleObj>
                    </mc:Choice>
                    <mc:Fallback>
                      <p:oleObj name="Equation" r:id="rId33" imgW="3048000" imgH="42672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70638" y="1549337"/>
                              <a:ext cx="284369" cy="3986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80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4"/>
                  </p:custDataLst>
                </p:nvPr>
              </p:nvGraphicFramePr>
              <p:xfrm>
                <a:off x="1627620" y="1104131"/>
                <a:ext cx="312297" cy="4824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0" name="Equation" r:id="rId35" imgW="3352800" imgH="5181600" progId="Equation.DSMT4">
                        <p:embed/>
                      </p:oleObj>
                    </mc:Choice>
                    <mc:Fallback>
                      <p:oleObj name="Equation" r:id="rId35" imgW="3352800" imgH="5181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7620" y="1104131"/>
                              <a:ext cx="312297" cy="4824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82" name="直接箭头连接符 81"/>
                <p:cNvCxnSpPr/>
                <p:nvPr>
                  <p:custDataLst>
                    <p:tags r:id="rId36"/>
                  </p:custDataLst>
                </p:nvPr>
              </p:nvCxnSpPr>
              <p:spPr>
                <a:xfrm flipH="1" flipV="1">
                  <a:off x="1008068" y="1263871"/>
                  <a:ext cx="1225101" cy="949755"/>
                </a:xfrm>
                <a:prstGeom prst="straightConnector1">
                  <a:avLst/>
                </a:prstGeom>
                <a:ln w="38100">
                  <a:solidFill>
                    <a:srgbClr val="FF99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/>
                <p:cNvCxnSpPr/>
                <p:nvPr>
                  <p:custDataLst>
                    <p:tags r:id="rId37"/>
                  </p:custDataLst>
                </p:nvPr>
              </p:nvCxnSpPr>
              <p:spPr>
                <a:xfrm flipH="1" flipV="1">
                  <a:off x="1733507" y="729652"/>
                  <a:ext cx="499662" cy="1487504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直接箭头连接符 75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1926185" y="3518614"/>
                <a:ext cx="1204665" cy="466688"/>
              </a:xfrm>
              <a:prstGeom prst="straightConnector1">
                <a:avLst/>
              </a:prstGeom>
              <a:ln w="38100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>
                <p:custDataLst>
                  <p:tags r:id="rId39"/>
                </p:custDataLst>
              </p:nvPr>
            </p:nvCxnSpPr>
            <p:spPr>
              <a:xfrm flipV="1">
                <a:off x="3121295" y="1802901"/>
                <a:ext cx="626035" cy="171662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8" name="对象 7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0"/>
                </p:custDataLst>
              </p:nvPr>
            </p:nvGraphicFramePr>
            <p:xfrm>
              <a:off x="2476753" y="3708598"/>
              <a:ext cx="284775" cy="396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1" name="Equation" r:id="rId41" imgW="3048000" imgH="4267200" progId="Equation.DSMT4">
                      <p:embed/>
                    </p:oleObj>
                  </mc:Choice>
                  <mc:Fallback>
                    <p:oleObj name="Equation" r:id="rId41" imgW="3048000" imgH="4267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2476753" y="3708598"/>
                            <a:ext cx="284775" cy="3967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对象 7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3"/>
                </p:custDataLst>
              </p:nvPr>
            </p:nvGraphicFramePr>
            <p:xfrm>
              <a:off x="3379662" y="2587528"/>
              <a:ext cx="312297" cy="482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2" name="Equation" r:id="rId44" imgW="3352800" imgH="5181600" progId="Equation.DSMT4">
                      <p:embed/>
                    </p:oleObj>
                  </mc:Choice>
                  <mc:Fallback>
                    <p:oleObj name="Equation" r:id="rId44" imgW="3352800" imgH="5181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3379662" y="2587528"/>
                            <a:ext cx="312297" cy="48241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文本框 69"/>
            <p:cNvSpPr txBox="1"/>
            <p:nvPr>
              <p:custDataLst>
                <p:tags r:id="rId46"/>
              </p:custDataLst>
            </p:nvPr>
          </p:nvSpPr>
          <p:spPr>
            <a:xfrm>
              <a:off x="10736334" y="5813784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>
              <p:custDataLst>
                <p:tags r:id="rId47"/>
              </p:custDataLst>
            </p:nvPr>
          </p:nvSpPr>
          <p:spPr>
            <a:xfrm>
              <a:off x="9276334" y="4816244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>
              <p:custDataLst>
                <p:tags r:id="rId48"/>
              </p:custDataLst>
            </p:nvPr>
          </p:nvSpPr>
          <p:spPr>
            <a:xfrm>
              <a:off x="11461750" y="4015515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>
              <p:custDataLst>
                <p:tags r:id="rId49"/>
              </p:custDataLst>
            </p:nvPr>
          </p:nvSpPr>
          <p:spPr>
            <a:xfrm>
              <a:off x="9289927" y="6242220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50"/>
              </p:custDataLst>
            </p:nvPr>
          </p:nvSpPr>
          <p:spPr>
            <a:xfrm>
              <a:off x="10114449" y="4053582"/>
              <a:ext cx="38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4" name="对象 83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7660419" y="2215389"/>
          <a:ext cx="673805" cy="44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2" imgW="8534400" imgH="5181600" progId="Equation.DSMT4">
                  <p:embed/>
                </p:oleObj>
              </mc:Choice>
              <mc:Fallback>
                <p:oleObj name="Equation" r:id="rId52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660419" y="2215389"/>
                        <a:ext cx="673805" cy="448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8723665" y="2255374"/>
          <a:ext cx="727846" cy="48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55" imgW="8534400" imgH="5181600" progId="Equation.DSMT4">
                  <p:embed/>
                </p:oleObj>
              </mc:Choice>
              <mc:Fallback>
                <p:oleObj name="Equation" r:id="rId55" imgW="8534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723665" y="2255374"/>
                        <a:ext cx="727846" cy="48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57"/>
            </p:custDataLst>
          </p:nvPr>
        </p:nvSpPr>
        <p:spPr>
          <a:xfrm>
            <a:off x="1531730" y="4648926"/>
            <a:ext cx="113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作法：</a:t>
            </a:r>
            <a:endParaRPr lang="zh-CN" altLang="en-US" sz="28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2508487" y="4629582"/>
          <a:ext cx="84169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9" imgW="87782400" imgH="5791200" progId="Equation.DSMT4">
                  <p:embed/>
                </p:oleObj>
              </mc:Choice>
              <mc:Fallback>
                <p:oleObj name="Equation" r:id="rId59" imgW="877824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508487" y="4629582"/>
                        <a:ext cx="84169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2667803" y="5319952"/>
          <a:ext cx="3531735" cy="54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62" imgW="37795200" imgH="5791200" progId="Equation.DSMT4">
                  <p:embed/>
                </p:oleObj>
              </mc:Choice>
              <mc:Fallback>
                <p:oleObj name="Equation" r:id="rId62" imgW="377952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2667803" y="5319952"/>
                        <a:ext cx="3531735" cy="54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文本框 89"/>
          <p:cNvSpPr txBox="1"/>
          <p:nvPr>
            <p:custDataLst>
              <p:tags r:id="rId64"/>
            </p:custDataLst>
          </p:nvPr>
        </p:nvSpPr>
        <p:spPr>
          <a:xfrm>
            <a:off x="8903422" y="3639844"/>
            <a:ext cx="2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•</a:t>
            </a:r>
            <a:endParaRPr lang="zh-CN" altLang="en-US" b="1"/>
          </a:p>
        </p:txBody>
      </p:sp>
      <p:sp>
        <p:nvSpPr>
          <p:cNvPr id="4" name="矩形 3"/>
          <p:cNvSpPr/>
          <p:nvPr userDrawn="1">
            <p:custDataLst>
              <p:tags r:id="rId65"/>
            </p:custDataLst>
          </p:nvPr>
        </p:nvSpPr>
        <p:spPr>
          <a:xfrm>
            <a:off x="200660" y="666750"/>
            <a:ext cx="11740515" cy="76200"/>
          </a:xfrm>
          <a:prstGeom prst="rect">
            <a:avLst/>
          </a:prstGeom>
          <a:solidFill>
            <a:srgbClr val="48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8A088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66"/>
            </p:custDataLst>
          </p:nvPr>
        </p:nvSpPr>
        <p:spPr>
          <a:xfrm>
            <a:off x="209550" y="18542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48A088"/>
                </a:solidFill>
              </a:rPr>
              <a:t>自探</a:t>
            </a:r>
            <a:r>
              <a:rPr lang="zh-CN" altLang="en-US" sz="2800" b="1">
                <a:solidFill>
                  <a:srgbClr val="48A088"/>
                </a:solidFill>
              </a:rPr>
              <a:t>检测</a:t>
            </a:r>
            <a:endParaRPr lang="zh-CN" altLang="en-US" sz="2800" b="1">
              <a:solidFill>
                <a:srgbClr val="48A08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0" grpId="0"/>
    </p:bldLst>
  </p:timing>
</p:sld>
</file>

<file path=ppt/tags/tag1.xml><?xml version="1.0" encoding="utf-8"?>
<p:tagLst xmlns:p="http://schemas.openxmlformats.org/presentationml/2006/main">
  <p:tag name="AS_UNIQUEID" val="1541"/>
</p:tagLst>
</file>

<file path=ppt/tags/tag10.xml><?xml version="1.0" encoding="utf-8"?>
<p:tagLst xmlns:p="http://schemas.openxmlformats.org/presentationml/2006/main">
  <p:tag name="AS_UNIQUEID" val="1551"/>
</p:tagLst>
</file>

<file path=ppt/tags/tag100.xml><?xml version="1.0" encoding="utf-8"?>
<p:tagLst xmlns:p="http://schemas.openxmlformats.org/presentationml/2006/main">
  <p:tag name="AS_UNIQUEID" val="1655"/>
  <p:tag name="KSO_WM_BEAUTIFY_FLAG" val=""/>
</p:tagLst>
</file>

<file path=ppt/tags/tag101.xml><?xml version="1.0" encoding="utf-8"?>
<p:tagLst xmlns:p="http://schemas.openxmlformats.org/presentationml/2006/main">
  <p:tag name="AS_UNIQUEID" val="1656"/>
</p:tagLst>
</file>

<file path=ppt/tags/tag102.xml><?xml version="1.0" encoding="utf-8"?>
<p:tagLst xmlns:p="http://schemas.openxmlformats.org/presentationml/2006/main">
  <p:tag name="AS_UNIQUEID" val="1657"/>
  <p:tag name="KSO_WM_BEAUTIFY_FLAG" val=""/>
</p:tagLst>
</file>

<file path=ppt/tags/tag103.xml><?xml version="1.0" encoding="utf-8"?>
<p:tagLst xmlns:p="http://schemas.openxmlformats.org/presentationml/2006/main">
  <p:tag name="AS_UNIQUEID" val="1658"/>
  <p:tag name="KSO_WM_BEAUTIFY_FLAG" val=""/>
</p:tagLst>
</file>

<file path=ppt/tags/tag104.xml><?xml version="1.0" encoding="utf-8"?>
<p:tagLst xmlns:p="http://schemas.openxmlformats.org/presentationml/2006/main">
  <p:tag name="AS_UNIQUEID" val="1659"/>
</p:tagLst>
</file>

<file path=ppt/tags/tag105.xml><?xml version="1.0" encoding="utf-8"?>
<p:tagLst xmlns:p="http://schemas.openxmlformats.org/presentationml/2006/main">
  <p:tag name="AS_UNIQUEID" val="1660"/>
  <p:tag name="KSO_WM_BEAUTIFY_FLAG" val=""/>
</p:tagLst>
</file>

<file path=ppt/tags/tag106.xml><?xml version="1.0" encoding="utf-8"?>
<p:tagLst xmlns:p="http://schemas.openxmlformats.org/presentationml/2006/main">
  <p:tag name="AS_UNIQUEID" val="1661"/>
  <p:tag name="KSO_WM_BEAUTIFY_FLAG" val=""/>
</p:tagLst>
</file>

<file path=ppt/tags/tag107.xml><?xml version="1.0" encoding="utf-8"?>
<p:tagLst xmlns:p="http://schemas.openxmlformats.org/presentationml/2006/main">
  <p:tag name="AS_UNIQUEID" val="1662"/>
  <p:tag name="KSO_WM_BEAUTIFY_FLAG" val=""/>
</p:tagLst>
</file>

<file path=ppt/tags/tag108.xml><?xml version="1.0" encoding="utf-8"?>
<p:tagLst xmlns:p="http://schemas.openxmlformats.org/presentationml/2006/main">
  <p:tag name="AS_UNIQUEID" val="1663"/>
  <p:tag name="KSO_WM_BEAUTIFY_FLAG" val=""/>
</p:tagLst>
</file>

<file path=ppt/tags/tag109.xml><?xml version="1.0" encoding="utf-8"?>
<p:tagLst xmlns:p="http://schemas.openxmlformats.org/presentationml/2006/main">
  <p:tag name="AS_UNIQUEID" val="1664"/>
  <p:tag name="KSO_WM_BEAUTIFY_FLAG" val=""/>
</p:tagLst>
</file>

<file path=ppt/tags/tag11.xml><?xml version="1.0" encoding="utf-8"?>
<p:tagLst xmlns:p="http://schemas.openxmlformats.org/presentationml/2006/main">
  <p:tag name="AS_UNIQUEID" val="1553"/>
</p:tagLst>
</file>

<file path=ppt/tags/tag110.xml><?xml version="1.0" encoding="utf-8"?>
<p:tagLst xmlns:p="http://schemas.openxmlformats.org/presentationml/2006/main">
  <p:tag name="AS_UNIQUEID" val="1665"/>
</p:tagLst>
</file>

<file path=ppt/tags/tag111.xml><?xml version="1.0" encoding="utf-8"?>
<p:tagLst xmlns:p="http://schemas.openxmlformats.org/presentationml/2006/main">
  <p:tag name="AS_UNIQUEID" val="1666"/>
</p:tagLst>
</file>

<file path=ppt/tags/tag112.xml><?xml version="1.0" encoding="utf-8"?>
<p:tagLst xmlns:p="http://schemas.openxmlformats.org/presentationml/2006/main">
  <p:tag name="AS_UNIQUEID" val="1667"/>
  <p:tag name="KSO_WM_BEAUTIFY_FLAG" val=""/>
</p:tagLst>
</file>

<file path=ppt/tags/tag113.xml><?xml version="1.0" encoding="utf-8"?>
<p:tagLst xmlns:p="http://schemas.openxmlformats.org/presentationml/2006/main">
  <p:tag name="AS_UNIQUEID" val="1668"/>
  <p:tag name="KSO_WM_BEAUTIFY_FLAG" val=""/>
</p:tagLst>
</file>

<file path=ppt/tags/tag114.xml><?xml version="1.0" encoding="utf-8"?>
<p:tagLst xmlns:p="http://schemas.openxmlformats.org/presentationml/2006/main">
  <p:tag name="AS_UNIQUEID" val="1669"/>
  <p:tag name="KSO_WM_BEAUTIFY_FLAG" val=""/>
</p:tagLst>
</file>

<file path=ppt/tags/tag115.xml><?xml version="1.0" encoding="utf-8"?>
<p:tagLst xmlns:p="http://schemas.openxmlformats.org/presentationml/2006/main">
  <p:tag name="AS_UNIQUEID" val="1670"/>
  <p:tag name="KSO_WM_BEAUTIFY_FLAG" val=""/>
</p:tagLst>
</file>

<file path=ppt/tags/tag116.xml><?xml version="1.0" encoding="utf-8"?>
<p:tagLst xmlns:p="http://schemas.openxmlformats.org/presentationml/2006/main">
  <p:tag name="AS_UNIQUEID" val="1671"/>
</p:tagLst>
</file>

<file path=ppt/tags/tag117.xml><?xml version="1.0" encoding="utf-8"?>
<p:tagLst xmlns:p="http://schemas.openxmlformats.org/presentationml/2006/main">
  <p:tag name="AS_UNIQUEID" val="1672"/>
  <p:tag name="KSO_WM_BEAUTIFY_FLAG" val=""/>
</p:tagLst>
</file>

<file path=ppt/tags/tag118.xml><?xml version="1.0" encoding="utf-8"?>
<p:tagLst xmlns:p="http://schemas.openxmlformats.org/presentationml/2006/main">
  <p:tag name="AS_UNIQUEID" val="1673"/>
  <p:tag name="KSO_WM_BEAUTIFY_FLAG" val=""/>
</p:tagLst>
</file>

<file path=ppt/tags/tag119.xml><?xml version="1.0" encoding="utf-8"?>
<p:tagLst xmlns:p="http://schemas.openxmlformats.org/presentationml/2006/main">
  <p:tag name="AS_UNIQUEID" val="1674"/>
  <p:tag name="KSO_WM_BEAUTIFY_FLAG" val=""/>
</p:tagLst>
</file>

<file path=ppt/tags/tag12.xml><?xml version="1.0" encoding="utf-8"?>
<p:tagLst xmlns:p="http://schemas.openxmlformats.org/presentationml/2006/main">
  <p:tag name="AS_UNIQUEID" val="1554"/>
</p:tagLst>
</file>

<file path=ppt/tags/tag120.xml><?xml version="1.0" encoding="utf-8"?>
<p:tagLst xmlns:p="http://schemas.openxmlformats.org/presentationml/2006/main">
  <p:tag name="AS_UNIQUEID" val="1675"/>
</p:tagLst>
</file>

<file path=ppt/tags/tag121.xml><?xml version="1.0" encoding="utf-8"?>
<p:tagLst xmlns:p="http://schemas.openxmlformats.org/presentationml/2006/main">
  <p:tag name="AS_UNIQUEID" val="1676"/>
  <p:tag name="KSO_WM_BEAUTIFY_FLAG" val=""/>
</p:tagLst>
</file>

<file path=ppt/tags/tag122.xml><?xml version="1.0" encoding="utf-8"?>
<p:tagLst xmlns:p="http://schemas.openxmlformats.org/presentationml/2006/main">
  <p:tag name="AS_UNIQUEID" val="1677"/>
  <p:tag name="KSO_WM_BEAUTIFY_FLAG" val=""/>
</p:tagLst>
</file>

<file path=ppt/tags/tag123.xml><?xml version="1.0" encoding="utf-8"?>
<p:tagLst xmlns:p="http://schemas.openxmlformats.org/presentationml/2006/main">
  <p:tag name="AS_UNIQUEID" val="1678"/>
  <p:tag name="KSO_WM_BEAUTIFY_FLAG" val=""/>
</p:tagLst>
</file>

<file path=ppt/tags/tag124.xml><?xml version="1.0" encoding="utf-8"?>
<p:tagLst xmlns:p="http://schemas.openxmlformats.org/presentationml/2006/main">
  <p:tag name="AS_UNIQUEID" val="1679"/>
</p:tagLst>
</file>

<file path=ppt/tags/tag125.xml><?xml version="1.0" encoding="utf-8"?>
<p:tagLst xmlns:p="http://schemas.openxmlformats.org/presentationml/2006/main">
  <p:tag name="AS_UNIQUEID" val="1680"/>
  <p:tag name="KSO_WM_BEAUTIFY_FLAG" val=""/>
</p:tagLst>
</file>

<file path=ppt/tags/tag126.xml><?xml version="1.0" encoding="utf-8"?>
<p:tagLst xmlns:p="http://schemas.openxmlformats.org/presentationml/2006/main">
  <p:tag name="AS_UNIQUEID" val="1681"/>
  <p:tag name="KSO_WM_BEAUTIFY_FLAG" val=""/>
</p:tagLst>
</file>

<file path=ppt/tags/tag127.xml><?xml version="1.0" encoding="utf-8"?>
<p:tagLst xmlns:p="http://schemas.openxmlformats.org/presentationml/2006/main">
  <p:tag name="AS_UNIQUEID" val="1682"/>
  <p:tag name="KSO_WM_BEAUTIFY_FLAG" val=""/>
</p:tagLst>
</file>

<file path=ppt/tags/tag128.xml><?xml version="1.0" encoding="utf-8"?>
<p:tagLst xmlns:p="http://schemas.openxmlformats.org/presentationml/2006/main">
  <p:tag name="AS_UNIQUEID" val="1683"/>
  <p:tag name="KSO_WM_BEAUTIFY_FLAG" val=""/>
</p:tagLst>
</file>

<file path=ppt/tags/tag129.xml><?xml version="1.0" encoding="utf-8"?>
<p:tagLst xmlns:p="http://schemas.openxmlformats.org/presentationml/2006/main">
  <p:tag name="AS_UNIQUEID" val="1684"/>
</p:tagLst>
</file>

<file path=ppt/tags/tag13.xml><?xml version="1.0" encoding="utf-8"?>
<p:tagLst xmlns:p="http://schemas.openxmlformats.org/presentationml/2006/main">
  <p:tag name="AS_UNIQUEID" val="1555"/>
</p:tagLst>
</file>

<file path=ppt/tags/tag130.xml><?xml version="1.0" encoding="utf-8"?>
<p:tagLst xmlns:p="http://schemas.openxmlformats.org/presentationml/2006/main">
  <p:tag name="AS_UNIQUEID" val="1685"/>
  <p:tag name="KSO_WM_BEAUTIFY_FLAG" val=""/>
</p:tagLst>
</file>

<file path=ppt/tags/tag131.xml><?xml version="1.0" encoding="utf-8"?>
<p:tagLst xmlns:p="http://schemas.openxmlformats.org/presentationml/2006/main">
  <p:tag name="AS_UNIQUEID" val="1686"/>
  <p:tag name="KSO_WM_BEAUTIFY_FLAG" val=""/>
</p:tagLst>
</file>

<file path=ppt/tags/tag132.xml><?xml version="1.0" encoding="utf-8"?>
<p:tagLst xmlns:p="http://schemas.openxmlformats.org/presentationml/2006/main">
  <p:tag name="AS_UNIQUEID" val="1687"/>
  <p:tag name="KSO_WM_BEAUTIFY_FLAG" val=""/>
</p:tagLst>
</file>

<file path=ppt/tags/tag133.xml><?xml version="1.0" encoding="utf-8"?>
<p:tagLst xmlns:p="http://schemas.openxmlformats.org/presentationml/2006/main">
  <p:tag name="AS_UNIQUEID" val="1688"/>
  <p:tag name="KSO_WM_BEAUTIFY_FLAG" val=""/>
</p:tagLst>
</file>

<file path=ppt/tags/tag134.xml><?xml version="1.0" encoding="utf-8"?>
<p:tagLst xmlns:p="http://schemas.openxmlformats.org/presentationml/2006/main">
  <p:tag name="AS_UNIQUEID" val="1689"/>
  <p:tag name="KSO_WM_BEAUTIFY_FLAG" val=""/>
</p:tagLst>
</file>

<file path=ppt/tags/tag135.xml><?xml version="1.0" encoding="utf-8"?>
<p:tagLst xmlns:p="http://schemas.openxmlformats.org/presentationml/2006/main">
  <p:tag name="AS_UNIQUEID" val="1690"/>
  <p:tag name="KSO_WM_BEAUTIFY_FLAG" val=""/>
</p:tagLst>
</file>

<file path=ppt/tags/tag136.xml><?xml version="1.0" encoding="utf-8"?>
<p:tagLst xmlns:p="http://schemas.openxmlformats.org/presentationml/2006/main">
  <p:tag name="AS_UNIQUEID" val="1691"/>
</p:tagLst>
</file>

<file path=ppt/tags/tag137.xml><?xml version="1.0" encoding="utf-8"?>
<p:tagLst xmlns:p="http://schemas.openxmlformats.org/presentationml/2006/main">
  <p:tag name="AS_UNIQUEID" val="1692"/>
</p:tagLst>
</file>

<file path=ppt/tags/tag138.xml><?xml version="1.0" encoding="utf-8"?>
<p:tagLst xmlns:p="http://schemas.openxmlformats.org/presentationml/2006/main">
  <p:tag name="AS_UNIQUEID" val="1693"/>
</p:tagLst>
</file>

<file path=ppt/tags/tag139.xml><?xml version="1.0" encoding="utf-8"?>
<p:tagLst xmlns:p="http://schemas.openxmlformats.org/presentationml/2006/main">
  <p:tag name="AS_UNIQUEID" val="1694"/>
  <p:tag name="KSO_WM_BEAUTIFY_FLAG" val=""/>
</p:tagLst>
</file>

<file path=ppt/tags/tag14.xml><?xml version="1.0" encoding="utf-8"?>
<p:tagLst xmlns:p="http://schemas.openxmlformats.org/presentationml/2006/main">
  <p:tag name="AS_UNIQUEID" val="1556"/>
</p:tagLst>
</file>

<file path=ppt/tags/tag140.xml><?xml version="1.0" encoding="utf-8"?>
<p:tagLst xmlns:p="http://schemas.openxmlformats.org/presentationml/2006/main">
  <p:tag name="AS_UNIQUEID" val="1695"/>
  <p:tag name="KSO_WM_BEAUTIFY_FLAG" val=""/>
</p:tagLst>
</file>

<file path=ppt/tags/tag141.xml><?xml version="1.0" encoding="utf-8"?>
<p:tagLst xmlns:p="http://schemas.openxmlformats.org/presentationml/2006/main">
  <p:tag name="AS_UNIQUEID" val="45"/>
  <p:tag name="KSO_WM_BEAUTIFY_FLAG" val=""/>
</p:tagLst>
</file>

<file path=ppt/tags/tag142.xml><?xml version="1.0" encoding="utf-8"?>
<p:tagLst xmlns:p="http://schemas.openxmlformats.org/presentationml/2006/main">
  <p:tag name="AS_UNIQUEID" val="47"/>
  <p:tag name="KSO_WM_BEAUTIFY_FLAG" val=""/>
</p:tagLst>
</file>

<file path=ppt/tags/tag143.xml><?xml version="1.0" encoding="utf-8"?>
<p:tagLst xmlns:p="http://schemas.openxmlformats.org/presentationml/2006/main">
  <p:tag name="AS_UNIQUEID" val="1697"/>
</p:tagLst>
</file>

<file path=ppt/tags/tag144.xml><?xml version="1.0" encoding="utf-8"?>
<p:tagLst xmlns:p="http://schemas.openxmlformats.org/presentationml/2006/main">
  <p:tag name="AS_UNIQUEID" val="1698"/>
</p:tagLst>
</file>

<file path=ppt/tags/tag145.xml><?xml version="1.0" encoding="utf-8"?>
<p:tagLst xmlns:p="http://schemas.openxmlformats.org/presentationml/2006/main">
  <p:tag name="AS_UNIQUEID" val="1699"/>
</p:tagLst>
</file>

<file path=ppt/tags/tag146.xml><?xml version="1.0" encoding="utf-8"?>
<p:tagLst xmlns:p="http://schemas.openxmlformats.org/presentationml/2006/main">
  <p:tag name="AS_UNIQUEID" val="1700"/>
</p:tagLst>
</file>

<file path=ppt/tags/tag147.xml><?xml version="1.0" encoding="utf-8"?>
<p:tagLst xmlns:p="http://schemas.openxmlformats.org/presentationml/2006/main">
  <p:tag name="AS_UNIQUEID" val="1701"/>
</p:tagLst>
</file>

<file path=ppt/tags/tag148.xml><?xml version="1.0" encoding="utf-8"?>
<p:tagLst xmlns:p="http://schemas.openxmlformats.org/presentationml/2006/main">
  <p:tag name="AS_UNIQUEID" val="1702"/>
  <p:tag name="KSO_WM_BEAUTIFY_FLAG" val=""/>
</p:tagLst>
</file>

<file path=ppt/tags/tag149.xml><?xml version="1.0" encoding="utf-8"?>
<p:tagLst xmlns:p="http://schemas.openxmlformats.org/presentationml/2006/main">
  <p:tag name="AS_UNIQUEID" val="1703"/>
  <p:tag name="KSO_WM_BEAUTIFY_FLAG" val=""/>
</p:tagLst>
</file>

<file path=ppt/tags/tag15.xml><?xml version="1.0" encoding="utf-8"?>
<p:tagLst xmlns:p="http://schemas.openxmlformats.org/presentationml/2006/main">
  <p:tag name="AS_UNIQUEID" val="1557"/>
</p:tagLst>
</file>

<file path=ppt/tags/tag150.xml><?xml version="1.0" encoding="utf-8"?>
<p:tagLst xmlns:p="http://schemas.openxmlformats.org/presentationml/2006/main">
  <p:tag name="AS_UNIQUEID" val="1704"/>
  <p:tag name="KSO_WM_BEAUTIFY_FLAG" val=""/>
</p:tagLst>
</file>

<file path=ppt/tags/tag151.xml><?xml version="1.0" encoding="utf-8"?>
<p:tagLst xmlns:p="http://schemas.openxmlformats.org/presentationml/2006/main">
  <p:tag name="AS_UNIQUEID" val="1705"/>
  <p:tag name="KSO_WM_BEAUTIFY_FLAG" val=""/>
</p:tagLst>
</file>

<file path=ppt/tags/tag152.xml><?xml version="1.0" encoding="utf-8"?>
<p:tagLst xmlns:p="http://schemas.openxmlformats.org/presentationml/2006/main">
  <p:tag name="AS_UNIQUEID" val="1706"/>
</p:tagLst>
</file>

<file path=ppt/tags/tag153.xml><?xml version="1.0" encoding="utf-8"?>
<p:tagLst xmlns:p="http://schemas.openxmlformats.org/presentationml/2006/main">
  <p:tag name="AS_UNIQUEID" val="1707"/>
</p:tagLst>
</file>

<file path=ppt/tags/tag154.xml><?xml version="1.0" encoding="utf-8"?>
<p:tagLst xmlns:p="http://schemas.openxmlformats.org/presentationml/2006/main">
  <p:tag name="AS_UNIQUEID" val="1708"/>
  <p:tag name="KSO_WM_BEAUTIFY_FLAG" val=""/>
</p:tagLst>
</file>

<file path=ppt/tags/tag155.xml><?xml version="1.0" encoding="utf-8"?>
<p:tagLst xmlns:p="http://schemas.openxmlformats.org/presentationml/2006/main">
  <p:tag name="AS_UNIQUEID" val="1709"/>
  <p:tag name="KSO_WM_BEAUTIFY_FLAG" val=""/>
</p:tagLst>
</file>

<file path=ppt/tags/tag156.xml><?xml version="1.0" encoding="utf-8"?>
<p:tagLst xmlns:p="http://schemas.openxmlformats.org/presentationml/2006/main">
  <p:tag name="AS_UNIQUEID" val="1191"/>
  <p:tag name="KSO_WM_BEAUTIFY_FLAG" val=""/>
</p:tagLst>
</file>

<file path=ppt/tags/tag157.xml><?xml version="1.0" encoding="utf-8"?>
<p:tagLst xmlns:p="http://schemas.openxmlformats.org/presentationml/2006/main">
  <p:tag name="AS_UNIQUEID" val="1192"/>
  <p:tag name="KSO_WM_BEAUTIFY_FLAG" val=""/>
</p:tagLst>
</file>

<file path=ppt/tags/tag158.xml><?xml version="1.0" encoding="utf-8"?>
<p:tagLst xmlns:p="http://schemas.openxmlformats.org/presentationml/2006/main">
  <p:tag name="AS_UNIQUEID" val="1193"/>
  <p:tag name="KSO_WM_BEAUTIFY_FLAG" val=""/>
</p:tagLst>
</file>

<file path=ppt/tags/tag159.xml><?xml version="1.0" encoding="utf-8"?>
<p:tagLst xmlns:p="http://schemas.openxmlformats.org/presentationml/2006/main">
  <p:tag name="AS_UNIQUEID" val="1194"/>
  <p:tag name="KSO_WM_BEAUTIFY_FLAG" val=""/>
</p:tagLst>
</file>

<file path=ppt/tags/tag16.xml><?xml version="1.0" encoding="utf-8"?>
<p:tagLst xmlns:p="http://schemas.openxmlformats.org/presentationml/2006/main">
  <p:tag name="AS_UNIQUEID" val="1559"/>
</p:tagLst>
</file>

<file path=ppt/tags/tag160.xml><?xml version="1.0" encoding="utf-8"?>
<p:tagLst xmlns:p="http://schemas.openxmlformats.org/presentationml/2006/main">
  <p:tag name="AS_UNIQUEID" val="1195"/>
  <p:tag name="KSO_WM_BEAUTIFY_FLAG" val=""/>
</p:tagLst>
</file>

<file path=ppt/tags/tag161.xml><?xml version="1.0" encoding="utf-8"?>
<p:tagLst xmlns:p="http://schemas.openxmlformats.org/presentationml/2006/main">
  <p:tag name="AS_UNIQUEID" val="1196"/>
  <p:tag name="KSO_WM_BEAUTIFY_FLAG" val=""/>
</p:tagLst>
</file>

<file path=ppt/tags/tag162.xml><?xml version="1.0" encoding="utf-8"?>
<p:tagLst xmlns:p="http://schemas.openxmlformats.org/presentationml/2006/main">
  <p:tag name="AS_UNIQUEID" val="1197"/>
  <p:tag name="KSO_WM_BEAUTIFY_FLAG" val=""/>
</p:tagLst>
</file>

<file path=ppt/tags/tag163.xml><?xml version="1.0" encoding="utf-8"?>
<p:tagLst xmlns:p="http://schemas.openxmlformats.org/presentationml/2006/main">
  <p:tag name="AS_UNIQUEID" val="1198"/>
  <p:tag name="KSO_WM_BEAUTIFY_FLAG" val=""/>
</p:tagLst>
</file>

<file path=ppt/tags/tag164.xml><?xml version="1.0" encoding="utf-8"?>
<p:tagLst xmlns:p="http://schemas.openxmlformats.org/presentationml/2006/main">
  <p:tag name="AS_UNIQUEID" val="1199"/>
  <p:tag name="KSO_WM_BEAUTIFY_FLAG" val=""/>
</p:tagLst>
</file>

<file path=ppt/tags/tag165.xml><?xml version="1.0" encoding="utf-8"?>
<p:tagLst xmlns:p="http://schemas.openxmlformats.org/presentationml/2006/main">
  <p:tag name="AS_UNIQUEID" val="1200"/>
</p:tagLst>
</file>

<file path=ppt/tags/tag166.xml><?xml version="1.0" encoding="utf-8"?>
<p:tagLst xmlns:p="http://schemas.openxmlformats.org/presentationml/2006/main">
  <p:tag name="AS_UNIQUEID" val="1201"/>
  <p:tag name="KSO_WM_BEAUTIFY_FLAG" val=""/>
</p:tagLst>
</file>

<file path=ppt/tags/tag167.xml><?xml version="1.0" encoding="utf-8"?>
<p:tagLst xmlns:p="http://schemas.openxmlformats.org/presentationml/2006/main">
  <p:tag name="AS_UNIQUEID" val="1202"/>
</p:tagLst>
</file>

<file path=ppt/tags/tag168.xml><?xml version="1.0" encoding="utf-8"?>
<p:tagLst xmlns:p="http://schemas.openxmlformats.org/presentationml/2006/main">
  <p:tag name="AS_UNIQUEID" val="1203"/>
  <p:tag name="KSO_WM_BEAUTIFY_FLAG" val=""/>
</p:tagLst>
</file>

<file path=ppt/tags/tag169.xml><?xml version="1.0" encoding="utf-8"?>
<p:tagLst xmlns:p="http://schemas.openxmlformats.org/presentationml/2006/main">
  <p:tag name="AS_UNIQUEID" val="1204"/>
  <p:tag name="KSO_WM_BEAUTIFY_FLAG" val=""/>
</p:tagLst>
</file>

<file path=ppt/tags/tag17.xml><?xml version="1.0" encoding="utf-8"?>
<p:tagLst xmlns:p="http://schemas.openxmlformats.org/presentationml/2006/main">
  <p:tag name="AS_UNIQUEID" val="1560"/>
</p:tagLst>
</file>

<file path=ppt/tags/tag170.xml><?xml version="1.0" encoding="utf-8"?>
<p:tagLst xmlns:p="http://schemas.openxmlformats.org/presentationml/2006/main">
  <p:tag name="AS_UNIQUEID" val="1205"/>
</p:tagLst>
</file>

<file path=ppt/tags/tag171.xml><?xml version="1.0" encoding="utf-8"?>
<p:tagLst xmlns:p="http://schemas.openxmlformats.org/presentationml/2006/main">
  <p:tag name="AS_UNIQUEID" val="1206"/>
  <p:tag name="KSO_WM_BEAUTIFY_FLAG" val=""/>
</p:tagLst>
</file>

<file path=ppt/tags/tag172.xml><?xml version="1.0" encoding="utf-8"?>
<p:tagLst xmlns:p="http://schemas.openxmlformats.org/presentationml/2006/main">
  <p:tag name="AS_UNIQUEID" val="1207"/>
  <p:tag name="KSO_WM_BEAUTIFY_FLAG" val=""/>
</p:tagLst>
</file>

<file path=ppt/tags/tag173.xml><?xml version="1.0" encoding="utf-8"?>
<p:tagLst xmlns:p="http://schemas.openxmlformats.org/presentationml/2006/main">
  <p:tag name="AS_UNIQUEID" val="1213"/>
</p:tagLst>
</file>

<file path=ppt/tags/tag174.xml><?xml version="1.0" encoding="utf-8"?>
<p:tagLst xmlns:p="http://schemas.openxmlformats.org/presentationml/2006/main">
  <p:tag name="AS_UNIQUEID" val="1214"/>
  <p:tag name="KSO_WM_BEAUTIFY_FLAG" val=""/>
</p:tagLst>
</file>

<file path=ppt/tags/tag175.xml><?xml version="1.0" encoding="utf-8"?>
<p:tagLst xmlns:p="http://schemas.openxmlformats.org/presentationml/2006/main">
  <p:tag name="AS_UNIQUEID" val="1215"/>
</p:tagLst>
</file>

<file path=ppt/tags/tag176.xml><?xml version="1.0" encoding="utf-8"?>
<p:tagLst xmlns:p="http://schemas.openxmlformats.org/presentationml/2006/main">
  <p:tag name="AS_UNIQUEID" val="1216"/>
  <p:tag name="KSO_WM_BEAUTIFY_FLAG" val=""/>
</p:tagLst>
</file>

<file path=ppt/tags/tag177.xml><?xml version="1.0" encoding="utf-8"?>
<p:tagLst xmlns:p="http://schemas.openxmlformats.org/presentationml/2006/main">
  <p:tag name="AS_UNIQUEID" val="1217"/>
  <p:tag name="KSO_WM_BEAUTIFY_FLAG" val=""/>
</p:tagLst>
</file>

<file path=ppt/tags/tag178.xml><?xml version="1.0" encoding="utf-8"?>
<p:tagLst xmlns:p="http://schemas.openxmlformats.org/presentationml/2006/main">
  <p:tag name="AS_UNIQUEID" val="1218"/>
</p:tagLst>
</file>

<file path=ppt/tags/tag179.xml><?xml version="1.0" encoding="utf-8"?>
<p:tagLst xmlns:p="http://schemas.openxmlformats.org/presentationml/2006/main">
  <p:tag name="AS_UNIQUEID" val="1219"/>
  <p:tag name="KSO_WM_BEAUTIFY_FLAG" val=""/>
</p:tagLst>
</file>

<file path=ppt/tags/tag18.xml><?xml version="1.0" encoding="utf-8"?>
<p:tagLst xmlns:p="http://schemas.openxmlformats.org/presentationml/2006/main">
  <p:tag name="AS_UNIQUEID" val="1561"/>
</p:tagLst>
</file>

<file path=ppt/tags/tag180.xml><?xml version="1.0" encoding="utf-8"?>
<p:tagLst xmlns:p="http://schemas.openxmlformats.org/presentationml/2006/main">
  <p:tag name="AS_UNIQUEID" val="1220"/>
  <p:tag name="KSO_WM_BEAUTIFY_FLAG" val=""/>
</p:tagLst>
</file>

<file path=ppt/tags/tag181.xml><?xml version="1.0" encoding="utf-8"?>
<p:tagLst xmlns:p="http://schemas.openxmlformats.org/presentationml/2006/main">
  <p:tag name="AS_UNIQUEID" val="45"/>
  <p:tag name="KSO_WM_BEAUTIFY_FLAG" val=""/>
</p:tagLst>
</file>

<file path=ppt/tags/tag182.xml><?xml version="1.0" encoding="utf-8"?>
<p:tagLst xmlns:p="http://schemas.openxmlformats.org/presentationml/2006/main">
  <p:tag name="AS_UNIQUEID" val="47"/>
  <p:tag name="KSO_WM_BEAUTIFY_FLAG" val=""/>
</p:tagLst>
</file>

<file path=ppt/tags/tag183.xml><?xml version="1.0" encoding="utf-8"?>
<p:tagLst xmlns:p="http://schemas.openxmlformats.org/presentationml/2006/main">
  <p:tag name="AS_UNIQUEID" val="490"/>
  <p:tag name="KSO_WM_BEAUTIFY_FLAG" val=""/>
</p:tagLst>
</file>

<file path=ppt/tags/tag184.xml><?xml version="1.0" encoding="utf-8"?>
<p:tagLst xmlns:p="http://schemas.openxmlformats.org/presentationml/2006/main">
  <p:tag name="AS_UNIQUEID" val="1711"/>
</p:tagLst>
</file>

<file path=ppt/tags/tag185.xml><?xml version="1.0" encoding="utf-8"?>
<p:tagLst xmlns:p="http://schemas.openxmlformats.org/presentationml/2006/main">
  <p:tag name="AS_UNIQUEID" val="1712"/>
  <p:tag name="KSO_WM_BEAUTIFY_FLAG" val=""/>
</p:tagLst>
</file>

<file path=ppt/tags/tag186.xml><?xml version="1.0" encoding="utf-8"?>
<p:tagLst xmlns:p="http://schemas.openxmlformats.org/presentationml/2006/main">
  <p:tag name="AS_UNIQUEID" val="1713"/>
  <p:tag name="KSO_WM_BEAUTIFY_FLAG" val=""/>
</p:tagLst>
</file>

<file path=ppt/tags/tag187.xml><?xml version="1.0" encoding="utf-8"?>
<p:tagLst xmlns:p="http://schemas.openxmlformats.org/presentationml/2006/main">
  <p:tag name="AS_UNIQUEID" val="1714"/>
  <p:tag name="KSO_WM_BEAUTIFY_FLAG" val=""/>
</p:tagLst>
</file>

<file path=ppt/tags/tag188.xml><?xml version="1.0" encoding="utf-8"?>
<p:tagLst xmlns:p="http://schemas.openxmlformats.org/presentationml/2006/main">
  <p:tag name="AS_UNIQUEID" val="1715"/>
  <p:tag name="KSO_WM_BEAUTIFY_FLAG" val=""/>
</p:tagLst>
</file>

<file path=ppt/tags/tag189.xml><?xml version="1.0" encoding="utf-8"?>
<p:tagLst xmlns:p="http://schemas.openxmlformats.org/presentationml/2006/main">
  <p:tag name="AS_UNIQUEID" val="1716"/>
  <p:tag name="KSO_WM_BEAUTIFY_FLAG" val=""/>
</p:tagLst>
</file>

<file path=ppt/tags/tag19.xml><?xml version="1.0" encoding="utf-8"?>
<p:tagLst xmlns:p="http://schemas.openxmlformats.org/presentationml/2006/main">
  <p:tag name="AS_UNIQUEID" val="1562"/>
</p:tagLst>
</file>

<file path=ppt/tags/tag190.xml><?xml version="1.0" encoding="utf-8"?>
<p:tagLst xmlns:p="http://schemas.openxmlformats.org/presentationml/2006/main">
  <p:tag name="AS_UNIQUEID" val="1717"/>
  <p:tag name="KSO_WM_BEAUTIFY_FLAG" val=""/>
</p:tagLst>
</file>

<file path=ppt/tags/tag191.xml><?xml version="1.0" encoding="utf-8"?>
<p:tagLst xmlns:p="http://schemas.openxmlformats.org/presentationml/2006/main">
  <p:tag name="AS_UNIQUEID" val="1718"/>
  <p:tag name="KSO_WM_BEAUTIFY_FLAG" val=""/>
</p:tagLst>
</file>

<file path=ppt/tags/tag192.xml><?xml version="1.0" encoding="utf-8"?>
<p:tagLst xmlns:p="http://schemas.openxmlformats.org/presentationml/2006/main">
  <p:tag name="AS_UNIQUEID" val="1719"/>
  <p:tag name="KSO_WM_BEAUTIFY_FLAG" val=""/>
</p:tagLst>
</file>

<file path=ppt/tags/tag193.xml><?xml version="1.0" encoding="utf-8"?>
<p:tagLst xmlns:p="http://schemas.openxmlformats.org/presentationml/2006/main">
  <p:tag name="AS_UNIQUEID" val="1720"/>
  <p:tag name="KSO_WM_BEAUTIFY_FLAG" val=""/>
</p:tagLst>
</file>

<file path=ppt/tags/tag194.xml><?xml version="1.0" encoding="utf-8"?>
<p:tagLst xmlns:p="http://schemas.openxmlformats.org/presentationml/2006/main">
  <p:tag name="AS_UNIQUEID" val="1721"/>
  <p:tag name="KSO_WM_BEAUTIFY_FLAG" val=""/>
</p:tagLst>
</file>

<file path=ppt/tags/tag195.xml><?xml version="1.0" encoding="utf-8"?>
<p:tagLst xmlns:p="http://schemas.openxmlformats.org/presentationml/2006/main">
  <p:tag name="AS_UNIQUEID" val="503"/>
</p:tagLst>
</file>

<file path=ppt/tags/tag196.xml><?xml version="1.0" encoding="utf-8"?>
<p:tagLst xmlns:p="http://schemas.openxmlformats.org/presentationml/2006/main">
  <p:tag name="AS_UNIQUEID" val="1722"/>
  <p:tag name="KSO_WM_BEAUTIFY_FLAG" val=""/>
</p:tagLst>
</file>

<file path=ppt/tags/tag197.xml><?xml version="1.0" encoding="utf-8"?>
<p:tagLst xmlns:p="http://schemas.openxmlformats.org/presentationml/2006/main">
  <p:tag name="AS_UNIQUEID" val="1723"/>
  <p:tag name="KSO_WM_BEAUTIFY_FLAG" val=""/>
</p:tagLst>
</file>

<file path=ppt/tags/tag198.xml><?xml version="1.0" encoding="utf-8"?>
<p:tagLst xmlns:p="http://schemas.openxmlformats.org/presentationml/2006/main">
  <p:tag name="AS_UNIQUEID" val="1724"/>
</p:tagLst>
</file>

<file path=ppt/tags/tag199.xml><?xml version="1.0" encoding="utf-8"?>
<p:tagLst xmlns:p="http://schemas.openxmlformats.org/presentationml/2006/main">
  <p:tag name="AS_UNIQUEID" val="1725"/>
</p:tagLst>
</file>

<file path=ppt/tags/tag2.xml><?xml version="1.0" encoding="utf-8"?>
<p:tagLst xmlns:p="http://schemas.openxmlformats.org/presentationml/2006/main">
  <p:tag name="AS_UNIQUEID" val="1542"/>
</p:tagLst>
</file>

<file path=ppt/tags/tag20.xml><?xml version="1.0" encoding="utf-8"?>
<p:tagLst xmlns:p="http://schemas.openxmlformats.org/presentationml/2006/main">
  <p:tag name="AS_UNIQUEID" val="1563"/>
</p:tagLst>
</file>

<file path=ppt/tags/tag200.xml><?xml version="1.0" encoding="utf-8"?>
<p:tagLst xmlns:p="http://schemas.openxmlformats.org/presentationml/2006/main">
  <p:tag name="AS_UNIQUEID" val="1726"/>
</p:tagLst>
</file>

<file path=ppt/tags/tag201.xml><?xml version="1.0" encoding="utf-8"?>
<p:tagLst xmlns:p="http://schemas.openxmlformats.org/presentationml/2006/main">
  <p:tag name="AS_UNIQUEID" val="1727"/>
</p:tagLst>
</file>

<file path=ppt/tags/tag202.xml><?xml version="1.0" encoding="utf-8"?>
<p:tagLst xmlns:p="http://schemas.openxmlformats.org/presentationml/2006/main">
  <p:tag name="AS_UNIQUEID" val="1728"/>
</p:tagLst>
</file>

<file path=ppt/tags/tag203.xml><?xml version="1.0" encoding="utf-8"?>
<p:tagLst xmlns:p="http://schemas.openxmlformats.org/presentationml/2006/main">
  <p:tag name="AS_UNIQUEID" val="1729"/>
</p:tagLst>
</file>

<file path=ppt/tags/tag204.xml><?xml version="1.0" encoding="utf-8"?>
<p:tagLst xmlns:p="http://schemas.openxmlformats.org/presentationml/2006/main">
  <p:tag name="AS_UNIQUEID" val="1731"/>
</p:tagLst>
</file>

<file path=ppt/tags/tag205.xml><?xml version="1.0" encoding="utf-8"?>
<p:tagLst xmlns:p="http://schemas.openxmlformats.org/presentationml/2006/main">
  <p:tag name="AS_UNIQUEID" val="1732"/>
</p:tagLst>
</file>

<file path=ppt/tags/tag206.xml><?xml version="1.0" encoding="utf-8"?>
<p:tagLst xmlns:p="http://schemas.openxmlformats.org/presentationml/2006/main">
  <p:tag name="AS_UNIQUEID" val="1733"/>
</p:tagLst>
</file>

<file path=ppt/tags/tag207.xml><?xml version="1.0" encoding="utf-8"?>
<p:tagLst xmlns:p="http://schemas.openxmlformats.org/presentationml/2006/main">
  <p:tag name="AS_UNIQUEID" val="1734"/>
</p:tagLst>
</file>

<file path=ppt/tags/tag208.xml><?xml version="1.0" encoding="utf-8"?>
<p:tagLst xmlns:p="http://schemas.openxmlformats.org/presentationml/2006/main">
  <p:tag name="AS_UNIQUEID" val="1735"/>
</p:tagLst>
</file>

<file path=ppt/tags/tag209.xml><?xml version="1.0" encoding="utf-8"?>
<p:tagLst xmlns:p="http://schemas.openxmlformats.org/presentationml/2006/main">
  <p:tag name="AS_UNIQUEID" val="1736"/>
</p:tagLst>
</file>

<file path=ppt/tags/tag21.xml><?xml version="1.0" encoding="utf-8"?>
<p:tagLst xmlns:p="http://schemas.openxmlformats.org/presentationml/2006/main">
  <p:tag name="AS_UNIQUEID" val="1564"/>
</p:tagLst>
</file>

<file path=ppt/tags/tag210.xml><?xml version="1.0" encoding="utf-8"?>
<p:tagLst xmlns:p="http://schemas.openxmlformats.org/presentationml/2006/main">
  <p:tag name="AS_UNIQUEID" val="1737"/>
</p:tagLst>
</file>

<file path=ppt/tags/tag211.xml><?xml version="1.0" encoding="utf-8"?>
<p:tagLst xmlns:p="http://schemas.openxmlformats.org/presentationml/2006/main">
  <p:tag name="AS_UNIQUEID" val="1738"/>
</p:tagLst>
</file>

<file path=ppt/tags/tag212.xml><?xml version="1.0" encoding="utf-8"?>
<p:tagLst xmlns:p="http://schemas.openxmlformats.org/presentationml/2006/main">
  <p:tag name="AS_UNIQUEID" val="1739"/>
</p:tagLst>
</file>

<file path=ppt/tags/tag213.xml><?xml version="1.0" encoding="utf-8"?>
<p:tagLst xmlns:p="http://schemas.openxmlformats.org/presentationml/2006/main">
  <p:tag name="AS_UNIQUEID" val="1740"/>
</p:tagLst>
</file>

<file path=ppt/tags/tag214.xml><?xml version="1.0" encoding="utf-8"?>
<p:tagLst xmlns:p="http://schemas.openxmlformats.org/presentationml/2006/main">
  <p:tag name="AS_UNIQUEID" val="1741"/>
</p:tagLst>
</file>

<file path=ppt/tags/tag215.xml><?xml version="1.0" encoding="utf-8"?>
<p:tagLst xmlns:p="http://schemas.openxmlformats.org/presentationml/2006/main">
  <p:tag name="AS_UNIQUEID" val="1742"/>
</p:tagLst>
</file>

<file path=ppt/tags/tag216.xml><?xml version="1.0" encoding="utf-8"?>
<p:tagLst xmlns:p="http://schemas.openxmlformats.org/presentationml/2006/main">
  <p:tag name="AS_UNIQUEID" val="1743"/>
</p:tagLst>
</file>

<file path=ppt/tags/tag217.xml><?xml version="1.0" encoding="utf-8"?>
<p:tagLst xmlns:p="http://schemas.openxmlformats.org/presentationml/2006/main">
  <p:tag name="AS_UNIQUEID" val="1744"/>
</p:tagLst>
</file>

<file path=ppt/tags/tag218.xml><?xml version="1.0" encoding="utf-8"?>
<p:tagLst xmlns:p="http://schemas.openxmlformats.org/presentationml/2006/main">
  <p:tag name="AS_UNIQUEID" val="1745"/>
</p:tagLst>
</file>

<file path=ppt/tags/tag219.xml><?xml version="1.0" encoding="utf-8"?>
<p:tagLst xmlns:p="http://schemas.openxmlformats.org/presentationml/2006/main">
  <p:tag name="AS_UNIQUEID" val="1746"/>
</p:tagLst>
</file>

<file path=ppt/tags/tag22.xml><?xml version="1.0" encoding="utf-8"?>
<p:tagLst xmlns:p="http://schemas.openxmlformats.org/presentationml/2006/main">
  <p:tag name="AS_UNIQUEID" val="1566"/>
</p:tagLst>
</file>

<file path=ppt/tags/tag220.xml><?xml version="1.0" encoding="utf-8"?>
<p:tagLst xmlns:p="http://schemas.openxmlformats.org/presentationml/2006/main">
  <p:tag name="AS_UNIQUEID" val="1747"/>
</p:tagLst>
</file>

<file path=ppt/tags/tag221.xml><?xml version="1.0" encoding="utf-8"?>
<p:tagLst xmlns:p="http://schemas.openxmlformats.org/presentationml/2006/main">
  <p:tag name="AS_UNIQUEID" val="1748"/>
</p:tagLst>
</file>

<file path=ppt/tags/tag222.xml><?xml version="1.0" encoding="utf-8"?>
<p:tagLst xmlns:p="http://schemas.openxmlformats.org/presentationml/2006/main">
  <p:tag name="AS_UNIQUEID" val="1749"/>
</p:tagLst>
</file>

<file path=ppt/tags/tag223.xml><?xml version="1.0" encoding="utf-8"?>
<p:tagLst xmlns:p="http://schemas.openxmlformats.org/presentationml/2006/main">
  <p:tag name="AS_UNIQUEID" val="1750"/>
</p:tagLst>
</file>

<file path=ppt/tags/tag224.xml><?xml version="1.0" encoding="utf-8"?>
<p:tagLst xmlns:p="http://schemas.openxmlformats.org/presentationml/2006/main">
  <p:tag name="AS_UNIQUEID" val="1751"/>
</p:tagLst>
</file>

<file path=ppt/tags/tag225.xml><?xml version="1.0" encoding="utf-8"?>
<p:tagLst xmlns:p="http://schemas.openxmlformats.org/presentationml/2006/main">
  <p:tag name="AS_UNIQUEID" val="1752"/>
</p:tagLst>
</file>

<file path=ppt/tags/tag226.xml><?xml version="1.0" encoding="utf-8"?>
<p:tagLst xmlns:p="http://schemas.openxmlformats.org/presentationml/2006/main">
  <p:tag name="AS_UNIQUEID" val="1753"/>
</p:tagLst>
</file>

<file path=ppt/tags/tag227.xml><?xml version="1.0" encoding="utf-8"?>
<p:tagLst xmlns:p="http://schemas.openxmlformats.org/presentationml/2006/main">
  <p:tag name="AS_UNIQUEID" val="1754"/>
</p:tagLst>
</file>

<file path=ppt/tags/tag228.xml><?xml version="1.0" encoding="utf-8"?>
<p:tagLst xmlns:p="http://schemas.openxmlformats.org/presentationml/2006/main">
  <p:tag name="AS_UNIQUEID" val="1755"/>
</p:tagLst>
</file>

<file path=ppt/tags/tag229.xml><?xml version="1.0" encoding="utf-8"?>
<p:tagLst xmlns:p="http://schemas.openxmlformats.org/presentationml/2006/main">
  <p:tag name="AS_UNIQUEID" val="1756"/>
</p:tagLst>
</file>

<file path=ppt/tags/tag23.xml><?xml version="1.0" encoding="utf-8"?>
<p:tagLst xmlns:p="http://schemas.openxmlformats.org/presentationml/2006/main">
  <p:tag name="AS_UNIQUEID" val="1567"/>
</p:tagLst>
</file>

<file path=ppt/tags/tag230.xml><?xml version="1.0" encoding="utf-8"?>
<p:tagLst xmlns:p="http://schemas.openxmlformats.org/presentationml/2006/main">
  <p:tag name="AS_UNIQUEID" val="1757"/>
</p:tagLst>
</file>

<file path=ppt/tags/tag231.xml><?xml version="1.0" encoding="utf-8"?>
<p:tagLst xmlns:p="http://schemas.openxmlformats.org/presentationml/2006/main">
  <p:tag name="AS_UNIQUEID" val="1758"/>
</p:tagLst>
</file>

<file path=ppt/tags/tag232.xml><?xml version="1.0" encoding="utf-8"?>
<p:tagLst xmlns:p="http://schemas.openxmlformats.org/presentationml/2006/main">
  <p:tag name="AS_UNIQUEID" val="1759"/>
</p:tagLst>
</file>

<file path=ppt/tags/tag233.xml><?xml version="1.0" encoding="utf-8"?>
<p:tagLst xmlns:p="http://schemas.openxmlformats.org/presentationml/2006/main">
  <p:tag name="AS_UNIQUEID" val="1760"/>
</p:tagLst>
</file>

<file path=ppt/tags/tag234.xml><?xml version="1.0" encoding="utf-8"?>
<p:tagLst xmlns:p="http://schemas.openxmlformats.org/presentationml/2006/main">
  <p:tag name="AS_UNIQUEID" val="1761"/>
</p:tagLst>
</file>

<file path=ppt/tags/tag235.xml><?xml version="1.0" encoding="utf-8"?>
<p:tagLst xmlns:p="http://schemas.openxmlformats.org/presentationml/2006/main">
  <p:tag name="AS_UNIQUEID" val="1762"/>
</p:tagLst>
</file>

<file path=ppt/tags/tag236.xml><?xml version="1.0" encoding="utf-8"?>
<p:tagLst xmlns:p="http://schemas.openxmlformats.org/presentationml/2006/main">
  <p:tag name="AS_UNIQUEID" val="1763"/>
</p:tagLst>
</file>

<file path=ppt/tags/tag237.xml><?xml version="1.0" encoding="utf-8"?>
<p:tagLst xmlns:p="http://schemas.openxmlformats.org/presentationml/2006/main">
  <p:tag name="AS_UNIQUEID" val="1764"/>
</p:tagLst>
</file>

<file path=ppt/tags/tag238.xml><?xml version="1.0" encoding="utf-8"?>
<p:tagLst xmlns:p="http://schemas.openxmlformats.org/presentationml/2006/main">
  <p:tag name="AS_UNIQUEID" val="45"/>
  <p:tag name="KSO_WM_BEAUTIFY_FLAG" val=""/>
</p:tagLst>
</file>

<file path=ppt/tags/tag239.xml><?xml version="1.0" encoding="utf-8"?>
<p:tagLst xmlns:p="http://schemas.openxmlformats.org/presentationml/2006/main">
  <p:tag name="AS_UNIQUEID" val="47"/>
  <p:tag name="KSO_WM_BEAUTIFY_FLAG" val=""/>
</p:tagLst>
</file>

<file path=ppt/tags/tag24.xml><?xml version="1.0" encoding="utf-8"?>
<p:tagLst xmlns:p="http://schemas.openxmlformats.org/presentationml/2006/main">
  <p:tag name="AS_UNIQUEID" val="1568"/>
</p:tagLst>
</file>

<file path=ppt/tags/tag240.xml><?xml version="1.0" encoding="utf-8"?>
<p:tagLst xmlns:p="http://schemas.openxmlformats.org/presentationml/2006/main">
  <p:tag name="AS_UNIQUEID" val="1765"/>
  <p:tag name="KSO_WM_BEAUTIFY_FLAG" val=""/>
</p:tagLst>
</file>

<file path=ppt/tags/tag241.xml><?xml version="1.0" encoding="utf-8"?>
<p:tagLst xmlns:p="http://schemas.openxmlformats.org/presentationml/2006/main">
  <p:tag name="AS_UNIQUEID" val="1275"/>
</p:tagLst>
</file>

<file path=ppt/tags/tag242.xml><?xml version="1.0" encoding="utf-8"?>
<p:tagLst xmlns:p="http://schemas.openxmlformats.org/presentationml/2006/main">
  <p:tag name="AS_UNIQUEID" val="1276"/>
  <p:tag name="KSO_WM_BEAUTIFY_FLAG" val=""/>
</p:tagLst>
</file>

<file path=ppt/tags/tag243.xml><?xml version="1.0" encoding="utf-8"?>
<p:tagLst xmlns:p="http://schemas.openxmlformats.org/presentationml/2006/main">
  <p:tag name="AS_UNIQUEID" val="1277"/>
  <p:tag name="KSO_WM_BEAUTIFY_FLAG" val=""/>
</p:tagLst>
</file>

<file path=ppt/tags/tag244.xml><?xml version="1.0" encoding="utf-8"?>
<p:tagLst xmlns:p="http://schemas.openxmlformats.org/presentationml/2006/main">
  <p:tag name="AS_UNIQUEID" val="1278"/>
  <p:tag name="KSO_WM_BEAUTIFY_FLAG" val=""/>
</p:tagLst>
</file>

<file path=ppt/tags/tag245.xml><?xml version="1.0" encoding="utf-8"?>
<p:tagLst xmlns:p="http://schemas.openxmlformats.org/presentationml/2006/main">
  <p:tag name="AS_UNIQUEID" val="1279"/>
  <p:tag name="KSO_WM_BEAUTIFY_FLAG" val=""/>
</p:tagLst>
</file>

<file path=ppt/tags/tag246.xml><?xml version="1.0" encoding="utf-8"?>
<p:tagLst xmlns:p="http://schemas.openxmlformats.org/presentationml/2006/main">
  <p:tag name="AS_UNIQUEID" val="1280"/>
  <p:tag name="KSO_WM_BEAUTIFY_FLAG" val=""/>
</p:tagLst>
</file>

<file path=ppt/tags/tag247.xml><?xml version="1.0" encoding="utf-8"?>
<p:tagLst xmlns:p="http://schemas.openxmlformats.org/presentationml/2006/main">
  <p:tag name="AS_UNIQUEID" val="1282"/>
  <p:tag name="KSO_WM_BEAUTIFY_FLAG" val=""/>
</p:tagLst>
</file>

<file path=ppt/tags/tag248.xml><?xml version="1.0" encoding="utf-8"?>
<p:tagLst xmlns:p="http://schemas.openxmlformats.org/presentationml/2006/main">
  <p:tag name="AS_UNIQUEID" val="1749"/>
  <p:tag name="KSO_WM_BEAUTIFY_FLAG" val=""/>
</p:tagLst>
</file>

<file path=ppt/tags/tag249.xml><?xml version="1.0" encoding="utf-8"?>
<p:tagLst xmlns:p="http://schemas.openxmlformats.org/presentationml/2006/main">
  <p:tag name="AS_UNIQUEID" val="1770"/>
</p:tagLst>
</file>

<file path=ppt/tags/tag25.xml><?xml version="1.0" encoding="utf-8"?>
<p:tagLst xmlns:p="http://schemas.openxmlformats.org/presentationml/2006/main">
  <p:tag name="AS_UNIQUEID" val="1569"/>
</p:tagLst>
</file>

<file path=ppt/tags/tag250.xml><?xml version="1.0" encoding="utf-8"?>
<p:tagLst xmlns:p="http://schemas.openxmlformats.org/presentationml/2006/main">
  <p:tag name="AS_UNIQUEID" val="1771"/>
</p:tagLst>
</file>

<file path=ppt/tags/tag251.xml><?xml version="1.0" encoding="utf-8"?>
<p:tagLst xmlns:p="http://schemas.openxmlformats.org/presentationml/2006/main">
  <p:tag name="AS_UNIQUEID" val="1772"/>
</p:tagLst>
</file>

<file path=ppt/tags/tag252.xml><?xml version="1.0" encoding="utf-8"?>
<p:tagLst xmlns:p="http://schemas.openxmlformats.org/presentationml/2006/main">
  <p:tag name="AS_UNIQUEID" val="1773"/>
</p:tagLst>
</file>

<file path=ppt/tags/tag253.xml><?xml version="1.0" encoding="utf-8"?>
<p:tagLst xmlns:p="http://schemas.openxmlformats.org/presentationml/2006/main">
  <p:tag name="AS_UNIQUEID" val="1774"/>
</p:tagLst>
</file>

<file path=ppt/tags/tag254.xml><?xml version="1.0" encoding="utf-8"?>
<p:tagLst xmlns:p="http://schemas.openxmlformats.org/presentationml/2006/main">
  <p:tag name="AS_UNIQUEID" val="1775"/>
</p:tagLst>
</file>

<file path=ppt/tags/tag255.xml><?xml version="1.0" encoding="utf-8"?>
<p:tagLst xmlns:p="http://schemas.openxmlformats.org/presentationml/2006/main">
  <p:tag name="AS_UNIQUEID" val="1776"/>
</p:tagLst>
</file>

<file path=ppt/tags/tag256.xml><?xml version="1.0" encoding="utf-8"?>
<p:tagLst xmlns:p="http://schemas.openxmlformats.org/presentationml/2006/main">
  <p:tag name="AS_UNIQUEID" val="1777"/>
</p:tagLst>
</file>

<file path=ppt/tags/tag257.xml><?xml version="1.0" encoding="utf-8"?>
<p:tagLst xmlns:p="http://schemas.openxmlformats.org/presentationml/2006/main">
  <p:tag name="AS_UNIQUEID" val="1778"/>
</p:tagLst>
</file>

<file path=ppt/tags/tag258.xml><?xml version="1.0" encoding="utf-8"?>
<p:tagLst xmlns:p="http://schemas.openxmlformats.org/presentationml/2006/main">
  <p:tag name="AS_UNIQUEID" val="1779"/>
</p:tagLst>
</file>

<file path=ppt/tags/tag259.xml><?xml version="1.0" encoding="utf-8"?>
<p:tagLst xmlns:p="http://schemas.openxmlformats.org/presentationml/2006/main">
  <p:tag name="AS_UNIQUEID" val="1780"/>
</p:tagLst>
</file>

<file path=ppt/tags/tag26.xml><?xml version="1.0" encoding="utf-8"?>
<p:tagLst xmlns:p="http://schemas.openxmlformats.org/presentationml/2006/main">
  <p:tag name="AS_UNIQUEID" val="1570"/>
</p:tagLst>
</file>

<file path=ppt/tags/tag260.xml><?xml version="1.0" encoding="utf-8"?>
<p:tagLst xmlns:p="http://schemas.openxmlformats.org/presentationml/2006/main">
  <p:tag name="AS_UNIQUEID" val="1781"/>
</p:tagLst>
</file>

<file path=ppt/tags/tag261.xml><?xml version="1.0" encoding="utf-8"?>
<p:tagLst xmlns:p="http://schemas.openxmlformats.org/presentationml/2006/main">
  <p:tag name="AS_UNIQUEID" val="1782"/>
</p:tagLst>
</file>

<file path=ppt/tags/tag262.xml><?xml version="1.0" encoding="utf-8"?>
<p:tagLst xmlns:p="http://schemas.openxmlformats.org/presentationml/2006/main">
  <p:tag name="AS_UNIQUEID" val="1783"/>
</p:tagLst>
</file>

<file path=ppt/tags/tag263.xml><?xml version="1.0" encoding="utf-8"?>
<p:tagLst xmlns:p="http://schemas.openxmlformats.org/presentationml/2006/main">
  <p:tag name="AS_UNIQUEID" val="1784"/>
</p:tagLst>
</file>

<file path=ppt/tags/tag264.xml><?xml version="1.0" encoding="utf-8"?>
<p:tagLst xmlns:p="http://schemas.openxmlformats.org/presentationml/2006/main">
  <p:tag name="AS_UNIQUEID" val="1785"/>
</p:tagLst>
</file>

<file path=ppt/tags/tag265.xml><?xml version="1.0" encoding="utf-8"?>
<p:tagLst xmlns:p="http://schemas.openxmlformats.org/presentationml/2006/main">
  <p:tag name="AS_UNIQUEID" val="1786"/>
</p:tagLst>
</file>

<file path=ppt/tags/tag266.xml><?xml version="1.0" encoding="utf-8"?>
<p:tagLst xmlns:p="http://schemas.openxmlformats.org/presentationml/2006/main">
  <p:tag name="AS_UNIQUEID" val="1787"/>
</p:tagLst>
</file>

<file path=ppt/tags/tag267.xml><?xml version="1.0" encoding="utf-8"?>
<p:tagLst xmlns:p="http://schemas.openxmlformats.org/presentationml/2006/main">
  <p:tag name="AS_UNIQUEID" val="1788"/>
</p:tagLst>
</file>

<file path=ppt/tags/tag268.xml><?xml version="1.0" encoding="utf-8"?>
<p:tagLst xmlns:p="http://schemas.openxmlformats.org/presentationml/2006/main">
  <p:tag name="AS_UNIQUEID" val="1789"/>
</p:tagLst>
</file>

<file path=ppt/tags/tag269.xml><?xml version="1.0" encoding="utf-8"?>
<p:tagLst xmlns:p="http://schemas.openxmlformats.org/presentationml/2006/main">
  <p:tag name="AS_UNIQUEID" val="1790"/>
</p:tagLst>
</file>

<file path=ppt/tags/tag27.xml><?xml version="1.0" encoding="utf-8"?>
<p:tagLst xmlns:p="http://schemas.openxmlformats.org/presentationml/2006/main">
  <p:tag name="AS_UNIQUEID" val="1571"/>
</p:tagLst>
</file>

<file path=ppt/tags/tag270.xml><?xml version="1.0" encoding="utf-8"?>
<p:tagLst xmlns:p="http://schemas.openxmlformats.org/presentationml/2006/main">
  <p:tag name="AS_UNIQUEID" val="1791"/>
</p:tagLst>
</file>

<file path=ppt/tags/tag271.xml><?xml version="1.0" encoding="utf-8"?>
<p:tagLst xmlns:p="http://schemas.openxmlformats.org/presentationml/2006/main">
  <p:tag name="AS_UNIQUEID" val="45"/>
  <p:tag name="KSO_WM_BEAUTIFY_FLAG" val=""/>
</p:tagLst>
</file>

<file path=ppt/tags/tag272.xml><?xml version="1.0" encoding="utf-8"?>
<p:tagLst xmlns:p="http://schemas.openxmlformats.org/presentationml/2006/main">
  <p:tag name="AS_UNIQUEID" val="47"/>
  <p:tag name="KSO_WM_BEAUTIFY_FLAG" val=""/>
</p:tagLst>
</file>

<file path=ppt/tags/tag273.xml><?xml version="1.0" encoding="utf-8"?>
<p:tagLst xmlns:p="http://schemas.openxmlformats.org/presentationml/2006/main">
  <p:tag name="AS_UNIQUEID" val="1306"/>
</p:tagLst>
</file>

<file path=ppt/tags/tag274.xml><?xml version="1.0" encoding="utf-8"?>
<p:tagLst xmlns:p="http://schemas.openxmlformats.org/presentationml/2006/main">
  <p:tag name="AS_UNIQUEID" val="1792"/>
</p:tagLst>
</file>

<file path=ppt/tags/tag275.xml><?xml version="1.0" encoding="utf-8"?>
<p:tagLst xmlns:p="http://schemas.openxmlformats.org/presentationml/2006/main">
  <p:tag name="AS_UNIQUEID" val="1793"/>
</p:tagLst>
</file>

<file path=ppt/tags/tag276.xml><?xml version="1.0" encoding="utf-8"?>
<p:tagLst xmlns:p="http://schemas.openxmlformats.org/presentationml/2006/main">
  <p:tag name="AS_UNIQUEID" val="1794"/>
  <p:tag name="KSO_WM_BEAUTIFY_FLAG" val=""/>
</p:tagLst>
</file>

<file path=ppt/tags/tag277.xml><?xml version="1.0" encoding="utf-8"?>
<p:tagLst xmlns:p="http://schemas.openxmlformats.org/presentationml/2006/main">
  <p:tag name="AS_UNIQUEID" val="1795"/>
  <p:tag name="KSO_WM_BEAUTIFY_FLAG" val=""/>
</p:tagLst>
</file>

<file path=ppt/tags/tag278.xml><?xml version="1.0" encoding="utf-8"?>
<p:tagLst xmlns:p="http://schemas.openxmlformats.org/presentationml/2006/main">
  <p:tag name="AS_UNIQUEID" val="1796"/>
  <p:tag name="KSO_WM_BEAUTIFY_FLAG" val=""/>
</p:tagLst>
</file>

<file path=ppt/tags/tag279.xml><?xml version="1.0" encoding="utf-8"?>
<p:tagLst xmlns:p="http://schemas.openxmlformats.org/presentationml/2006/main">
  <p:tag name="AS_UNIQUEID" val="1797"/>
</p:tagLst>
</file>

<file path=ppt/tags/tag28.xml><?xml version="1.0" encoding="utf-8"?>
<p:tagLst xmlns:p="http://schemas.openxmlformats.org/presentationml/2006/main">
  <p:tag name="AS_UNIQUEID" val="1572"/>
</p:tagLst>
</file>

<file path=ppt/tags/tag280.xml><?xml version="1.0" encoding="utf-8"?>
<p:tagLst xmlns:p="http://schemas.openxmlformats.org/presentationml/2006/main">
  <p:tag name="AS_UNIQUEID" val="1798"/>
</p:tagLst>
</file>

<file path=ppt/tags/tag281.xml><?xml version="1.0" encoding="utf-8"?>
<p:tagLst xmlns:p="http://schemas.openxmlformats.org/presentationml/2006/main">
  <p:tag name="AS_UNIQUEID" val="1799"/>
</p:tagLst>
</file>

<file path=ppt/tags/tag282.xml><?xml version="1.0" encoding="utf-8"?>
<p:tagLst xmlns:p="http://schemas.openxmlformats.org/presentationml/2006/main">
  <p:tag name="AS_UNIQUEID" val="1800"/>
  <p:tag name="KSO_WM_BEAUTIFY_FLAG" val=""/>
</p:tagLst>
</file>

<file path=ppt/tags/tag283.xml><?xml version="1.0" encoding="utf-8"?>
<p:tagLst xmlns:p="http://schemas.openxmlformats.org/presentationml/2006/main">
  <p:tag name="AS_UNIQUEID" val="1801"/>
  <p:tag name="KSO_WM_BEAUTIFY_FLAG" val=""/>
</p:tagLst>
</file>

<file path=ppt/tags/tag284.xml><?xml version="1.0" encoding="utf-8"?>
<p:tagLst xmlns:p="http://schemas.openxmlformats.org/presentationml/2006/main">
  <p:tag name="AS_UNIQUEID" val="1767"/>
</p:tagLst>
</file>

<file path=ppt/tags/tag285.xml><?xml version="1.0" encoding="utf-8"?>
<p:tagLst xmlns:p="http://schemas.openxmlformats.org/presentationml/2006/main">
  <p:tag name="AS_UNIQUEID" val="1768"/>
</p:tagLst>
</file>

<file path=ppt/tags/tag286.xml><?xml version="1.0" encoding="utf-8"?>
<p:tagLst xmlns:p="http://schemas.openxmlformats.org/presentationml/2006/main">
  <p:tag name="AS_UNIQUEID" val="1803"/>
</p:tagLst>
</file>

<file path=ppt/tags/tag287.xml><?xml version="1.0" encoding="utf-8"?>
<p:tagLst xmlns:p="http://schemas.openxmlformats.org/presentationml/2006/main">
  <p:tag name="AS_UNIQUEID" val="1804"/>
</p:tagLst>
</file>

<file path=ppt/tags/tag288.xml><?xml version="1.0" encoding="utf-8"?>
<p:tagLst xmlns:p="http://schemas.openxmlformats.org/presentationml/2006/main">
  <p:tag name="AS_UNIQUEID" val="1805"/>
</p:tagLst>
</file>

<file path=ppt/tags/tag289.xml><?xml version="1.0" encoding="utf-8"?>
<p:tagLst xmlns:p="http://schemas.openxmlformats.org/presentationml/2006/main">
  <p:tag name="AS_UNIQUEID" val="1806"/>
</p:tagLst>
</file>

<file path=ppt/tags/tag29.xml><?xml version="1.0" encoding="utf-8"?>
<p:tagLst xmlns:p="http://schemas.openxmlformats.org/presentationml/2006/main">
  <p:tag name="AS_UNIQUEID" val="1573"/>
</p:tagLst>
</file>

<file path=ppt/tags/tag290.xml><?xml version="1.0" encoding="utf-8"?>
<p:tagLst xmlns:p="http://schemas.openxmlformats.org/presentationml/2006/main">
  <p:tag name="AS_UNIQUEID" val="1807"/>
</p:tagLst>
</file>

<file path=ppt/tags/tag291.xml><?xml version="1.0" encoding="utf-8"?>
<p:tagLst xmlns:p="http://schemas.openxmlformats.org/presentationml/2006/main">
  <p:tag name="AS_UNIQUEID" val="1808"/>
</p:tagLst>
</file>

<file path=ppt/tags/tag292.xml><?xml version="1.0" encoding="utf-8"?>
<p:tagLst xmlns:p="http://schemas.openxmlformats.org/presentationml/2006/main">
  <p:tag name="AS_UNIQUEID" val="1809"/>
</p:tagLst>
</file>

<file path=ppt/tags/tag293.xml><?xml version="1.0" encoding="utf-8"?>
<p:tagLst xmlns:p="http://schemas.openxmlformats.org/presentationml/2006/main">
  <p:tag name="AS_UNIQUEID" val="1810"/>
</p:tagLst>
</file>

<file path=ppt/tags/tag294.xml><?xml version="1.0" encoding="utf-8"?>
<p:tagLst xmlns:p="http://schemas.openxmlformats.org/presentationml/2006/main">
  <p:tag name="AS_UNIQUEID" val="1811"/>
</p:tagLst>
</file>

<file path=ppt/tags/tag295.xml><?xml version="1.0" encoding="utf-8"?>
<p:tagLst xmlns:p="http://schemas.openxmlformats.org/presentationml/2006/main">
  <p:tag name="AS_UNIQUEID" val="1812"/>
</p:tagLst>
</file>

<file path=ppt/tags/tag296.xml><?xml version="1.0" encoding="utf-8"?>
<p:tagLst xmlns:p="http://schemas.openxmlformats.org/presentationml/2006/main">
  <p:tag name="AS_UNIQUEID" val="1813"/>
</p:tagLst>
</file>

<file path=ppt/tags/tag297.xml><?xml version="1.0" encoding="utf-8"?>
<p:tagLst xmlns:p="http://schemas.openxmlformats.org/presentationml/2006/main">
  <p:tag name="AS_UNIQUEID" val="1814"/>
</p:tagLst>
</file>

<file path=ppt/tags/tag298.xml><?xml version="1.0" encoding="utf-8"?>
<p:tagLst xmlns:p="http://schemas.openxmlformats.org/presentationml/2006/main">
  <p:tag name="AS_UNIQUEID" val="1815"/>
</p:tagLst>
</file>

<file path=ppt/tags/tag299.xml><?xml version="1.0" encoding="utf-8"?>
<p:tagLst xmlns:p="http://schemas.openxmlformats.org/presentationml/2006/main">
  <p:tag name="AS_UNIQUEID" val="1816"/>
</p:tagLst>
</file>

<file path=ppt/tags/tag3.xml><?xml version="1.0" encoding="utf-8"?>
<p:tagLst xmlns:p="http://schemas.openxmlformats.org/presentationml/2006/main">
  <p:tag name="AS_UNIQUEID" val="1543"/>
</p:tagLst>
</file>

<file path=ppt/tags/tag30.xml><?xml version="1.0" encoding="utf-8"?>
<p:tagLst xmlns:p="http://schemas.openxmlformats.org/presentationml/2006/main">
  <p:tag name="AS_UNIQUEID" val="1575"/>
</p:tagLst>
</file>

<file path=ppt/tags/tag300.xml><?xml version="1.0" encoding="utf-8"?>
<p:tagLst xmlns:p="http://schemas.openxmlformats.org/presentationml/2006/main">
  <p:tag name="AS_UNIQUEID" val="1817"/>
</p:tagLst>
</file>

<file path=ppt/tags/tag301.xml><?xml version="1.0" encoding="utf-8"?>
<p:tagLst xmlns:p="http://schemas.openxmlformats.org/presentationml/2006/main">
  <p:tag name="AS_UNIQUEID" val="1818"/>
</p:tagLst>
</file>

<file path=ppt/tags/tag302.xml><?xml version="1.0" encoding="utf-8"?>
<p:tagLst xmlns:p="http://schemas.openxmlformats.org/presentationml/2006/main">
  <p:tag name="AS_UNIQUEID" val="1819"/>
</p:tagLst>
</file>

<file path=ppt/tags/tag303.xml><?xml version="1.0" encoding="utf-8"?>
<p:tagLst xmlns:p="http://schemas.openxmlformats.org/presentationml/2006/main">
  <p:tag name="AS_UNIQUEID" val="1820"/>
</p:tagLst>
</file>

<file path=ppt/tags/tag304.xml><?xml version="1.0" encoding="utf-8"?>
<p:tagLst xmlns:p="http://schemas.openxmlformats.org/presentationml/2006/main">
  <p:tag name="AS_UNIQUEID" val="1821"/>
</p:tagLst>
</file>

<file path=ppt/tags/tag305.xml><?xml version="1.0" encoding="utf-8"?>
<p:tagLst xmlns:p="http://schemas.openxmlformats.org/presentationml/2006/main">
  <p:tag name="AS_UNIQUEID" val="1822"/>
</p:tagLst>
</file>

<file path=ppt/tags/tag306.xml><?xml version="1.0" encoding="utf-8"?>
<p:tagLst xmlns:p="http://schemas.openxmlformats.org/presentationml/2006/main">
  <p:tag name="AS_UNIQUEID" val="1823"/>
</p:tagLst>
</file>

<file path=ppt/tags/tag307.xml><?xml version="1.0" encoding="utf-8"?>
<p:tagLst xmlns:p="http://schemas.openxmlformats.org/presentationml/2006/main">
  <p:tag name="AS_UNIQUEID" val="1824"/>
</p:tagLst>
</file>

<file path=ppt/tags/tag308.xml><?xml version="1.0" encoding="utf-8"?>
<p:tagLst xmlns:p="http://schemas.openxmlformats.org/presentationml/2006/main">
  <p:tag name="AS_UNIQUEID" val="1825"/>
</p:tagLst>
</file>

<file path=ppt/tags/tag309.xml><?xml version="1.0" encoding="utf-8"?>
<p:tagLst xmlns:p="http://schemas.openxmlformats.org/presentationml/2006/main">
  <p:tag name="AS_UNIQUEID" val="1826"/>
</p:tagLst>
</file>

<file path=ppt/tags/tag31.xml><?xml version="1.0" encoding="utf-8"?>
<p:tagLst xmlns:p="http://schemas.openxmlformats.org/presentationml/2006/main">
  <p:tag name="AS_UNIQUEID" val="1576"/>
</p:tagLst>
</file>

<file path=ppt/tags/tag310.xml><?xml version="1.0" encoding="utf-8"?>
<p:tagLst xmlns:p="http://schemas.openxmlformats.org/presentationml/2006/main">
  <p:tag name="AS_UNIQUEID" val="1827"/>
</p:tagLst>
</file>

<file path=ppt/tags/tag311.xml><?xml version="1.0" encoding="utf-8"?>
<p:tagLst xmlns:p="http://schemas.openxmlformats.org/presentationml/2006/main">
  <p:tag name="AS_UNIQUEID" val="1828"/>
</p:tagLst>
</file>

<file path=ppt/tags/tag312.xml><?xml version="1.0" encoding="utf-8"?>
<p:tagLst xmlns:p="http://schemas.openxmlformats.org/presentationml/2006/main">
  <p:tag name="AS_UNIQUEID" val="1829"/>
</p:tagLst>
</file>

<file path=ppt/tags/tag313.xml><?xml version="1.0" encoding="utf-8"?>
<p:tagLst xmlns:p="http://schemas.openxmlformats.org/presentationml/2006/main">
  <p:tag name="AS_UNIQUEID" val="1830"/>
</p:tagLst>
</file>

<file path=ppt/tags/tag314.xml><?xml version="1.0" encoding="utf-8"?>
<p:tagLst xmlns:p="http://schemas.openxmlformats.org/presentationml/2006/main">
  <p:tag name="AS_UNIQUEID" val="1831"/>
</p:tagLst>
</file>

<file path=ppt/tags/tag315.xml><?xml version="1.0" encoding="utf-8"?>
<p:tagLst xmlns:p="http://schemas.openxmlformats.org/presentationml/2006/main">
  <p:tag name="AS_UNIQUEID" val="1832"/>
</p:tagLst>
</file>

<file path=ppt/tags/tag316.xml><?xml version="1.0" encoding="utf-8"?>
<p:tagLst xmlns:p="http://schemas.openxmlformats.org/presentationml/2006/main">
  <p:tag name="AS_UNIQUEID" val="1833"/>
</p:tagLst>
</file>

<file path=ppt/tags/tag317.xml><?xml version="1.0" encoding="utf-8"?>
<p:tagLst xmlns:p="http://schemas.openxmlformats.org/presentationml/2006/main">
  <p:tag name="AS_UNIQUEID" val="45"/>
  <p:tag name="KSO_WM_BEAUTIFY_FLAG" val=""/>
</p:tagLst>
</file>

<file path=ppt/tags/tag318.xml><?xml version="1.0" encoding="utf-8"?>
<p:tagLst xmlns:p="http://schemas.openxmlformats.org/presentationml/2006/main">
  <p:tag name="AS_UNIQUEID" val="47"/>
  <p:tag name="KSO_WM_BEAUTIFY_FLAG" val=""/>
</p:tagLst>
</file>

<file path=ppt/tags/tag319.xml><?xml version="1.0" encoding="utf-8"?>
<p:tagLst xmlns:p="http://schemas.openxmlformats.org/presentationml/2006/main">
  <p:tag name="AS_UNIQUEID" val="1835"/>
</p:tagLst>
</file>

<file path=ppt/tags/tag32.xml><?xml version="1.0" encoding="utf-8"?>
<p:tagLst xmlns:p="http://schemas.openxmlformats.org/presentationml/2006/main">
  <p:tag name="AS_UNIQUEID" val="1577"/>
</p:tagLst>
</file>

<file path=ppt/tags/tag320.xml><?xml version="1.0" encoding="utf-8"?>
<p:tagLst xmlns:p="http://schemas.openxmlformats.org/presentationml/2006/main">
  <p:tag name="AS_UNIQUEID" val="1836"/>
</p:tagLst>
</file>

<file path=ppt/tags/tag321.xml><?xml version="1.0" encoding="utf-8"?>
<p:tagLst xmlns:p="http://schemas.openxmlformats.org/presentationml/2006/main">
  <p:tag name="AS_UNIQUEID" val="1837"/>
</p:tagLst>
</file>

<file path=ppt/tags/tag322.xml><?xml version="1.0" encoding="utf-8"?>
<p:tagLst xmlns:p="http://schemas.openxmlformats.org/presentationml/2006/main">
  <p:tag name="AS_UNIQUEID" val="1838"/>
</p:tagLst>
</file>

<file path=ppt/tags/tag323.xml><?xml version="1.0" encoding="utf-8"?>
<p:tagLst xmlns:p="http://schemas.openxmlformats.org/presentationml/2006/main">
  <p:tag name="AS_UNIQUEID" val="1839"/>
</p:tagLst>
</file>

<file path=ppt/tags/tag324.xml><?xml version="1.0" encoding="utf-8"?>
<p:tagLst xmlns:p="http://schemas.openxmlformats.org/presentationml/2006/main">
  <p:tag name="AS_UNIQUEID" val="1840"/>
</p:tagLst>
</file>

<file path=ppt/tags/tag325.xml><?xml version="1.0" encoding="utf-8"?>
<p:tagLst xmlns:p="http://schemas.openxmlformats.org/presentationml/2006/main">
  <p:tag name="AS_UNIQUEID" val="1841"/>
</p:tagLst>
</file>

<file path=ppt/tags/tag326.xml><?xml version="1.0" encoding="utf-8"?>
<p:tagLst xmlns:p="http://schemas.openxmlformats.org/presentationml/2006/main">
  <p:tag name="AS_UNIQUEID" val="1842"/>
</p:tagLst>
</file>

<file path=ppt/tags/tag327.xml><?xml version="1.0" encoding="utf-8"?>
<p:tagLst xmlns:p="http://schemas.openxmlformats.org/presentationml/2006/main">
  <p:tag name="AS_UNIQUEID" val="1843"/>
</p:tagLst>
</file>

<file path=ppt/tags/tag328.xml><?xml version="1.0" encoding="utf-8"?>
<p:tagLst xmlns:p="http://schemas.openxmlformats.org/presentationml/2006/main">
  <p:tag name="AS_UNIQUEID" val="1844"/>
</p:tagLst>
</file>

<file path=ppt/tags/tag329.xml><?xml version="1.0" encoding="utf-8"?>
<p:tagLst xmlns:p="http://schemas.openxmlformats.org/presentationml/2006/main">
  <p:tag name="AS_UNIQUEID" val="1845"/>
</p:tagLst>
</file>

<file path=ppt/tags/tag33.xml><?xml version="1.0" encoding="utf-8"?>
<p:tagLst xmlns:p="http://schemas.openxmlformats.org/presentationml/2006/main">
  <p:tag name="AS_UNIQUEID" val="1578"/>
</p:tagLst>
</file>

<file path=ppt/tags/tag330.xml><?xml version="1.0" encoding="utf-8"?>
<p:tagLst xmlns:p="http://schemas.openxmlformats.org/presentationml/2006/main">
  <p:tag name="AS_UNIQUEID" val="1846"/>
</p:tagLst>
</file>

<file path=ppt/tags/tag331.xml><?xml version="1.0" encoding="utf-8"?>
<p:tagLst xmlns:p="http://schemas.openxmlformats.org/presentationml/2006/main">
  <p:tag name="AS_UNIQUEID" val="1847"/>
</p:tagLst>
</file>

<file path=ppt/tags/tag332.xml><?xml version="1.0" encoding="utf-8"?>
<p:tagLst xmlns:p="http://schemas.openxmlformats.org/presentationml/2006/main">
  <p:tag name="AS_UNIQUEID" val="1848"/>
</p:tagLst>
</file>

<file path=ppt/tags/tag333.xml><?xml version="1.0" encoding="utf-8"?>
<p:tagLst xmlns:p="http://schemas.openxmlformats.org/presentationml/2006/main">
  <p:tag name="AS_UNIQUEID" val="1849"/>
</p:tagLst>
</file>

<file path=ppt/tags/tag334.xml><?xml version="1.0" encoding="utf-8"?>
<p:tagLst xmlns:p="http://schemas.openxmlformats.org/presentationml/2006/main">
  <p:tag name="AS_UNIQUEID" val="1850"/>
</p:tagLst>
</file>

<file path=ppt/tags/tag335.xml><?xml version="1.0" encoding="utf-8"?>
<p:tagLst xmlns:p="http://schemas.openxmlformats.org/presentationml/2006/main">
  <p:tag name="AS_UNIQUEID" val="1851"/>
</p:tagLst>
</file>

<file path=ppt/tags/tag336.xml><?xml version="1.0" encoding="utf-8"?>
<p:tagLst xmlns:p="http://schemas.openxmlformats.org/presentationml/2006/main">
  <p:tag name="AS_UNIQUEID" val="1852"/>
</p:tagLst>
</file>

<file path=ppt/tags/tag337.xml><?xml version="1.0" encoding="utf-8"?>
<p:tagLst xmlns:p="http://schemas.openxmlformats.org/presentationml/2006/main">
  <p:tag name="AS_UNIQUEID" val="1853"/>
</p:tagLst>
</file>

<file path=ppt/tags/tag338.xml><?xml version="1.0" encoding="utf-8"?>
<p:tagLst xmlns:p="http://schemas.openxmlformats.org/presentationml/2006/main">
  <p:tag name="AS_UNIQUEID" val="1854"/>
</p:tagLst>
</file>

<file path=ppt/tags/tag339.xml><?xml version="1.0" encoding="utf-8"?>
<p:tagLst xmlns:p="http://schemas.openxmlformats.org/presentationml/2006/main">
  <p:tag name="AS_UNIQUEID" val="1855"/>
</p:tagLst>
</file>

<file path=ppt/tags/tag34.xml><?xml version="1.0" encoding="utf-8"?>
<p:tagLst xmlns:p="http://schemas.openxmlformats.org/presentationml/2006/main">
  <p:tag name="AS_UNIQUEID" val="1580"/>
</p:tagLst>
</file>

<file path=ppt/tags/tag340.xml><?xml version="1.0" encoding="utf-8"?>
<p:tagLst xmlns:p="http://schemas.openxmlformats.org/presentationml/2006/main">
  <p:tag name="AS_UNIQUEID" val="1856"/>
</p:tagLst>
</file>

<file path=ppt/tags/tag341.xml><?xml version="1.0" encoding="utf-8"?>
<p:tagLst xmlns:p="http://schemas.openxmlformats.org/presentationml/2006/main">
  <p:tag name="AS_UNIQUEID" val="1857"/>
</p:tagLst>
</file>

<file path=ppt/tags/tag342.xml><?xml version="1.0" encoding="utf-8"?>
<p:tagLst xmlns:p="http://schemas.openxmlformats.org/presentationml/2006/main">
  <p:tag name="AS_UNIQUEID" val="1858"/>
</p:tagLst>
</file>

<file path=ppt/tags/tag343.xml><?xml version="1.0" encoding="utf-8"?>
<p:tagLst xmlns:p="http://schemas.openxmlformats.org/presentationml/2006/main">
  <p:tag name="AS_UNIQUEID" val="1859"/>
</p:tagLst>
</file>

<file path=ppt/tags/tag344.xml><?xml version="1.0" encoding="utf-8"?>
<p:tagLst xmlns:p="http://schemas.openxmlformats.org/presentationml/2006/main">
  <p:tag name="AS_UNIQUEID" val="1860"/>
</p:tagLst>
</file>

<file path=ppt/tags/tag345.xml><?xml version="1.0" encoding="utf-8"?>
<p:tagLst xmlns:p="http://schemas.openxmlformats.org/presentationml/2006/main">
  <p:tag name="AS_UNIQUEID" val="1861"/>
</p:tagLst>
</file>

<file path=ppt/tags/tag346.xml><?xml version="1.0" encoding="utf-8"?>
<p:tagLst xmlns:p="http://schemas.openxmlformats.org/presentationml/2006/main">
  <p:tag name="AS_UNIQUEID" val="1862"/>
</p:tagLst>
</file>

<file path=ppt/tags/tag347.xml><?xml version="1.0" encoding="utf-8"?>
<p:tagLst xmlns:p="http://schemas.openxmlformats.org/presentationml/2006/main">
  <p:tag name="AS_UNIQUEID" val="1863"/>
</p:tagLst>
</file>

<file path=ppt/tags/tag348.xml><?xml version="1.0" encoding="utf-8"?>
<p:tagLst xmlns:p="http://schemas.openxmlformats.org/presentationml/2006/main">
  <p:tag name="AS_UNIQUEID" val="1864"/>
</p:tagLst>
</file>

<file path=ppt/tags/tag349.xml><?xml version="1.0" encoding="utf-8"?>
<p:tagLst xmlns:p="http://schemas.openxmlformats.org/presentationml/2006/main">
  <p:tag name="AS_UNIQUEID" val="1865"/>
</p:tagLst>
</file>

<file path=ppt/tags/tag35.xml><?xml version="1.0" encoding="utf-8"?>
<p:tagLst xmlns:p="http://schemas.openxmlformats.org/presentationml/2006/main">
  <p:tag name="AS_UNIQUEID" val="1581"/>
</p:tagLst>
</file>

<file path=ppt/tags/tag350.xml><?xml version="1.0" encoding="utf-8"?>
<p:tagLst xmlns:p="http://schemas.openxmlformats.org/presentationml/2006/main">
  <p:tag name="AS_UNIQUEID" val="1866"/>
</p:tagLst>
</file>

<file path=ppt/tags/tag351.xml><?xml version="1.0" encoding="utf-8"?>
<p:tagLst xmlns:p="http://schemas.openxmlformats.org/presentationml/2006/main">
  <p:tag name="AS_UNIQUEID" val="1867"/>
</p:tagLst>
</file>

<file path=ppt/tags/tag352.xml><?xml version="1.0" encoding="utf-8"?>
<p:tagLst xmlns:p="http://schemas.openxmlformats.org/presentationml/2006/main">
  <p:tag name="AS_UNIQUEID" val="1868"/>
</p:tagLst>
</file>

<file path=ppt/tags/tag353.xml><?xml version="1.0" encoding="utf-8"?>
<p:tagLst xmlns:p="http://schemas.openxmlformats.org/presentationml/2006/main">
  <p:tag name="AS_UNIQUEID" val="1869"/>
</p:tagLst>
</file>

<file path=ppt/tags/tag354.xml><?xml version="1.0" encoding="utf-8"?>
<p:tagLst xmlns:p="http://schemas.openxmlformats.org/presentationml/2006/main">
  <p:tag name="AS_UNIQUEID" val="1870"/>
</p:tagLst>
</file>

<file path=ppt/tags/tag355.xml><?xml version="1.0" encoding="utf-8"?>
<p:tagLst xmlns:p="http://schemas.openxmlformats.org/presentationml/2006/main">
  <p:tag name="AS_UNIQUEID" val="1871"/>
</p:tagLst>
</file>

<file path=ppt/tags/tag356.xml><?xml version="1.0" encoding="utf-8"?>
<p:tagLst xmlns:p="http://schemas.openxmlformats.org/presentationml/2006/main">
  <p:tag name="AS_UNIQUEID" val="1872"/>
</p:tagLst>
</file>

<file path=ppt/tags/tag357.xml><?xml version="1.0" encoding="utf-8"?>
<p:tagLst xmlns:p="http://schemas.openxmlformats.org/presentationml/2006/main">
  <p:tag name="AS_UNIQUEID" val="45"/>
  <p:tag name="KSO_WM_BEAUTIFY_FLAG" val=""/>
</p:tagLst>
</file>

<file path=ppt/tags/tag358.xml><?xml version="1.0" encoding="utf-8"?>
<p:tagLst xmlns:p="http://schemas.openxmlformats.org/presentationml/2006/main">
  <p:tag name="AS_UNIQUEID" val="47"/>
  <p:tag name="KSO_WM_BEAUTIFY_FLAG" val=""/>
</p:tagLst>
</file>

<file path=ppt/tags/tag359.xml><?xml version="1.0" encoding="utf-8"?>
<p:tagLst xmlns:p="http://schemas.openxmlformats.org/presentationml/2006/main">
  <p:tag name="AS_UNIQUEID" val="1874"/>
</p:tagLst>
</file>

<file path=ppt/tags/tag36.xml><?xml version="1.0" encoding="utf-8"?>
<p:tagLst xmlns:p="http://schemas.openxmlformats.org/presentationml/2006/main">
  <p:tag name="AS_UNIQUEID" val="1582"/>
</p:tagLst>
</file>

<file path=ppt/tags/tag360.xml><?xml version="1.0" encoding="utf-8"?>
<p:tagLst xmlns:p="http://schemas.openxmlformats.org/presentationml/2006/main">
  <p:tag name="AS_UNIQUEID" val="1875"/>
</p:tagLst>
</file>

<file path=ppt/tags/tag361.xml><?xml version="1.0" encoding="utf-8"?>
<p:tagLst xmlns:p="http://schemas.openxmlformats.org/presentationml/2006/main">
  <p:tag name="AS_UNIQUEID" val="1876"/>
</p:tagLst>
</file>

<file path=ppt/tags/tag362.xml><?xml version="1.0" encoding="utf-8"?>
<p:tagLst xmlns:p="http://schemas.openxmlformats.org/presentationml/2006/main">
  <p:tag name="AS_UNIQUEID" val="1877"/>
</p:tagLst>
</file>

<file path=ppt/tags/tag363.xml><?xml version="1.0" encoding="utf-8"?>
<p:tagLst xmlns:p="http://schemas.openxmlformats.org/presentationml/2006/main">
  <p:tag name="AS_UNIQUEID" val="1878"/>
</p:tagLst>
</file>

<file path=ppt/tags/tag364.xml><?xml version="1.0" encoding="utf-8"?>
<p:tagLst xmlns:p="http://schemas.openxmlformats.org/presentationml/2006/main">
  <p:tag name="AS_UNIQUEID" val="1879"/>
</p:tagLst>
</file>

<file path=ppt/tags/tag365.xml><?xml version="1.0" encoding="utf-8"?>
<p:tagLst xmlns:p="http://schemas.openxmlformats.org/presentationml/2006/main">
  <p:tag name="AS_UNIQUEID" val="1880"/>
</p:tagLst>
</file>

<file path=ppt/tags/tag366.xml><?xml version="1.0" encoding="utf-8"?>
<p:tagLst xmlns:p="http://schemas.openxmlformats.org/presentationml/2006/main">
  <p:tag name="AS_UNIQUEID" val="1881"/>
</p:tagLst>
</file>

<file path=ppt/tags/tag367.xml><?xml version="1.0" encoding="utf-8"?>
<p:tagLst xmlns:p="http://schemas.openxmlformats.org/presentationml/2006/main">
  <p:tag name="AS_UNIQUEID" val="1882"/>
</p:tagLst>
</file>

<file path=ppt/tags/tag368.xml><?xml version="1.0" encoding="utf-8"?>
<p:tagLst xmlns:p="http://schemas.openxmlformats.org/presentationml/2006/main">
  <p:tag name="AS_UNIQUEID" val="1883"/>
</p:tagLst>
</file>

<file path=ppt/tags/tag369.xml><?xml version="1.0" encoding="utf-8"?>
<p:tagLst xmlns:p="http://schemas.openxmlformats.org/presentationml/2006/main">
  <p:tag name="AS_UNIQUEID" val="1884"/>
</p:tagLst>
</file>

<file path=ppt/tags/tag37.xml><?xml version="1.0" encoding="utf-8"?>
<p:tagLst xmlns:p="http://schemas.openxmlformats.org/presentationml/2006/main">
  <p:tag name="AS_UNIQUEID" val="1584"/>
</p:tagLst>
</file>

<file path=ppt/tags/tag370.xml><?xml version="1.0" encoding="utf-8"?>
<p:tagLst xmlns:p="http://schemas.openxmlformats.org/presentationml/2006/main">
  <p:tag name="AS_UNIQUEID" val="1885"/>
</p:tagLst>
</file>

<file path=ppt/tags/tag371.xml><?xml version="1.0" encoding="utf-8"?>
<p:tagLst xmlns:p="http://schemas.openxmlformats.org/presentationml/2006/main">
  <p:tag name="AS_UNIQUEID" val="1886"/>
</p:tagLst>
</file>

<file path=ppt/tags/tag372.xml><?xml version="1.0" encoding="utf-8"?>
<p:tagLst xmlns:p="http://schemas.openxmlformats.org/presentationml/2006/main">
  <p:tag name="AS_UNIQUEID" val="1887"/>
</p:tagLst>
</file>

<file path=ppt/tags/tag373.xml><?xml version="1.0" encoding="utf-8"?>
<p:tagLst xmlns:p="http://schemas.openxmlformats.org/presentationml/2006/main">
  <p:tag name="AS_UNIQUEID" val="1888"/>
</p:tagLst>
</file>

<file path=ppt/tags/tag374.xml><?xml version="1.0" encoding="utf-8"?>
<p:tagLst xmlns:p="http://schemas.openxmlformats.org/presentationml/2006/main">
  <p:tag name="AS_UNIQUEID" val="1889"/>
</p:tagLst>
</file>

<file path=ppt/tags/tag375.xml><?xml version="1.0" encoding="utf-8"?>
<p:tagLst xmlns:p="http://schemas.openxmlformats.org/presentationml/2006/main">
  <p:tag name="AS_UNIQUEID" val="1890"/>
</p:tagLst>
</file>

<file path=ppt/tags/tag376.xml><?xml version="1.0" encoding="utf-8"?>
<p:tagLst xmlns:p="http://schemas.openxmlformats.org/presentationml/2006/main">
  <p:tag name="AS_UNIQUEID" val="1891"/>
</p:tagLst>
</file>

<file path=ppt/tags/tag377.xml><?xml version="1.0" encoding="utf-8"?>
<p:tagLst xmlns:p="http://schemas.openxmlformats.org/presentationml/2006/main">
  <p:tag name="AS_UNIQUEID" val="1892"/>
</p:tagLst>
</file>

<file path=ppt/tags/tag378.xml><?xml version="1.0" encoding="utf-8"?>
<p:tagLst xmlns:p="http://schemas.openxmlformats.org/presentationml/2006/main">
  <p:tag name="AS_UNIQUEID" val="1893"/>
</p:tagLst>
</file>

<file path=ppt/tags/tag379.xml><?xml version="1.0" encoding="utf-8"?>
<p:tagLst xmlns:p="http://schemas.openxmlformats.org/presentationml/2006/main">
  <p:tag name="AS_UNIQUEID" val="1894"/>
</p:tagLst>
</file>

<file path=ppt/tags/tag38.xml><?xml version="1.0" encoding="utf-8"?>
<p:tagLst xmlns:p="http://schemas.openxmlformats.org/presentationml/2006/main">
  <p:tag name="AS_UNIQUEID" val="1585"/>
</p:tagLst>
</file>

<file path=ppt/tags/tag380.xml><?xml version="1.0" encoding="utf-8"?>
<p:tagLst xmlns:p="http://schemas.openxmlformats.org/presentationml/2006/main">
  <p:tag name="AS_UNIQUEID" val="1895"/>
</p:tagLst>
</file>

<file path=ppt/tags/tag381.xml><?xml version="1.0" encoding="utf-8"?>
<p:tagLst xmlns:p="http://schemas.openxmlformats.org/presentationml/2006/main">
  <p:tag name="AS_UNIQUEID" val="1896"/>
</p:tagLst>
</file>

<file path=ppt/tags/tag382.xml><?xml version="1.0" encoding="utf-8"?>
<p:tagLst xmlns:p="http://schemas.openxmlformats.org/presentationml/2006/main">
  <p:tag name="AS_UNIQUEID" val="1897"/>
</p:tagLst>
</file>

<file path=ppt/tags/tag383.xml><?xml version="1.0" encoding="utf-8"?>
<p:tagLst xmlns:p="http://schemas.openxmlformats.org/presentationml/2006/main">
  <p:tag name="AS_UNIQUEID" val="1898"/>
</p:tagLst>
</file>

<file path=ppt/tags/tag384.xml><?xml version="1.0" encoding="utf-8"?>
<p:tagLst xmlns:p="http://schemas.openxmlformats.org/presentationml/2006/main">
  <p:tag name="AS_UNIQUEID" val="45"/>
  <p:tag name="KSO_WM_BEAUTIFY_FLAG" val=""/>
</p:tagLst>
</file>

<file path=ppt/tags/tag385.xml><?xml version="1.0" encoding="utf-8"?>
<p:tagLst xmlns:p="http://schemas.openxmlformats.org/presentationml/2006/main">
  <p:tag name="AS_UNIQUEID" val="47"/>
  <p:tag name="KSO_WM_BEAUTIFY_FLAG" val=""/>
</p:tagLst>
</file>

<file path=ppt/tags/tag386.xml><?xml version="1.0" encoding="utf-8"?>
<p:tagLst xmlns:p="http://schemas.openxmlformats.org/presentationml/2006/main">
  <p:tag name="AS_UNIQUEID" val="1900"/>
</p:tagLst>
</file>

<file path=ppt/tags/tag387.xml><?xml version="1.0" encoding="utf-8"?>
<p:tagLst xmlns:p="http://schemas.openxmlformats.org/presentationml/2006/main">
  <p:tag name="AS_UNIQUEID" val="1901"/>
</p:tagLst>
</file>

<file path=ppt/tags/tag388.xml><?xml version="1.0" encoding="utf-8"?>
<p:tagLst xmlns:p="http://schemas.openxmlformats.org/presentationml/2006/main">
  <p:tag name="AS_UNIQUEID" val="1902"/>
</p:tagLst>
</file>

<file path=ppt/tags/tag389.xml><?xml version="1.0" encoding="utf-8"?>
<p:tagLst xmlns:p="http://schemas.openxmlformats.org/presentationml/2006/main">
  <p:tag name="AS_UNIQUEID" val="1903"/>
</p:tagLst>
</file>

<file path=ppt/tags/tag39.xml><?xml version="1.0" encoding="utf-8"?>
<p:tagLst xmlns:p="http://schemas.openxmlformats.org/presentationml/2006/main">
  <p:tag name="AS_UNIQUEID" val="1586"/>
</p:tagLst>
</file>

<file path=ppt/tags/tag390.xml><?xml version="1.0" encoding="utf-8"?>
<p:tagLst xmlns:p="http://schemas.openxmlformats.org/presentationml/2006/main">
  <p:tag name="AS_UNIQUEID" val="1904"/>
</p:tagLst>
</file>

<file path=ppt/tags/tag391.xml><?xml version="1.0" encoding="utf-8"?>
<p:tagLst xmlns:p="http://schemas.openxmlformats.org/presentationml/2006/main">
  <p:tag name="AS_UNIQUEID" val="1905"/>
</p:tagLst>
</file>

<file path=ppt/tags/tag392.xml><?xml version="1.0" encoding="utf-8"?>
<p:tagLst xmlns:p="http://schemas.openxmlformats.org/presentationml/2006/main">
  <p:tag name="AS_UNIQUEID" val="1906"/>
</p:tagLst>
</file>

<file path=ppt/tags/tag393.xml><?xml version="1.0" encoding="utf-8"?>
<p:tagLst xmlns:p="http://schemas.openxmlformats.org/presentationml/2006/main">
  <p:tag name="AS_UNIQUEID" val="1907"/>
</p:tagLst>
</file>

<file path=ppt/tags/tag394.xml><?xml version="1.0" encoding="utf-8"?>
<p:tagLst xmlns:p="http://schemas.openxmlformats.org/presentationml/2006/main">
  <p:tag name="AS_UNIQUEID" val="1908"/>
</p:tagLst>
</file>

<file path=ppt/tags/tag395.xml><?xml version="1.0" encoding="utf-8"?>
<p:tagLst xmlns:p="http://schemas.openxmlformats.org/presentationml/2006/main">
  <p:tag name="AS_UNIQUEID" val="1909"/>
</p:tagLst>
</file>

<file path=ppt/tags/tag396.xml><?xml version="1.0" encoding="utf-8"?>
<p:tagLst xmlns:p="http://schemas.openxmlformats.org/presentationml/2006/main">
  <p:tag name="AS_UNIQUEID" val="1910"/>
</p:tagLst>
</file>

<file path=ppt/tags/tag397.xml><?xml version="1.0" encoding="utf-8"?>
<p:tagLst xmlns:p="http://schemas.openxmlformats.org/presentationml/2006/main">
  <p:tag name="AS_UNIQUEID" val="1911"/>
</p:tagLst>
</file>

<file path=ppt/tags/tag398.xml><?xml version="1.0" encoding="utf-8"?>
<p:tagLst xmlns:p="http://schemas.openxmlformats.org/presentationml/2006/main">
  <p:tag name="AS_UNIQUEID" val="1912"/>
</p:tagLst>
</file>

<file path=ppt/tags/tag399.xml><?xml version="1.0" encoding="utf-8"?>
<p:tagLst xmlns:p="http://schemas.openxmlformats.org/presentationml/2006/main">
  <p:tag name="AS_UNIQUEID" val="1913"/>
</p:tagLst>
</file>

<file path=ppt/tags/tag4.xml><?xml version="1.0" encoding="utf-8"?>
<p:tagLst xmlns:p="http://schemas.openxmlformats.org/presentationml/2006/main">
  <p:tag name="AS_UNIQUEID" val="1544"/>
</p:tagLst>
</file>

<file path=ppt/tags/tag40.xml><?xml version="1.0" encoding="utf-8"?>
<p:tagLst xmlns:p="http://schemas.openxmlformats.org/presentationml/2006/main">
  <p:tag name="AS_UNIQUEID" val="1587"/>
</p:tagLst>
</file>

<file path=ppt/tags/tag400.xml><?xml version="1.0" encoding="utf-8"?>
<p:tagLst xmlns:p="http://schemas.openxmlformats.org/presentationml/2006/main">
  <p:tag name="AS_UNIQUEID" val="1914"/>
</p:tagLst>
</file>

<file path=ppt/tags/tag401.xml><?xml version="1.0" encoding="utf-8"?>
<p:tagLst xmlns:p="http://schemas.openxmlformats.org/presentationml/2006/main">
  <p:tag name="AS_UNIQUEID" val="45"/>
  <p:tag name="KSO_WM_BEAUTIFY_FLAG" val=""/>
</p:tagLst>
</file>

<file path=ppt/tags/tag402.xml><?xml version="1.0" encoding="utf-8"?>
<p:tagLst xmlns:p="http://schemas.openxmlformats.org/presentationml/2006/main">
  <p:tag name="AS_UNIQUEID" val="47"/>
  <p:tag name="KSO_WM_BEAUTIFY_FLAG" val=""/>
</p:tagLst>
</file>

<file path=ppt/tags/tag403.xml><?xml version="1.0" encoding="utf-8"?>
<p:tagLst xmlns:p="http://schemas.openxmlformats.org/presentationml/2006/main">
  <p:tag name="AS_UNIQUEID" val="1915"/>
</p:tagLst>
</file>

<file path=ppt/tags/tag404.xml><?xml version="1.0" encoding="utf-8"?>
<p:tagLst xmlns:p="http://schemas.openxmlformats.org/presentationml/2006/main">
  <p:tag name="AS_UNIQUEID" val="1916"/>
  <p:tag name="KSO_WM_BEAUTIFY_FLAG" val=""/>
</p:tagLst>
</file>

<file path=ppt/tags/tag405.xml><?xml version="1.0" encoding="utf-8"?>
<p:tagLst xmlns:p="http://schemas.openxmlformats.org/presentationml/2006/main">
  <p:tag name="AS_UNIQUEID" val="1917"/>
  <p:tag name="KSO_WM_BEAUTIFY_FLAG" val=""/>
</p:tagLst>
</file>

<file path=ppt/tags/tag406.xml><?xml version="1.0" encoding="utf-8"?>
<p:tagLst xmlns:p="http://schemas.openxmlformats.org/presentationml/2006/main">
  <p:tag name="AS_UNIQUEID" val="1918"/>
  <p:tag name="KSO_WM_BEAUTIFY_FLAG" val=""/>
</p:tagLst>
</file>

<file path=ppt/tags/tag407.xml><?xml version="1.0" encoding="utf-8"?>
<p:tagLst xmlns:p="http://schemas.openxmlformats.org/presentationml/2006/main">
  <p:tag name="AS_UNIQUEID" val="1919"/>
  <p:tag name="KSO_WM_BEAUTIFY_FLAG" val=""/>
</p:tagLst>
</file>

<file path=ppt/tags/tag408.xml><?xml version="1.0" encoding="utf-8"?>
<p:tagLst xmlns:p="http://schemas.openxmlformats.org/presentationml/2006/main">
  <p:tag name="AS_UNIQUEID" val="1920"/>
  <p:tag name="KSO_WM_BEAUTIFY_FLAG" val=""/>
</p:tagLst>
</file>

<file path=ppt/tags/tag409.xml><?xml version="1.0" encoding="utf-8"?>
<p:tagLst xmlns:p="http://schemas.openxmlformats.org/presentationml/2006/main">
  <p:tag name="AS_UNIQUEID" val="45"/>
  <p:tag name="KSO_WM_BEAUTIFY_FLAG" val=""/>
</p:tagLst>
</file>

<file path=ppt/tags/tag41.xml><?xml version="1.0" encoding="utf-8"?>
<p:tagLst xmlns:p="http://schemas.openxmlformats.org/presentationml/2006/main">
  <p:tag name="AS_UNIQUEID" val="1588"/>
</p:tagLst>
</file>

<file path=ppt/tags/tag410.xml><?xml version="1.0" encoding="utf-8"?>
<p:tagLst xmlns:p="http://schemas.openxmlformats.org/presentationml/2006/main">
  <p:tag name="AS_UNIQUEID" val="47"/>
  <p:tag name="KSO_WM_BEAUTIFY_FLAG" val=""/>
</p:tagLst>
</file>

<file path=ppt/tags/tag411.xml><?xml version="1.0" encoding="utf-8"?>
<p:tagLst xmlns:p="http://schemas.openxmlformats.org/presentationml/2006/main">
  <p:tag name="AS_UNIQUEID" val="1922"/>
  <p:tag name="KSO_WM_BEAUTIFY_FLAG" val=""/>
</p:tagLst>
</file>

<file path=ppt/tags/tag412.xml><?xml version="1.0" encoding="utf-8"?>
<p:tagLst xmlns:p="http://schemas.openxmlformats.org/presentationml/2006/main">
  <p:tag name="AS_UNIQUEID" val="1923"/>
  <p:tag name="KSO_WM_BEAUTIFY_FLAG" val=""/>
</p:tagLst>
</file>

<file path=ppt/tags/tag413.xml><?xml version="1.0" encoding="utf-8"?>
<p:tagLst xmlns:p="http://schemas.openxmlformats.org/presentationml/2006/main">
  <p:tag name="AS_UNIQUEID" val="1923"/>
  <p:tag name="KSO_WM_BEAUTIFY_FLAG" val=""/>
</p:tagLst>
</file>

<file path=ppt/tags/tag414.xml><?xml version="1.0" encoding="utf-8"?>
<p:tagLst xmlns:p="http://schemas.openxmlformats.org/presentationml/2006/main">
  <p:tag name="AS_UNIQUEID" val="1925"/>
  <p:tag name="KSO_WM_BEAUTIFY_FLAG" val=""/>
</p:tagLst>
</file>

<file path=ppt/tags/tag415.xml><?xml version="1.0" encoding="utf-8"?>
<p:tagLst xmlns:p="http://schemas.openxmlformats.org/presentationml/2006/main">
  <p:tag name="AS_UNIQUEID" val="1925"/>
  <p:tag name="KSO_WM_BEAUTIFY_FLAG" val=""/>
</p:tagLst>
</file>

<file path=ppt/tags/tag416.xml><?xml version="1.0" encoding="utf-8"?>
<p:tagLst xmlns:p="http://schemas.openxmlformats.org/presentationml/2006/main">
  <p:tag name="AS_UNIQUEID" val="1927"/>
  <p:tag name="KSO_WM_BEAUTIFY_FLAG" val=""/>
</p:tagLst>
</file>

<file path=ppt/tags/tag417.xml><?xml version="1.0" encoding="utf-8"?>
<p:tagLst xmlns:p="http://schemas.openxmlformats.org/presentationml/2006/main">
  <p:tag name="AS_UNIQUEID" val="1927"/>
  <p:tag name="KSO_WM_BEAUTIFY_FLAG" val=""/>
</p:tagLst>
</file>

<file path=ppt/tags/tag418.xml><?xml version="1.0" encoding="utf-8"?>
<p:tagLst xmlns:p="http://schemas.openxmlformats.org/presentationml/2006/main">
  <p:tag name="AS_UNIQUEID" val="1929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19.xml><?xml version="1.0" encoding="utf-8"?>
<p:tagLst xmlns:p="http://schemas.openxmlformats.org/presentationml/2006/main">
  <p:tag name="AS_UNIQUEID" val="1929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.xml><?xml version="1.0" encoding="utf-8"?>
<p:tagLst xmlns:p="http://schemas.openxmlformats.org/presentationml/2006/main">
  <p:tag name="AS_UNIQUEID" val="1589"/>
</p:tagLst>
</file>

<file path=ppt/tags/tag420.xml><?xml version="1.0" encoding="utf-8"?>
<p:tagLst xmlns:p="http://schemas.openxmlformats.org/presentationml/2006/main">
  <p:tag name="AS_UNIQUEID" val="1931"/>
  <p:tag name="KSO_WM_BEAUTIFY_FLAG" val=""/>
</p:tagLst>
</file>

<file path=ppt/tags/tag421.xml><?xml version="1.0" encoding="utf-8"?>
<p:tagLst xmlns:p="http://schemas.openxmlformats.org/presentationml/2006/main">
  <p:tag name="AS_UNIQUEID" val="1931"/>
  <p:tag name="KSO_WM_BEAUTIFY_FLAG" val=""/>
</p:tagLst>
</file>

<file path=ppt/tags/tag422.xml><?xml version="1.0" encoding="utf-8"?>
<p:tagLst xmlns:p="http://schemas.openxmlformats.org/presentationml/2006/main">
  <p:tag name="AS_UNIQUEID" val="1933"/>
  <p:tag name="KSO_WM_BEAUTIFY_FLAG" val=""/>
</p:tagLst>
</file>

<file path=ppt/tags/tag423.xml><?xml version="1.0" encoding="utf-8"?>
<p:tagLst xmlns:p="http://schemas.openxmlformats.org/presentationml/2006/main">
  <p:tag name="AS_UNIQUEID" val="1933"/>
  <p:tag name="KSO_WM_BEAUTIFY_FLAG" val=""/>
</p:tagLst>
</file>

<file path=ppt/tags/tag424.xml><?xml version="1.0" encoding="utf-8"?>
<p:tagLst xmlns:p="http://schemas.openxmlformats.org/presentationml/2006/main">
  <p:tag name="AS_UNIQUEID" val="1935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5.xml><?xml version="1.0" encoding="utf-8"?>
<p:tagLst xmlns:p="http://schemas.openxmlformats.org/presentationml/2006/main">
  <p:tag name="AS_UNIQUEID" val="1935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6.xml><?xml version="1.0" encoding="utf-8"?>
<p:tagLst xmlns:p="http://schemas.openxmlformats.org/presentationml/2006/main">
  <p:tag name="AS_UNIQUEID" val="1937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7.xml><?xml version="1.0" encoding="utf-8"?>
<p:tagLst xmlns:p="http://schemas.openxmlformats.org/presentationml/2006/main">
  <p:tag name="AS_UNIQUEID" val="1937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8.xml><?xml version="1.0" encoding="utf-8"?>
<p:tagLst xmlns:p="http://schemas.openxmlformats.org/presentationml/2006/main">
  <p:tag name="AS_UNIQUEID" val="1939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29.xml><?xml version="1.0" encoding="utf-8"?>
<p:tagLst xmlns:p="http://schemas.openxmlformats.org/presentationml/2006/main">
  <p:tag name="AS_UNIQUEID" val="1939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3.xml><?xml version="1.0" encoding="utf-8"?>
<p:tagLst xmlns:p="http://schemas.openxmlformats.org/presentationml/2006/main">
  <p:tag name="AS_UNIQUEID" val="1591"/>
</p:tagLst>
</file>

<file path=ppt/tags/tag430.xml><?xml version="1.0" encoding="utf-8"?>
<p:tagLst xmlns:p="http://schemas.openxmlformats.org/presentationml/2006/main">
  <p:tag name="AS_UNIQUEID" val="1941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31.xml><?xml version="1.0" encoding="utf-8"?>
<p:tagLst xmlns:p="http://schemas.openxmlformats.org/presentationml/2006/main">
  <p:tag name="AS_UNIQUEID" val="1941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32.xml><?xml version="1.0" encoding="utf-8"?>
<p:tagLst xmlns:p="http://schemas.openxmlformats.org/presentationml/2006/main">
  <p:tag name="AS_UNIQUEID" val="1943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33.xml><?xml version="1.0" encoding="utf-8"?>
<p:tagLst xmlns:p="http://schemas.openxmlformats.org/presentationml/2006/main">
  <p:tag name="AS_UNIQUEID" val="1943"/>
  <p:tag name="KSO_WM_BEAUTIFY_FLAG" val=""/>
  <p:tag name="KSO_WM_DIAGRAM_VIRTUALLY_FRAME" val="{&quot;height&quot;:325.0650393700787,&quot;left&quot;:48.239999999999995,&quot;top&quot;:38.267716535433074,&quot;width&quot;:863.28}"/>
</p:tagLst>
</file>

<file path=ppt/tags/tag434.xml><?xml version="1.0" encoding="utf-8"?>
<p:tagLst xmlns:p="http://schemas.openxmlformats.org/presentationml/2006/main">
  <p:tag name="AS_UNIQUEID" val="1946"/>
  <p:tag name="KSO_WM_BEAUTIFY_FLAG" val=""/>
</p:tagLst>
</file>

<file path=ppt/tags/tag435.xml><?xml version="1.0" encoding="utf-8"?>
<p:tagLst xmlns:p="http://schemas.openxmlformats.org/presentationml/2006/main">
  <p:tag name="AS_UNIQUEID" val="1947"/>
</p:tagLst>
</file>

<file path=ppt/tags/tag436.xml><?xml version="1.0" encoding="utf-8"?>
<p:tagLst xmlns:p="http://schemas.openxmlformats.org/presentationml/2006/main">
  <p:tag name="AS_UNIQUEID" val="1948"/>
  <p:tag name="KSO_WM_BEAUTIFY_FLAG" val=""/>
</p:tagLst>
</file>

<file path=ppt/tags/tag437.xml><?xml version="1.0" encoding="utf-8"?>
<p:tagLst xmlns:p="http://schemas.openxmlformats.org/presentationml/2006/main">
  <p:tag name="AS_UNIQUEID" val="1949"/>
  <p:tag name="KSO_WM_BEAUTIFY_FLAG" val=""/>
</p:tagLst>
</file>

<file path=ppt/tags/tag438.xml><?xml version="1.0" encoding="utf-8"?>
<p:tagLst xmlns:p="http://schemas.openxmlformats.org/presentationml/2006/main">
  <p:tag name="AS_UNIQUEID" val="1950"/>
  <p:tag name="KSO_WM_BEAUTIFY_FLAG" val=""/>
</p:tagLst>
</file>

<file path=ppt/tags/tag439.xml><?xml version="1.0" encoding="utf-8"?>
<p:tagLst xmlns:p="http://schemas.openxmlformats.org/presentationml/2006/main">
  <p:tag name="AS_UNIQUEID" val="1951"/>
  <p:tag name="KSO_WM_BEAUTIFY_FLAG" val=""/>
</p:tagLst>
</file>

<file path=ppt/tags/tag44.xml><?xml version="1.0" encoding="utf-8"?>
<p:tagLst xmlns:p="http://schemas.openxmlformats.org/presentationml/2006/main">
  <p:tag name="AS_UNIQUEID" val="1592"/>
</p:tagLst>
</file>

<file path=ppt/tags/tag440.xml><?xml version="1.0" encoding="utf-8"?>
<p:tagLst xmlns:p="http://schemas.openxmlformats.org/presentationml/2006/main">
  <p:tag name="AS_UNIQUEID" val="1952"/>
  <p:tag name="KSO_WM_BEAUTIFY_FLAG" val=""/>
</p:tagLst>
</file>

<file path=ppt/tags/tag441.xml><?xml version="1.0" encoding="utf-8"?>
<p:tagLst xmlns:p="http://schemas.openxmlformats.org/presentationml/2006/main">
  <p:tag name="AS_UNIQUEID" val="1953"/>
  <p:tag name="KSO_WM_BEAUTIFY_FLAG" val=""/>
</p:tagLst>
</file>

<file path=ppt/tags/tag442.xml><?xml version="1.0" encoding="utf-8"?>
<p:tagLst xmlns:p="http://schemas.openxmlformats.org/presentationml/2006/main">
  <p:tag name="AS_UNIQUEID" val="1954"/>
  <p:tag name="KSO_WM_BEAUTIFY_FLAG" val=""/>
</p:tagLst>
</file>

<file path=ppt/tags/tag443.xml><?xml version="1.0" encoding="utf-8"?>
<p:tagLst xmlns:p="http://schemas.openxmlformats.org/presentationml/2006/main">
  <p:tag name="AS_UNIQUEID" val="1955"/>
  <p:tag name="KSO_WM_BEAUTIFY_FLAG" val=""/>
</p:tagLst>
</file>

<file path=ppt/tags/tag444.xml><?xml version="1.0" encoding="utf-8"?>
<p:tagLst xmlns:p="http://schemas.openxmlformats.org/presentationml/2006/main">
  <p:tag name="AS_UNIQUEID" val="1956"/>
  <p:tag name="KSO_WM_BEAUTIFY_FLAG" val=""/>
</p:tagLst>
</file>

<file path=ppt/tags/tag445.xml><?xml version="1.0" encoding="utf-8"?>
<p:tagLst xmlns:p="http://schemas.openxmlformats.org/presentationml/2006/main">
  <p:tag name="AS_UNIQUEID" val="1539"/>
  <p:tag name="KSO_WM_BEAUTIFY_FLAG" val=""/>
</p:tagLst>
</file>

<file path=ppt/tags/tag446.xml><?xml version="1.0" encoding="utf-8"?>
<p:tagLst xmlns:p="http://schemas.openxmlformats.org/presentationml/2006/main">
  <p:tag name="AS_UNIQUEID" val="45"/>
  <p:tag name="KSO_WM_BEAUTIFY_FLAG" val=""/>
</p:tagLst>
</file>

<file path=ppt/tags/tag447.xml><?xml version="1.0" encoding="utf-8"?>
<p:tagLst xmlns:p="http://schemas.openxmlformats.org/presentationml/2006/main">
  <p:tag name="AS_UNIQUEID" val="47"/>
  <p:tag name="KSO_WM_BEAUTIFY_FLAG" val=""/>
</p:tagLst>
</file>

<file path=ppt/tags/tag448.xml><?xml version="1.0" encoding="utf-8"?>
<p:tagLst xmlns:p="http://schemas.openxmlformats.org/presentationml/2006/main">
  <p:tag name="AS_UNIQUEID" val="1957"/>
</p:tagLst>
</file>

<file path=ppt/tags/tag449.xml><?xml version="1.0" encoding="utf-8"?>
<p:tagLst xmlns:p="http://schemas.openxmlformats.org/presentationml/2006/main">
  <p:tag name="AS_UNIQUEID" val="1957"/>
</p:tagLst>
</file>

<file path=ppt/tags/tag45.xml><?xml version="1.0" encoding="utf-8"?>
<p:tagLst xmlns:p="http://schemas.openxmlformats.org/presentationml/2006/main">
  <p:tag name="AS_UNIQUEID" val="1593"/>
</p:tagLst>
</file>

<file path=ppt/tags/tag450.xml><?xml version="1.0" encoding="utf-8"?>
<p:tagLst xmlns:p="http://schemas.openxmlformats.org/presentationml/2006/main">
  <p:tag name="AS_UNIQUEID" val="1959"/>
</p:tagLst>
</file>

<file path=ppt/tags/tag451.xml><?xml version="1.0" encoding="utf-8"?>
<p:tagLst xmlns:p="http://schemas.openxmlformats.org/presentationml/2006/main">
  <p:tag name="AS_UNIQUEID" val="1959"/>
</p:tagLst>
</file>

<file path=ppt/tags/tag452.xml><?xml version="1.0" encoding="utf-8"?>
<p:tagLst xmlns:p="http://schemas.openxmlformats.org/presentationml/2006/main">
  <p:tag name="AS_UNIQUEID" val="1961"/>
</p:tagLst>
</file>

<file path=ppt/tags/tag453.xml><?xml version="1.0" encoding="utf-8"?>
<p:tagLst xmlns:p="http://schemas.openxmlformats.org/presentationml/2006/main">
  <p:tag name="AS_UNIQUEID" val="1962"/>
  <p:tag name="KSO_WM_BEAUTIFY_FLAG" val=""/>
</p:tagLst>
</file>

<file path=ppt/tags/tag454.xml><?xml version="1.0" encoding="utf-8"?>
<p:tagLst xmlns:p="http://schemas.openxmlformats.org/presentationml/2006/main">
  <p:tag name="AS_UNIQUEID" val="1963"/>
</p:tagLst>
</file>

<file path=ppt/tags/tag455.xml><?xml version="1.0" encoding="utf-8"?>
<p:tagLst xmlns:p="http://schemas.openxmlformats.org/presentationml/2006/main">
  <p:tag name="AS_UNIQUEID" val="1963"/>
</p:tagLst>
</file>

<file path=ppt/tags/tag456.xml><?xml version="1.0" encoding="utf-8"?>
<p:tagLst xmlns:p="http://schemas.openxmlformats.org/presentationml/2006/main">
  <p:tag name="AS_UNIQUEID" val="1965"/>
  <p:tag name="KSO_WM_BEAUTIFY_FLAG" val=""/>
</p:tagLst>
</file>

<file path=ppt/tags/tag457.xml><?xml version="1.0" encoding="utf-8"?>
<p:tagLst xmlns:p="http://schemas.openxmlformats.org/presentationml/2006/main">
  <p:tag name="AS_UNIQUEID" val="1965"/>
  <p:tag name="KSO_WM_BEAUTIFY_FLAG" val=""/>
</p:tagLst>
</file>

<file path=ppt/tags/tag458.xml><?xml version="1.0" encoding="utf-8"?>
<p:tagLst xmlns:p="http://schemas.openxmlformats.org/presentationml/2006/main">
  <p:tag name="AS_UNIQUEID" val="1967"/>
</p:tagLst>
</file>

<file path=ppt/tags/tag459.xml><?xml version="1.0" encoding="utf-8"?>
<p:tagLst xmlns:p="http://schemas.openxmlformats.org/presentationml/2006/main">
  <p:tag name="AS_UNIQUEID" val="1967"/>
</p:tagLst>
</file>

<file path=ppt/tags/tag46.xml><?xml version="1.0" encoding="utf-8"?>
<p:tagLst xmlns:p="http://schemas.openxmlformats.org/presentationml/2006/main">
  <p:tag name="AS_UNIQUEID" val="1594"/>
</p:tagLst>
</file>

<file path=ppt/tags/tag460.xml><?xml version="1.0" encoding="utf-8"?>
<p:tagLst xmlns:p="http://schemas.openxmlformats.org/presentationml/2006/main">
  <p:tag name="AS_UNIQUEID" val="1969"/>
  <p:tag name="KSO_WM_BEAUTIFY_FLAG" val=""/>
</p:tagLst>
</file>

<file path=ppt/tags/tag461.xml><?xml version="1.0" encoding="utf-8"?>
<p:tagLst xmlns:p="http://schemas.openxmlformats.org/presentationml/2006/main">
  <p:tag name="AS_UNIQUEID" val="1969"/>
  <p:tag name="KSO_WM_BEAUTIFY_FLAG" val=""/>
</p:tagLst>
</file>

<file path=ppt/tags/tag462.xml><?xml version="1.0" encoding="utf-8"?>
<p:tagLst xmlns:p="http://schemas.openxmlformats.org/presentationml/2006/main">
  <p:tag name="AS_UNIQUEID" val="1971"/>
</p:tagLst>
</file>

<file path=ppt/tags/tag463.xml><?xml version="1.0" encoding="utf-8"?>
<p:tagLst xmlns:p="http://schemas.openxmlformats.org/presentationml/2006/main">
  <p:tag name="AS_UNIQUEID" val="2104"/>
</p:tagLst>
</file>

<file path=ppt/tags/tag464.xml><?xml version="1.0" encoding="utf-8"?>
<p:tagLst xmlns:p="http://schemas.openxmlformats.org/presentationml/2006/main">
  <p:tag name="AS_UNIQUEID" val="1973"/>
</p:tagLst>
</file>

<file path=ppt/tags/tag465.xml><?xml version="1.0" encoding="utf-8"?>
<p:tagLst xmlns:p="http://schemas.openxmlformats.org/presentationml/2006/main">
  <p:tag name="AS_UNIQUEID" val="1974"/>
</p:tagLst>
</file>

<file path=ppt/tags/tag466.xml><?xml version="1.0" encoding="utf-8"?>
<p:tagLst xmlns:p="http://schemas.openxmlformats.org/presentationml/2006/main">
  <p:tag name="AS_UNIQUEID" val="1975"/>
</p:tagLst>
</file>

<file path=ppt/tags/tag467.xml><?xml version="1.0" encoding="utf-8"?>
<p:tagLst xmlns:p="http://schemas.openxmlformats.org/presentationml/2006/main">
  <p:tag name="AS_UNIQUEID" val="1976"/>
</p:tagLst>
</file>

<file path=ppt/tags/tag468.xml><?xml version="1.0" encoding="utf-8"?>
<p:tagLst xmlns:p="http://schemas.openxmlformats.org/presentationml/2006/main">
  <p:tag name="AS_UNIQUEID" val="1977"/>
</p:tagLst>
</file>

<file path=ppt/tags/tag469.xml><?xml version="1.0" encoding="utf-8"?>
<p:tagLst xmlns:p="http://schemas.openxmlformats.org/presentationml/2006/main">
  <p:tag name="AS_UNIQUEID" val="1978"/>
</p:tagLst>
</file>

<file path=ppt/tags/tag47.xml><?xml version="1.0" encoding="utf-8"?>
<p:tagLst xmlns:p="http://schemas.openxmlformats.org/presentationml/2006/main">
  <p:tag name="AS_UNIQUEID" val="1595"/>
</p:tagLst>
</file>

<file path=ppt/tags/tag470.xml><?xml version="1.0" encoding="utf-8"?>
<p:tagLst xmlns:p="http://schemas.openxmlformats.org/presentationml/2006/main">
  <p:tag name="AS_UNIQUEID" val="1979"/>
</p:tagLst>
</file>

<file path=ppt/tags/tag471.xml><?xml version="1.0" encoding="utf-8"?>
<p:tagLst xmlns:p="http://schemas.openxmlformats.org/presentationml/2006/main">
  <p:tag name="AS_UNIQUEID" val="1980"/>
</p:tagLst>
</file>

<file path=ppt/tags/tag472.xml><?xml version="1.0" encoding="utf-8"?>
<p:tagLst xmlns:p="http://schemas.openxmlformats.org/presentationml/2006/main">
  <p:tag name="AS_UNIQUEID" val="1981"/>
</p:tagLst>
</file>

<file path=ppt/tags/tag473.xml><?xml version="1.0" encoding="utf-8"?>
<p:tagLst xmlns:p="http://schemas.openxmlformats.org/presentationml/2006/main">
  <p:tag name="AS_UNIQUEID" val="1982"/>
</p:tagLst>
</file>

<file path=ppt/tags/tag474.xml><?xml version="1.0" encoding="utf-8"?>
<p:tagLst xmlns:p="http://schemas.openxmlformats.org/presentationml/2006/main">
  <p:tag name="AS_UNIQUEID" val="1983"/>
</p:tagLst>
</file>

<file path=ppt/tags/tag475.xml><?xml version="1.0" encoding="utf-8"?>
<p:tagLst xmlns:p="http://schemas.openxmlformats.org/presentationml/2006/main">
  <p:tag name="AS_UNIQUEID" val="1984"/>
</p:tagLst>
</file>

<file path=ppt/tags/tag476.xml><?xml version="1.0" encoding="utf-8"?>
<p:tagLst xmlns:p="http://schemas.openxmlformats.org/presentationml/2006/main">
  <p:tag name="AS_UNIQUEID" val="1985"/>
</p:tagLst>
</file>

<file path=ppt/tags/tag477.xml><?xml version="1.0" encoding="utf-8"?>
<p:tagLst xmlns:p="http://schemas.openxmlformats.org/presentationml/2006/main">
  <p:tag name="AS_UNIQUEID" val="1986"/>
</p:tagLst>
</file>

<file path=ppt/tags/tag478.xml><?xml version="1.0" encoding="utf-8"?>
<p:tagLst xmlns:p="http://schemas.openxmlformats.org/presentationml/2006/main">
  <p:tag name="AS_UNIQUEID" val="1987"/>
</p:tagLst>
</file>

<file path=ppt/tags/tag479.xml><?xml version="1.0" encoding="utf-8"?>
<p:tagLst xmlns:p="http://schemas.openxmlformats.org/presentationml/2006/main">
  <p:tag name="AS_UNIQUEID" val="1988"/>
</p:tagLst>
</file>

<file path=ppt/tags/tag48.xml><?xml version="1.0" encoding="utf-8"?>
<p:tagLst xmlns:p="http://schemas.openxmlformats.org/presentationml/2006/main">
  <p:tag name="AS_UNIQUEID" val="1596"/>
</p:tagLst>
</file>

<file path=ppt/tags/tag480.xml><?xml version="1.0" encoding="utf-8"?>
<p:tagLst xmlns:p="http://schemas.openxmlformats.org/presentationml/2006/main">
  <p:tag name="AS_UNIQUEID" val="1989"/>
</p:tagLst>
</file>

<file path=ppt/tags/tag481.xml><?xml version="1.0" encoding="utf-8"?>
<p:tagLst xmlns:p="http://schemas.openxmlformats.org/presentationml/2006/main">
  <p:tag name="AS_UNIQUEID" val="1990"/>
</p:tagLst>
</file>

<file path=ppt/tags/tag482.xml><?xml version="1.0" encoding="utf-8"?>
<p:tagLst xmlns:p="http://schemas.openxmlformats.org/presentationml/2006/main">
  <p:tag name="AS_UNIQUEID" val="1991"/>
</p:tagLst>
</file>

<file path=ppt/tags/tag483.xml><?xml version="1.0" encoding="utf-8"?>
<p:tagLst xmlns:p="http://schemas.openxmlformats.org/presentationml/2006/main">
  <p:tag name="AS_UNIQUEID" val="1992"/>
</p:tagLst>
</file>

<file path=ppt/tags/tag484.xml><?xml version="1.0" encoding="utf-8"?>
<p:tagLst xmlns:p="http://schemas.openxmlformats.org/presentationml/2006/main">
  <p:tag name="AS_UNIQUEID" val="1993"/>
</p:tagLst>
</file>

<file path=ppt/tags/tag485.xml><?xml version="1.0" encoding="utf-8"?>
<p:tagLst xmlns:p="http://schemas.openxmlformats.org/presentationml/2006/main">
  <p:tag name="AS_UNIQUEID" val="1994"/>
</p:tagLst>
</file>

<file path=ppt/tags/tag486.xml><?xml version="1.0" encoding="utf-8"?>
<p:tagLst xmlns:p="http://schemas.openxmlformats.org/presentationml/2006/main">
  <p:tag name="AS_UNIQUEID" val="1995"/>
</p:tagLst>
</file>

<file path=ppt/tags/tag487.xml><?xml version="1.0" encoding="utf-8"?>
<p:tagLst xmlns:p="http://schemas.openxmlformats.org/presentationml/2006/main">
  <p:tag name="AS_UNIQUEID" val="1996"/>
</p:tagLst>
</file>

<file path=ppt/tags/tag488.xml><?xml version="1.0" encoding="utf-8"?>
<p:tagLst xmlns:p="http://schemas.openxmlformats.org/presentationml/2006/main">
  <p:tag name="AS_UNIQUEID" val="1997"/>
</p:tagLst>
</file>

<file path=ppt/tags/tag489.xml><?xml version="1.0" encoding="utf-8"?>
<p:tagLst xmlns:p="http://schemas.openxmlformats.org/presentationml/2006/main">
  <p:tag name="AS_UNIQUEID" val="1998"/>
</p:tagLst>
</file>

<file path=ppt/tags/tag49.xml><?xml version="1.0" encoding="utf-8"?>
<p:tagLst xmlns:p="http://schemas.openxmlformats.org/presentationml/2006/main">
  <p:tag name="AS_UNIQUEID" val="1598"/>
</p:tagLst>
</file>

<file path=ppt/tags/tag490.xml><?xml version="1.0" encoding="utf-8"?>
<p:tagLst xmlns:p="http://schemas.openxmlformats.org/presentationml/2006/main">
  <p:tag name="AS_UNIQUEID" val="1999"/>
</p:tagLst>
</file>

<file path=ppt/tags/tag491.xml><?xml version="1.0" encoding="utf-8"?>
<p:tagLst xmlns:p="http://schemas.openxmlformats.org/presentationml/2006/main">
  <p:tag name="AS_UNIQUEID" val="2000"/>
</p:tagLst>
</file>

<file path=ppt/tags/tag492.xml><?xml version="1.0" encoding="utf-8"?>
<p:tagLst xmlns:p="http://schemas.openxmlformats.org/presentationml/2006/main">
  <p:tag name="AS_UNIQUEID" val="2001"/>
</p:tagLst>
</file>

<file path=ppt/tags/tag493.xml><?xml version="1.0" encoding="utf-8"?>
<p:tagLst xmlns:p="http://schemas.openxmlformats.org/presentationml/2006/main">
  <p:tag name="AS_UNIQUEID" val="2002"/>
</p:tagLst>
</file>

<file path=ppt/tags/tag494.xml><?xml version="1.0" encoding="utf-8"?>
<p:tagLst xmlns:p="http://schemas.openxmlformats.org/presentationml/2006/main">
  <p:tag name="AS_UNIQUEID" val="2003"/>
</p:tagLst>
</file>

<file path=ppt/tags/tag495.xml><?xml version="1.0" encoding="utf-8"?>
<p:tagLst xmlns:p="http://schemas.openxmlformats.org/presentationml/2006/main">
  <p:tag name="AS_UNIQUEID" val="2004"/>
</p:tagLst>
</file>

<file path=ppt/tags/tag496.xml><?xml version="1.0" encoding="utf-8"?>
<p:tagLst xmlns:p="http://schemas.openxmlformats.org/presentationml/2006/main">
  <p:tag name="AS_UNIQUEID" val="2005"/>
</p:tagLst>
</file>

<file path=ppt/tags/tag497.xml><?xml version="1.0" encoding="utf-8"?>
<p:tagLst xmlns:p="http://schemas.openxmlformats.org/presentationml/2006/main">
  <p:tag name="AS_UNIQUEID" val="2006"/>
</p:tagLst>
</file>

<file path=ppt/tags/tag498.xml><?xml version="1.0" encoding="utf-8"?>
<p:tagLst xmlns:p="http://schemas.openxmlformats.org/presentationml/2006/main">
  <p:tag name="AS_UNIQUEID" val="2007"/>
</p:tagLst>
</file>

<file path=ppt/tags/tag499.xml><?xml version="1.0" encoding="utf-8"?>
<p:tagLst xmlns:p="http://schemas.openxmlformats.org/presentationml/2006/main">
  <p:tag name="AS_UNIQUEID" val="2008"/>
</p:tagLst>
</file>

<file path=ppt/tags/tag5.xml><?xml version="1.0" encoding="utf-8"?>
<p:tagLst xmlns:p="http://schemas.openxmlformats.org/presentationml/2006/main">
  <p:tag name="AS_UNIQUEID" val="1545"/>
</p:tagLst>
</file>

<file path=ppt/tags/tag50.xml><?xml version="1.0" encoding="utf-8"?>
<p:tagLst xmlns:p="http://schemas.openxmlformats.org/presentationml/2006/main">
  <p:tag name="AS_UNIQUEID" val="1599"/>
</p:tagLst>
</file>

<file path=ppt/tags/tag500.xml><?xml version="1.0" encoding="utf-8"?>
<p:tagLst xmlns:p="http://schemas.openxmlformats.org/presentationml/2006/main">
  <p:tag name="AS_UNIQUEID" val="2009"/>
</p:tagLst>
</file>

<file path=ppt/tags/tag501.xml><?xml version="1.0" encoding="utf-8"?>
<p:tagLst xmlns:p="http://schemas.openxmlformats.org/presentationml/2006/main">
  <p:tag name="AS_UNIQUEID" val="2010"/>
</p:tagLst>
</file>

<file path=ppt/tags/tag502.xml><?xml version="1.0" encoding="utf-8"?>
<p:tagLst xmlns:p="http://schemas.openxmlformats.org/presentationml/2006/main">
  <p:tag name="AS_UNIQUEID" val="2011"/>
</p:tagLst>
</file>

<file path=ppt/tags/tag503.xml><?xml version="1.0" encoding="utf-8"?>
<p:tagLst xmlns:p="http://schemas.openxmlformats.org/presentationml/2006/main">
  <p:tag name="AS_UNIQUEID" val="2012"/>
</p:tagLst>
</file>

<file path=ppt/tags/tag504.xml><?xml version="1.0" encoding="utf-8"?>
<p:tagLst xmlns:p="http://schemas.openxmlformats.org/presentationml/2006/main">
  <p:tag name="AS_UNIQUEID" val="2013"/>
</p:tagLst>
</file>

<file path=ppt/tags/tag505.xml><?xml version="1.0" encoding="utf-8"?>
<p:tagLst xmlns:p="http://schemas.openxmlformats.org/presentationml/2006/main">
  <p:tag name="AS_UNIQUEID" val="2014"/>
</p:tagLst>
</file>

<file path=ppt/tags/tag506.xml><?xml version="1.0" encoding="utf-8"?>
<p:tagLst xmlns:p="http://schemas.openxmlformats.org/presentationml/2006/main">
  <p:tag name="AS_UNIQUEID" val="2015"/>
</p:tagLst>
</file>

<file path=ppt/tags/tag507.xml><?xml version="1.0" encoding="utf-8"?>
<p:tagLst xmlns:p="http://schemas.openxmlformats.org/presentationml/2006/main">
  <p:tag name="AS_UNIQUEID" val="2016"/>
</p:tagLst>
</file>

<file path=ppt/tags/tag508.xml><?xml version="1.0" encoding="utf-8"?>
<p:tagLst xmlns:p="http://schemas.openxmlformats.org/presentationml/2006/main">
  <p:tag name="AS_UNIQUEID" val="2017"/>
</p:tagLst>
</file>

<file path=ppt/tags/tag509.xml><?xml version="1.0" encoding="utf-8"?>
<p:tagLst xmlns:p="http://schemas.openxmlformats.org/presentationml/2006/main">
  <p:tag name="AS_UNIQUEID" val="2018"/>
</p:tagLst>
</file>

<file path=ppt/tags/tag51.xml><?xml version="1.0" encoding="utf-8"?>
<p:tagLst xmlns:p="http://schemas.openxmlformats.org/presentationml/2006/main">
  <p:tag name="AS_UNIQUEID" val="1600"/>
</p:tagLst>
</file>

<file path=ppt/tags/tag510.xml><?xml version="1.0" encoding="utf-8"?>
<p:tagLst xmlns:p="http://schemas.openxmlformats.org/presentationml/2006/main">
  <p:tag name="AS_UNIQUEID" val="2019"/>
</p:tagLst>
</file>

<file path=ppt/tags/tag511.xml><?xml version="1.0" encoding="utf-8"?>
<p:tagLst xmlns:p="http://schemas.openxmlformats.org/presentationml/2006/main">
  <p:tag name="AS_UNIQUEID" val="2020"/>
</p:tagLst>
</file>

<file path=ppt/tags/tag512.xml><?xml version="1.0" encoding="utf-8"?>
<p:tagLst xmlns:p="http://schemas.openxmlformats.org/presentationml/2006/main">
  <p:tag name="AS_UNIQUEID" val="2021"/>
</p:tagLst>
</file>

<file path=ppt/tags/tag513.xml><?xml version="1.0" encoding="utf-8"?>
<p:tagLst xmlns:p="http://schemas.openxmlformats.org/presentationml/2006/main">
  <p:tag name="AS_UNIQUEID" val="2022"/>
</p:tagLst>
</file>

<file path=ppt/tags/tag514.xml><?xml version="1.0" encoding="utf-8"?>
<p:tagLst xmlns:p="http://schemas.openxmlformats.org/presentationml/2006/main">
  <p:tag name="AS_UNIQUEID" val="2023"/>
</p:tagLst>
</file>

<file path=ppt/tags/tag515.xml><?xml version="1.0" encoding="utf-8"?>
<p:tagLst xmlns:p="http://schemas.openxmlformats.org/presentationml/2006/main">
  <p:tag name="AS_UNIQUEID" val="2024"/>
</p:tagLst>
</file>

<file path=ppt/tags/tag516.xml><?xml version="1.0" encoding="utf-8"?>
<p:tagLst xmlns:p="http://schemas.openxmlformats.org/presentationml/2006/main">
  <p:tag name="AS_UNIQUEID" val="2025"/>
</p:tagLst>
</file>

<file path=ppt/tags/tag517.xml><?xml version="1.0" encoding="utf-8"?>
<p:tagLst xmlns:p="http://schemas.openxmlformats.org/presentationml/2006/main">
  <p:tag name="AS_UNIQUEID" val="2026"/>
</p:tagLst>
</file>

<file path=ppt/tags/tag518.xml><?xml version="1.0" encoding="utf-8"?>
<p:tagLst xmlns:p="http://schemas.openxmlformats.org/presentationml/2006/main">
  <p:tag name="AS_UNIQUEID" val="2027"/>
</p:tagLst>
</file>

<file path=ppt/tags/tag519.xml><?xml version="1.0" encoding="utf-8"?>
<p:tagLst xmlns:p="http://schemas.openxmlformats.org/presentationml/2006/main">
  <p:tag name="AS_UNIQUEID" val="2028"/>
</p:tagLst>
</file>

<file path=ppt/tags/tag52.xml><?xml version="1.0" encoding="utf-8"?>
<p:tagLst xmlns:p="http://schemas.openxmlformats.org/presentationml/2006/main">
  <p:tag name="AS_UNIQUEID" val="1601"/>
</p:tagLst>
</file>

<file path=ppt/tags/tag520.xml><?xml version="1.0" encoding="utf-8"?>
<p:tagLst xmlns:p="http://schemas.openxmlformats.org/presentationml/2006/main">
  <p:tag name="AS_UNIQUEID" val="2029"/>
</p:tagLst>
</file>

<file path=ppt/tags/tag521.xml><?xml version="1.0" encoding="utf-8"?>
<p:tagLst xmlns:p="http://schemas.openxmlformats.org/presentationml/2006/main">
  <p:tag name="AS_UNIQUEID" val="2030"/>
</p:tagLst>
</file>

<file path=ppt/tags/tag522.xml><?xml version="1.0" encoding="utf-8"?>
<p:tagLst xmlns:p="http://schemas.openxmlformats.org/presentationml/2006/main">
  <p:tag name="AS_UNIQUEID" val="2031"/>
</p:tagLst>
</file>

<file path=ppt/tags/tag523.xml><?xml version="1.0" encoding="utf-8"?>
<p:tagLst xmlns:p="http://schemas.openxmlformats.org/presentationml/2006/main">
  <p:tag name="AS_UNIQUEID" val="2032"/>
</p:tagLst>
</file>

<file path=ppt/tags/tag524.xml><?xml version="1.0" encoding="utf-8"?>
<p:tagLst xmlns:p="http://schemas.openxmlformats.org/presentationml/2006/main">
  <p:tag name="AS_UNIQUEID" val="2033"/>
</p:tagLst>
</file>

<file path=ppt/tags/tag525.xml><?xml version="1.0" encoding="utf-8"?>
<p:tagLst xmlns:p="http://schemas.openxmlformats.org/presentationml/2006/main">
  <p:tag name="AS_UNIQUEID" val="2034"/>
</p:tagLst>
</file>

<file path=ppt/tags/tag526.xml><?xml version="1.0" encoding="utf-8"?>
<p:tagLst xmlns:p="http://schemas.openxmlformats.org/presentationml/2006/main">
  <p:tag name="AS_UNIQUEID" val="2035"/>
</p:tagLst>
</file>

<file path=ppt/tags/tag527.xml><?xml version="1.0" encoding="utf-8"?>
<p:tagLst xmlns:p="http://schemas.openxmlformats.org/presentationml/2006/main">
  <p:tag name="AS_UNIQUEID" val="2036"/>
</p:tagLst>
</file>

<file path=ppt/tags/tag528.xml><?xml version="1.0" encoding="utf-8"?>
<p:tagLst xmlns:p="http://schemas.openxmlformats.org/presentationml/2006/main">
  <p:tag name="AS_UNIQUEID" val="2037"/>
</p:tagLst>
</file>

<file path=ppt/tags/tag529.xml><?xml version="1.0" encoding="utf-8"?>
<p:tagLst xmlns:p="http://schemas.openxmlformats.org/presentationml/2006/main">
  <p:tag name="AS_UNIQUEID" val="2038"/>
</p:tagLst>
</file>

<file path=ppt/tags/tag53.xml><?xml version="1.0" encoding="utf-8"?>
<p:tagLst xmlns:p="http://schemas.openxmlformats.org/presentationml/2006/main">
  <p:tag name="AS_UNIQUEID" val="1602"/>
</p:tagLst>
</file>

<file path=ppt/tags/tag530.xml><?xml version="1.0" encoding="utf-8"?>
<p:tagLst xmlns:p="http://schemas.openxmlformats.org/presentationml/2006/main">
  <p:tag name="AS_UNIQUEID" val="2039"/>
</p:tagLst>
</file>

<file path=ppt/tags/tag531.xml><?xml version="1.0" encoding="utf-8"?>
<p:tagLst xmlns:p="http://schemas.openxmlformats.org/presentationml/2006/main">
  <p:tag name="AS_UNIQUEID" val="2040"/>
</p:tagLst>
</file>

<file path=ppt/tags/tag532.xml><?xml version="1.0" encoding="utf-8"?>
<p:tagLst xmlns:p="http://schemas.openxmlformats.org/presentationml/2006/main">
  <p:tag name="AS_UNIQUEID" val="2041"/>
</p:tagLst>
</file>

<file path=ppt/tags/tag533.xml><?xml version="1.0" encoding="utf-8"?>
<p:tagLst xmlns:p="http://schemas.openxmlformats.org/presentationml/2006/main">
  <p:tag name="AS_UNIQUEID" val="2042"/>
</p:tagLst>
</file>

<file path=ppt/tags/tag534.xml><?xml version="1.0" encoding="utf-8"?>
<p:tagLst xmlns:p="http://schemas.openxmlformats.org/presentationml/2006/main">
  <p:tag name="AS_UNIQUEID" val="2043"/>
</p:tagLst>
</file>

<file path=ppt/tags/tag535.xml><?xml version="1.0" encoding="utf-8"?>
<p:tagLst xmlns:p="http://schemas.openxmlformats.org/presentationml/2006/main">
  <p:tag name="AS_UNIQUEID" val="2044"/>
</p:tagLst>
</file>

<file path=ppt/tags/tag536.xml><?xml version="1.0" encoding="utf-8"?>
<p:tagLst xmlns:p="http://schemas.openxmlformats.org/presentationml/2006/main">
  <p:tag name="AS_UNIQUEID" val="2045"/>
</p:tagLst>
</file>

<file path=ppt/tags/tag537.xml><?xml version="1.0" encoding="utf-8"?>
<p:tagLst xmlns:p="http://schemas.openxmlformats.org/presentationml/2006/main">
  <p:tag name="AS_UNIQUEID" val="2046"/>
</p:tagLst>
</file>

<file path=ppt/tags/tag538.xml><?xml version="1.0" encoding="utf-8"?>
<p:tagLst xmlns:p="http://schemas.openxmlformats.org/presentationml/2006/main">
  <p:tag name="AS_UNIQUEID" val="2047"/>
</p:tagLst>
</file>

<file path=ppt/tags/tag539.xml><?xml version="1.0" encoding="utf-8"?>
<p:tagLst xmlns:p="http://schemas.openxmlformats.org/presentationml/2006/main">
  <p:tag name="AS_UNIQUEID" val="2048"/>
</p:tagLst>
</file>

<file path=ppt/tags/tag54.xml><?xml version="1.0" encoding="utf-8"?>
<p:tagLst xmlns:p="http://schemas.openxmlformats.org/presentationml/2006/main">
  <p:tag name="AS_UNIQUEID" val="1604"/>
</p:tagLst>
</file>

<file path=ppt/tags/tag540.xml><?xml version="1.0" encoding="utf-8"?>
<p:tagLst xmlns:p="http://schemas.openxmlformats.org/presentationml/2006/main">
  <p:tag name="AS_UNIQUEID" val="2049"/>
</p:tagLst>
</file>

<file path=ppt/tags/tag541.xml><?xml version="1.0" encoding="utf-8"?>
<p:tagLst xmlns:p="http://schemas.openxmlformats.org/presentationml/2006/main">
  <p:tag name="AS_UNIQUEID" val="2050"/>
</p:tagLst>
</file>

<file path=ppt/tags/tag542.xml><?xml version="1.0" encoding="utf-8"?>
<p:tagLst xmlns:p="http://schemas.openxmlformats.org/presentationml/2006/main">
  <p:tag name="AS_UNIQUEID" val="2051"/>
</p:tagLst>
</file>

<file path=ppt/tags/tag543.xml><?xml version="1.0" encoding="utf-8"?>
<p:tagLst xmlns:p="http://schemas.openxmlformats.org/presentationml/2006/main">
  <p:tag name="AS_UNIQUEID" val="2052"/>
</p:tagLst>
</file>

<file path=ppt/tags/tag544.xml><?xml version="1.0" encoding="utf-8"?>
<p:tagLst xmlns:p="http://schemas.openxmlformats.org/presentationml/2006/main">
  <p:tag name="AS_UNIQUEID" val="2053"/>
</p:tagLst>
</file>

<file path=ppt/tags/tag545.xml><?xml version="1.0" encoding="utf-8"?>
<p:tagLst xmlns:p="http://schemas.openxmlformats.org/presentationml/2006/main">
  <p:tag name="AS_UNIQUEID" val="2054"/>
</p:tagLst>
</file>

<file path=ppt/tags/tag546.xml><?xml version="1.0" encoding="utf-8"?>
<p:tagLst xmlns:p="http://schemas.openxmlformats.org/presentationml/2006/main">
  <p:tag name="AS_UNIQUEID" val="2055"/>
</p:tagLst>
</file>

<file path=ppt/tags/tag547.xml><?xml version="1.0" encoding="utf-8"?>
<p:tagLst xmlns:p="http://schemas.openxmlformats.org/presentationml/2006/main">
  <p:tag name="AS_UNIQUEID" val="2056"/>
</p:tagLst>
</file>

<file path=ppt/tags/tag548.xml><?xml version="1.0" encoding="utf-8"?>
<p:tagLst xmlns:p="http://schemas.openxmlformats.org/presentationml/2006/main">
  <p:tag name="AS_UNIQUEID" val="2057"/>
</p:tagLst>
</file>

<file path=ppt/tags/tag549.xml><?xml version="1.0" encoding="utf-8"?>
<p:tagLst xmlns:p="http://schemas.openxmlformats.org/presentationml/2006/main">
  <p:tag name="AS_UNIQUEID" val="2058"/>
</p:tagLst>
</file>

<file path=ppt/tags/tag55.xml><?xml version="1.0" encoding="utf-8"?>
<p:tagLst xmlns:p="http://schemas.openxmlformats.org/presentationml/2006/main">
  <p:tag name="AS_UNIQUEID" val="1605"/>
</p:tagLst>
</file>

<file path=ppt/tags/tag550.xml><?xml version="1.0" encoding="utf-8"?>
<p:tagLst xmlns:p="http://schemas.openxmlformats.org/presentationml/2006/main">
  <p:tag name="AS_UNIQUEID" val="2059"/>
</p:tagLst>
</file>

<file path=ppt/tags/tag551.xml><?xml version="1.0" encoding="utf-8"?>
<p:tagLst xmlns:p="http://schemas.openxmlformats.org/presentationml/2006/main">
  <p:tag name="AS_UNIQUEID" val="2060"/>
</p:tagLst>
</file>

<file path=ppt/tags/tag552.xml><?xml version="1.0" encoding="utf-8"?>
<p:tagLst xmlns:p="http://schemas.openxmlformats.org/presentationml/2006/main">
  <p:tag name="AS_UNIQUEID" val="2061"/>
</p:tagLst>
</file>

<file path=ppt/tags/tag553.xml><?xml version="1.0" encoding="utf-8"?>
<p:tagLst xmlns:p="http://schemas.openxmlformats.org/presentationml/2006/main">
  <p:tag name="AS_UNIQUEID" val="2062"/>
</p:tagLst>
</file>

<file path=ppt/tags/tag554.xml><?xml version="1.0" encoding="utf-8"?>
<p:tagLst xmlns:p="http://schemas.openxmlformats.org/presentationml/2006/main">
  <p:tag name="AS_UNIQUEID" val="2063"/>
</p:tagLst>
</file>

<file path=ppt/tags/tag555.xml><?xml version="1.0" encoding="utf-8"?>
<p:tagLst xmlns:p="http://schemas.openxmlformats.org/presentationml/2006/main">
  <p:tag name="AS_UNIQUEID" val="2064"/>
</p:tagLst>
</file>

<file path=ppt/tags/tag556.xml><?xml version="1.0" encoding="utf-8"?>
<p:tagLst xmlns:p="http://schemas.openxmlformats.org/presentationml/2006/main">
  <p:tag name="AS_UNIQUEID" val="2065"/>
</p:tagLst>
</file>

<file path=ppt/tags/tag557.xml><?xml version="1.0" encoding="utf-8"?>
<p:tagLst xmlns:p="http://schemas.openxmlformats.org/presentationml/2006/main">
  <p:tag name="AS_UNIQUEID" val="2066"/>
</p:tagLst>
</file>

<file path=ppt/tags/tag558.xml><?xml version="1.0" encoding="utf-8"?>
<p:tagLst xmlns:p="http://schemas.openxmlformats.org/presentationml/2006/main">
  <p:tag name="AS_UNIQUEID" val="45"/>
  <p:tag name="KSO_WM_BEAUTIFY_FLAG" val=""/>
</p:tagLst>
</file>

<file path=ppt/tags/tag559.xml><?xml version="1.0" encoding="utf-8"?>
<p:tagLst xmlns:p="http://schemas.openxmlformats.org/presentationml/2006/main">
  <p:tag name="AS_UNIQUEID" val="47"/>
  <p:tag name="KSO_WM_BEAUTIFY_FLAG" val=""/>
</p:tagLst>
</file>

<file path=ppt/tags/tag56.xml><?xml version="1.0" encoding="utf-8"?>
<p:tagLst xmlns:p="http://schemas.openxmlformats.org/presentationml/2006/main">
  <p:tag name="AS_UNIQUEID" val="1606"/>
</p:tagLst>
</file>

<file path=ppt/tags/tag560.xml><?xml version="1.0" encoding="utf-8"?>
<p:tagLst xmlns:p="http://schemas.openxmlformats.org/presentationml/2006/main">
  <p:tag name="AS_UNIQUEID" val="2067"/>
  <p:tag name="KSO_WM_BEAUTIFY_FLAG" val=""/>
</p:tagLst>
</file>

<file path=ppt/tags/tag561.xml><?xml version="1.0" encoding="utf-8"?>
<p:tagLst xmlns:p="http://schemas.openxmlformats.org/presentationml/2006/main">
  <p:tag name="AS_UNIQUEID" val="2069"/>
</p:tagLst>
</file>

<file path=ppt/tags/tag562.xml><?xml version="1.0" encoding="utf-8"?>
<p:tagLst xmlns:p="http://schemas.openxmlformats.org/presentationml/2006/main">
  <p:tag name="AS_UNIQUEID" val="2070"/>
</p:tagLst>
</file>

<file path=ppt/tags/tag563.xml><?xml version="1.0" encoding="utf-8"?>
<p:tagLst xmlns:p="http://schemas.openxmlformats.org/presentationml/2006/main">
  <p:tag name="AS_UNIQUEID" val="2071"/>
</p:tagLst>
</file>

<file path=ppt/tags/tag564.xml><?xml version="1.0" encoding="utf-8"?>
<p:tagLst xmlns:p="http://schemas.openxmlformats.org/presentationml/2006/main">
  <p:tag name="AS_UNIQUEID" val="2072"/>
</p:tagLst>
</file>

<file path=ppt/tags/tag565.xml><?xml version="1.0" encoding="utf-8"?>
<p:tagLst xmlns:p="http://schemas.openxmlformats.org/presentationml/2006/main">
  <p:tag name="AS_UNIQUEID" val="2073"/>
</p:tagLst>
</file>

<file path=ppt/tags/tag566.xml><?xml version="1.0" encoding="utf-8"?>
<p:tagLst xmlns:p="http://schemas.openxmlformats.org/presentationml/2006/main">
  <p:tag name="AS_UNIQUEID" val="2074"/>
</p:tagLst>
</file>

<file path=ppt/tags/tag567.xml><?xml version="1.0" encoding="utf-8"?>
<p:tagLst xmlns:p="http://schemas.openxmlformats.org/presentationml/2006/main">
  <p:tag name="AS_UNIQUEID" val="2075"/>
</p:tagLst>
</file>

<file path=ppt/tags/tag568.xml><?xml version="1.0" encoding="utf-8"?>
<p:tagLst xmlns:p="http://schemas.openxmlformats.org/presentationml/2006/main">
  <p:tag name="AS_UNIQUEID" val="2076"/>
</p:tagLst>
</file>

<file path=ppt/tags/tag569.xml><?xml version="1.0" encoding="utf-8"?>
<p:tagLst xmlns:p="http://schemas.openxmlformats.org/presentationml/2006/main">
  <p:tag name="AS_UNIQUEID" val="2077"/>
</p:tagLst>
</file>

<file path=ppt/tags/tag57.xml><?xml version="1.0" encoding="utf-8"?>
<p:tagLst xmlns:p="http://schemas.openxmlformats.org/presentationml/2006/main">
  <p:tag name="AS_UNIQUEID" val="1607"/>
</p:tagLst>
</file>

<file path=ppt/tags/tag570.xml><?xml version="1.0" encoding="utf-8"?>
<p:tagLst xmlns:p="http://schemas.openxmlformats.org/presentationml/2006/main">
  <p:tag name="AS_UNIQUEID" val="2078"/>
</p:tagLst>
</file>

<file path=ppt/tags/tag571.xml><?xml version="1.0" encoding="utf-8"?>
<p:tagLst xmlns:p="http://schemas.openxmlformats.org/presentationml/2006/main">
  <p:tag name="AS_UNIQUEID" val="2079"/>
</p:tagLst>
</file>

<file path=ppt/tags/tag572.xml><?xml version="1.0" encoding="utf-8"?>
<p:tagLst xmlns:p="http://schemas.openxmlformats.org/presentationml/2006/main">
  <p:tag name="AS_UNIQUEID" val="2080"/>
</p:tagLst>
</file>

<file path=ppt/tags/tag573.xml><?xml version="1.0" encoding="utf-8"?>
<p:tagLst xmlns:p="http://schemas.openxmlformats.org/presentationml/2006/main">
  <p:tag name="AS_UNIQUEID" val="2081"/>
</p:tagLst>
</file>

<file path=ppt/tags/tag574.xml><?xml version="1.0" encoding="utf-8"?>
<p:tagLst xmlns:p="http://schemas.openxmlformats.org/presentationml/2006/main">
  <p:tag name="AS_UNIQUEID" val="2082"/>
</p:tagLst>
</file>

<file path=ppt/tags/tag575.xml><?xml version="1.0" encoding="utf-8"?>
<p:tagLst xmlns:p="http://schemas.openxmlformats.org/presentationml/2006/main">
  <p:tag name="AS_UNIQUEID" val="2083"/>
</p:tagLst>
</file>

<file path=ppt/tags/tag576.xml><?xml version="1.0" encoding="utf-8"?>
<p:tagLst xmlns:p="http://schemas.openxmlformats.org/presentationml/2006/main">
  <p:tag name="AS_UNIQUEID" val="2084"/>
</p:tagLst>
</file>

<file path=ppt/tags/tag577.xml><?xml version="1.0" encoding="utf-8"?>
<p:tagLst xmlns:p="http://schemas.openxmlformats.org/presentationml/2006/main">
  <p:tag name="AS_UNIQUEID" val="2085"/>
</p:tagLst>
</file>

<file path=ppt/tags/tag578.xml><?xml version="1.0" encoding="utf-8"?>
<p:tagLst xmlns:p="http://schemas.openxmlformats.org/presentationml/2006/main">
  <p:tag name="AS_UNIQUEID" val="2086"/>
</p:tagLst>
</file>

<file path=ppt/tags/tag579.xml><?xml version="1.0" encoding="utf-8"?>
<p:tagLst xmlns:p="http://schemas.openxmlformats.org/presentationml/2006/main">
  <p:tag name="AS_UNIQUEID" val="2087"/>
</p:tagLst>
</file>

<file path=ppt/tags/tag58.xml><?xml version="1.0" encoding="utf-8"?>
<p:tagLst xmlns:p="http://schemas.openxmlformats.org/presentationml/2006/main">
  <p:tag name="AS_UNIQUEID" val="1608"/>
</p:tagLst>
</file>

<file path=ppt/tags/tag580.xml><?xml version="1.0" encoding="utf-8"?>
<p:tagLst xmlns:p="http://schemas.openxmlformats.org/presentationml/2006/main">
  <p:tag name="AS_UNIQUEID" val="2088"/>
</p:tagLst>
</file>

<file path=ppt/tags/tag581.xml><?xml version="1.0" encoding="utf-8"?>
<p:tagLst xmlns:p="http://schemas.openxmlformats.org/presentationml/2006/main">
  <p:tag name="AS_UNIQUEID" val="2089"/>
</p:tagLst>
</file>

<file path=ppt/tags/tag582.xml><?xml version="1.0" encoding="utf-8"?>
<p:tagLst xmlns:p="http://schemas.openxmlformats.org/presentationml/2006/main">
  <p:tag name="AS_UNIQUEID" val="2090"/>
</p:tagLst>
</file>

<file path=ppt/tags/tag583.xml><?xml version="1.0" encoding="utf-8"?>
<p:tagLst xmlns:p="http://schemas.openxmlformats.org/presentationml/2006/main">
  <p:tag name="AS_UNIQUEID" val="2091"/>
</p:tagLst>
</file>

<file path=ppt/tags/tag584.xml><?xml version="1.0" encoding="utf-8"?>
<p:tagLst xmlns:p="http://schemas.openxmlformats.org/presentationml/2006/main">
  <p:tag name="AS_UNIQUEID" val="2092"/>
</p:tagLst>
</file>

<file path=ppt/tags/tag585.xml><?xml version="1.0" encoding="utf-8"?>
<p:tagLst xmlns:p="http://schemas.openxmlformats.org/presentationml/2006/main">
  <p:tag name="AS_UNIQUEID" val="2093"/>
</p:tagLst>
</file>

<file path=ppt/tags/tag586.xml><?xml version="1.0" encoding="utf-8"?>
<p:tagLst xmlns:p="http://schemas.openxmlformats.org/presentationml/2006/main">
  <p:tag name="AS_UNIQUEID" val="2094"/>
</p:tagLst>
</file>

<file path=ppt/tags/tag587.xml><?xml version="1.0" encoding="utf-8"?>
<p:tagLst xmlns:p="http://schemas.openxmlformats.org/presentationml/2006/main">
  <p:tag name="AS_UNIQUEID" val="2095"/>
</p:tagLst>
</file>

<file path=ppt/tags/tag588.xml><?xml version="1.0" encoding="utf-8"?>
<p:tagLst xmlns:p="http://schemas.openxmlformats.org/presentationml/2006/main">
  <p:tag name="AS_UNIQUEID" val="2096"/>
</p:tagLst>
</file>

<file path=ppt/tags/tag589.xml><?xml version="1.0" encoding="utf-8"?>
<p:tagLst xmlns:p="http://schemas.openxmlformats.org/presentationml/2006/main">
  <p:tag name="AS_UNIQUEID" val="2097"/>
</p:tagLst>
</file>

<file path=ppt/tags/tag59.xml><?xml version="1.0" encoding="utf-8"?>
<p:tagLst xmlns:p="http://schemas.openxmlformats.org/presentationml/2006/main">
  <p:tag name="AS_UNIQUEID" val="1610"/>
</p:tagLst>
</file>

<file path=ppt/tags/tag590.xml><?xml version="1.0" encoding="utf-8"?>
<p:tagLst xmlns:p="http://schemas.openxmlformats.org/presentationml/2006/main">
  <p:tag name="AS_UNIQUEID" val="45"/>
  <p:tag name="KSO_WM_BEAUTIFY_FLAG" val=""/>
</p:tagLst>
</file>

<file path=ppt/tags/tag591.xml><?xml version="1.0" encoding="utf-8"?>
<p:tagLst xmlns:p="http://schemas.openxmlformats.org/presentationml/2006/main">
  <p:tag name="AS_UNIQUEID" val="47"/>
  <p:tag name="KSO_WM_BEAUTIFY_FLAG" val=""/>
</p:tagLst>
</file>

<file path=ppt/tags/tag592.xml><?xml version="1.0" encoding="utf-8"?>
<p:tagLst xmlns:p="http://schemas.openxmlformats.org/presentationml/2006/main">
  <p:tag name="AS_UNIQUEID" val="2098"/>
  <p:tag name="KSO_WM_BEAUTIFY_FLAG" val=""/>
</p:tagLst>
</file>

<file path=ppt/tags/tag593.xml><?xml version="1.0" encoding="utf-8"?>
<p:tagLst xmlns:p="http://schemas.openxmlformats.org/presentationml/2006/main">
  <p:tag name="AS_UNIQUEID" val="45"/>
  <p:tag name="KSO_WM_BEAUTIFY_FLAG" val=""/>
</p:tagLst>
</file>

<file path=ppt/tags/tag594.xml><?xml version="1.0" encoding="utf-8"?>
<p:tagLst xmlns:p="http://schemas.openxmlformats.org/presentationml/2006/main">
  <p:tag name="AS_UNIQUEID" val="47"/>
  <p:tag name="KSO_WM_BEAUTIFY_FLAG" val=""/>
</p:tagLst>
</file>

<file path=ppt/tags/tag595.xml><?xml version="1.0" encoding="utf-8"?>
<p:tagLst xmlns:p="http://schemas.openxmlformats.org/presentationml/2006/main">
  <p:tag name="AS_UNIQUEID" val="2100"/>
  <p:tag name="KSO_WM_BEAUTIFY_FLAG" val=""/>
  <p:tag name="KSO_WM_TAG_VERSION" val="1.0"/>
  <p:tag name="KSO_WM_TEMPLATE_CATEGORY" val="custom"/>
  <p:tag name="KSO_WM_TEMPLATE_INDEX" val="470"/>
  <p:tag name="KSO_WM_UNIT_CLEAR" val="1"/>
  <p:tag name="KSO_WM_UNIT_COMPATIBLE" val="0"/>
  <p:tag name="KSO_WM_UNIT_HIGHLIGHT" val="0"/>
  <p:tag name="KSO_WM_UNIT_ID" val="custom470_8*a*1"/>
  <p:tag name="KSO_WM_UNIT_INDEX" val="1"/>
  <p:tag name="KSO_WM_UNIT_ISCONTENTSTITLE" val="1"/>
  <p:tag name="KSO_WM_UNIT_LAYERLEVEL" val="1"/>
  <p:tag name="KSO_WM_UNIT_PRESET_TEXT" val="Content"/>
  <p:tag name="KSO_WM_UNIT_TYPE" val="a"/>
  <p:tag name="KSO_WM_UNIT_VALUE" val="5"/>
</p:tagLst>
</file>

<file path=ppt/tags/tag596.xml><?xml version="1.0" encoding="utf-8"?>
<p:tagLst xmlns:p="http://schemas.openxmlformats.org/presentationml/2006/main">
  <p:tag name="AS_UNIQUEID" val="2101"/>
  <p:tag name="KSO_WM_BEAUTIFY_FLAG" val=""/>
</p:tagLst>
</file>

<file path=ppt/tags/tag597.xml><?xml version="1.0" encoding="utf-8"?>
<p:tagLst xmlns:p="http://schemas.openxmlformats.org/presentationml/2006/main">
  <p:tag name="AS_UNIQUEID" val="2102"/>
  <p:tag name="KSO_WM_BEAUTIFY_FLAG" val=""/>
</p:tagLst>
</file>

<file path=ppt/tags/tag598.xml><?xml version="1.0" encoding="utf-8"?>
<p:tagLst xmlns:p="http://schemas.openxmlformats.org/presentationml/2006/main">
  <p:tag name="AS_UNIQUEID" val="2103"/>
  <p:tag name="KSO_WM_BEAUTIFY_FLAG" val=""/>
</p:tagLst>
</file>

<file path=ppt/tags/tag599.xml><?xml version="1.0" encoding="utf-8"?>
<p:tagLst xmlns:p="http://schemas.openxmlformats.org/presentationml/2006/main">
  <p:tag name="AS_UNIQUEID" val="1621"/>
</p:tagLst>
</file>

<file path=ppt/tags/tag6.xml><?xml version="1.0" encoding="utf-8"?>
<p:tagLst xmlns:p="http://schemas.openxmlformats.org/presentationml/2006/main">
  <p:tag name="AS_UNIQUEID" val="1547"/>
</p:tagLst>
</file>

<file path=ppt/tags/tag60.xml><?xml version="1.0" encoding="utf-8"?>
<p:tagLst xmlns:p="http://schemas.openxmlformats.org/presentationml/2006/main">
  <p:tag name="AS_UNIQUEID" val="1611"/>
</p:tagLst>
</file>

<file path=ppt/tags/tag600.xml><?xml version="1.0" encoding="utf-8"?>
<p:tagLst xmlns:p="http://schemas.openxmlformats.org/presentationml/2006/main">
  <p:tag name="AS_UNIQUEID" val="1622"/>
</p:tagLst>
</file>

<file path=ppt/tags/tag601.xml><?xml version="1.0" encoding="utf-8"?>
<p:tagLst xmlns:p="http://schemas.openxmlformats.org/presentationml/2006/main">
  <p:tag name="AS_UNIQUEID" val="1623"/>
</p:tagLst>
</file>

<file path=ppt/tags/tag602.xml><?xml version="1.0" encoding="utf-8"?>
<p:tagLst xmlns:p="http://schemas.openxmlformats.org/presentationml/2006/main">
  <p:tag name="AS_UNIQUEID" val="1624"/>
</p:tagLst>
</file>

<file path=ppt/tags/tag603.xml><?xml version="1.0" encoding="utf-8"?>
<p:tagLst xmlns:p="http://schemas.openxmlformats.org/presentationml/2006/main">
  <p:tag name="AS_UNIQUEID" val="1625"/>
</p:tagLst>
</file>

<file path=ppt/tags/tag604.xml><?xml version="1.0" encoding="utf-8"?>
<p:tagLst xmlns:p="http://schemas.openxmlformats.org/presentationml/2006/main">
  <p:tag name="AS_UNIQUEID" val="1626"/>
</p:tagLst>
</file>

<file path=ppt/tags/tag60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YTliY2RkNzE4MDRmYjBjMDM0YjgxZWI5NmI3YTM3NDcifQ=="/>
  <p:tag name="KSO_WPP_MARK_KEY" val="8d8d165e-d214-47e4-89b0-c9d7cec3e35e"/>
  <p:tag name="commondata" val="eyJoZGlkIjoiYmMxYjg2MGM2MTZlY2M3YWM0OTgxNzVhMGE3ZjlkMDUifQ=="/>
</p:tagLst>
</file>

<file path=ppt/tags/tag61.xml><?xml version="1.0" encoding="utf-8"?>
<p:tagLst xmlns:p="http://schemas.openxmlformats.org/presentationml/2006/main">
  <p:tag name="AS_UNIQUEID" val="1612"/>
</p:tagLst>
</file>

<file path=ppt/tags/tag62.xml><?xml version="1.0" encoding="utf-8"?>
<p:tagLst xmlns:p="http://schemas.openxmlformats.org/presentationml/2006/main">
  <p:tag name="AS_UNIQUEID" val="1614"/>
</p:tagLst>
</file>

<file path=ppt/tags/tag63.xml><?xml version="1.0" encoding="utf-8"?>
<p:tagLst xmlns:p="http://schemas.openxmlformats.org/presentationml/2006/main">
  <p:tag name="AS_UNIQUEID" val="1615"/>
</p:tagLst>
</file>

<file path=ppt/tags/tag64.xml><?xml version="1.0" encoding="utf-8"?>
<p:tagLst xmlns:p="http://schemas.openxmlformats.org/presentationml/2006/main">
  <p:tag name="AS_UNIQUEID" val="1616"/>
</p:tagLst>
</file>

<file path=ppt/tags/tag65.xml><?xml version="1.0" encoding="utf-8"?>
<p:tagLst xmlns:p="http://schemas.openxmlformats.org/presentationml/2006/main">
  <p:tag name="AS_UNIQUEID" val="1617"/>
</p:tagLst>
</file>

<file path=ppt/tags/tag66.xml><?xml version="1.0" encoding="utf-8"?>
<p:tagLst xmlns:p="http://schemas.openxmlformats.org/presentationml/2006/main">
  <p:tag name="AS_UNIQUEID" val="1618"/>
</p:tagLst>
</file>

<file path=ppt/tags/tag67.xml><?xml version="1.0" encoding="utf-8"?>
<p:tagLst xmlns:p="http://schemas.openxmlformats.org/presentationml/2006/main">
  <p:tag name="AS_UNIQUEID" val="1619"/>
</p:tagLst>
</file>

<file path=ppt/tags/tag68.xml><?xml version="1.0" encoding="utf-8"?>
<p:tagLst xmlns:p="http://schemas.openxmlformats.org/presentationml/2006/main">
  <p:tag name="AS_UNIQUEID" val="1295"/>
  <p:tag name="KSO_WM_BEAUTIFY_FLAG" val=""/>
</p:tagLst>
</file>

<file path=ppt/tags/tag69.xml><?xml version="1.0" encoding="utf-8"?>
<p:tagLst xmlns:p="http://schemas.openxmlformats.org/presentationml/2006/main">
  <p:tag name="AS_UNIQUEID" val="1300"/>
  <p:tag name="KSO_WM_BEAUTIFY_FLAG" val=""/>
</p:tagLst>
</file>

<file path=ppt/tags/tag7.xml><?xml version="1.0" encoding="utf-8"?>
<p:tagLst xmlns:p="http://schemas.openxmlformats.org/presentationml/2006/main">
  <p:tag name="AS_UNIQUEID" val="1548"/>
</p:tagLst>
</file>

<file path=ppt/tags/tag70.xml><?xml version="1.0" encoding="utf-8"?>
<p:tagLst xmlns:p="http://schemas.openxmlformats.org/presentationml/2006/main">
  <p:tag name="AS_UNIQUEID" val="1300"/>
  <p:tag name="KSO_WM_BEAUTIFY_FLAG" val=""/>
</p:tagLst>
</file>

<file path=ppt/tags/tag71.xml><?xml version="1.0" encoding="utf-8"?>
<p:tagLst xmlns:p="http://schemas.openxmlformats.org/presentationml/2006/main">
  <p:tag name="AS_UNIQUEID" val="1629"/>
</p:tagLst>
</file>

<file path=ppt/tags/tag72.xml><?xml version="1.0" encoding="utf-8"?>
<p:tagLst xmlns:p="http://schemas.openxmlformats.org/presentationml/2006/main">
  <p:tag name="AS_UNIQUEID" val="1630"/>
</p:tagLst>
</file>

<file path=ppt/tags/tag73.xml><?xml version="1.0" encoding="utf-8"?>
<p:tagLst xmlns:p="http://schemas.openxmlformats.org/presentationml/2006/main">
  <p:tag name="AS_UNIQUEID" val="1631"/>
</p:tagLst>
</file>

<file path=ppt/tags/tag74.xml><?xml version="1.0" encoding="utf-8"?>
<p:tagLst xmlns:p="http://schemas.openxmlformats.org/presentationml/2006/main">
  <p:tag name="AS_UNIQUEID" val="1632"/>
  <p:tag name="KSO_WM_DIAGRAM_VIRTUALLY_FRAME" val="{&quot;height&quot;:393.8,&quot;left&quot;:228.3,&quot;top&quot;:93.45,&quot;width&quot;:666.25}"/>
</p:tagLst>
</file>

<file path=ppt/tags/tag75.xml><?xml version="1.0" encoding="utf-8"?>
<p:tagLst xmlns:p="http://schemas.openxmlformats.org/presentationml/2006/main">
  <p:tag name="AS_UNIQUEID" val="1633"/>
  <p:tag name="KSO_WM_DIAGRAM_VIRTUALLY_FRAME" val="{&quot;height&quot;:393.8,&quot;left&quot;:228.3,&quot;top&quot;:93.45,&quot;width&quot;:666.25}"/>
</p:tagLst>
</file>

<file path=ppt/tags/tag76.xml><?xml version="1.0" encoding="utf-8"?>
<p:tagLst xmlns:p="http://schemas.openxmlformats.org/presentationml/2006/main">
  <p:tag name="AS_UNIQUEID" val="1634"/>
  <p:tag name="KSO_WM_DIAGRAM_VIRTUALLY_FRAME" val="{&quot;height&quot;:393.8,&quot;left&quot;:228.3,&quot;top&quot;:93.45,&quot;width&quot;:666.25}"/>
</p:tagLst>
</file>

<file path=ppt/tags/tag77.xml><?xml version="1.0" encoding="utf-8"?>
<p:tagLst xmlns:p="http://schemas.openxmlformats.org/presentationml/2006/main">
  <p:tag name="AS_UNIQUEID" val="1635"/>
</p:tagLst>
</file>

<file path=ppt/tags/tag78.xml><?xml version="1.0" encoding="utf-8"?>
<p:tagLst xmlns:p="http://schemas.openxmlformats.org/presentationml/2006/main">
  <p:tag name="AS_UNIQUEID" val="1636"/>
  <p:tag name="KSO_WM_DIAGRAM_VIRTUALLY_FRAME" val="{&quot;height&quot;:393.8,&quot;left&quot;:228.3,&quot;top&quot;:93.45,&quot;width&quot;:666.25}"/>
</p:tagLst>
</file>

<file path=ppt/tags/tag79.xml><?xml version="1.0" encoding="utf-8"?>
<p:tagLst xmlns:p="http://schemas.openxmlformats.org/presentationml/2006/main">
  <p:tag name="AS_UNIQUEID" val="1637"/>
  <p:tag name="KSO_WM_DIAGRAM_VIRTUALLY_FRAME" val="{&quot;height&quot;:393.8,&quot;left&quot;:228.3,&quot;top&quot;:93.45,&quot;width&quot;:666.25}"/>
</p:tagLst>
</file>

<file path=ppt/tags/tag8.xml><?xml version="1.0" encoding="utf-8"?>
<p:tagLst xmlns:p="http://schemas.openxmlformats.org/presentationml/2006/main">
  <p:tag name="AS_UNIQUEID" val="1549"/>
</p:tagLst>
</file>

<file path=ppt/tags/tag80.xml><?xml version="1.0" encoding="utf-8"?>
<p:tagLst xmlns:p="http://schemas.openxmlformats.org/presentationml/2006/main">
  <p:tag name="AS_UNIQUEID" val="1638"/>
  <p:tag name="KSO_WM_DIAGRAM_VIRTUALLY_FRAME" val="{&quot;height&quot;:393.8,&quot;left&quot;:228.3,&quot;top&quot;:93.45,&quot;width&quot;:666.25}"/>
</p:tagLst>
</file>

<file path=ppt/tags/tag81.xml><?xml version="1.0" encoding="utf-8"?>
<p:tagLst xmlns:p="http://schemas.openxmlformats.org/presentationml/2006/main">
  <p:tag name="AS_UNIQUEID" val="45"/>
  <p:tag name="KSO_WM_BEAUTIFY_FLAG" val=""/>
</p:tagLst>
</file>

<file path=ppt/tags/tag82.xml><?xml version="1.0" encoding="utf-8"?>
<p:tagLst xmlns:p="http://schemas.openxmlformats.org/presentationml/2006/main">
  <p:tag name="AS_UNIQUEID" val="47"/>
  <p:tag name="KSO_WM_BEAUTIFY_FLAG" val=""/>
</p:tagLst>
</file>

<file path=ppt/tags/tag83.xml><?xml version="1.0" encoding="utf-8"?>
<p:tagLst xmlns:p="http://schemas.openxmlformats.org/presentationml/2006/main">
  <p:tag name="AS_UNIQUEID" val="45"/>
  <p:tag name="KSO_WM_BEAUTIFY_FLAG" val=""/>
</p:tagLst>
</file>

<file path=ppt/tags/tag84.xml><?xml version="1.0" encoding="utf-8"?>
<p:tagLst xmlns:p="http://schemas.openxmlformats.org/presentationml/2006/main">
  <p:tag name="AS_UNIQUEID" val="47"/>
  <p:tag name="KSO_WM_BEAUTIFY_FLAG" val=""/>
</p:tagLst>
</file>

<file path=ppt/tags/tag85.xml><?xml version="1.0" encoding="utf-8"?>
<p:tagLst xmlns:p="http://schemas.openxmlformats.org/presentationml/2006/main">
  <p:tag name="AS_UNIQUEID" val="1640"/>
</p:tagLst>
</file>

<file path=ppt/tags/tag86.xml><?xml version="1.0" encoding="utf-8"?>
<p:tagLst xmlns:p="http://schemas.openxmlformats.org/presentationml/2006/main">
  <p:tag name="AS_UNIQUEID" val="1641"/>
</p:tagLst>
</file>

<file path=ppt/tags/tag87.xml><?xml version="1.0" encoding="utf-8"?>
<p:tagLst xmlns:p="http://schemas.openxmlformats.org/presentationml/2006/main">
  <p:tag name="AS_UNIQUEID" val="1642"/>
</p:tagLst>
</file>

<file path=ppt/tags/tag88.xml><?xml version="1.0" encoding="utf-8"?>
<p:tagLst xmlns:p="http://schemas.openxmlformats.org/presentationml/2006/main">
  <p:tag name="AS_UNIQUEID" val="1643"/>
  <p:tag name="KSO_WM_BEAUTIFY_FLAG" val=""/>
</p:tagLst>
</file>

<file path=ppt/tags/tag89.xml><?xml version="1.0" encoding="utf-8"?>
<p:tagLst xmlns:p="http://schemas.openxmlformats.org/presentationml/2006/main">
  <p:tag name="AS_UNIQUEID" val="1644"/>
  <p:tag name="KSO_WM_BEAUTIFY_FLAG" val=""/>
</p:tagLst>
</file>

<file path=ppt/tags/tag9.xml><?xml version="1.0" encoding="utf-8"?>
<p:tagLst xmlns:p="http://schemas.openxmlformats.org/presentationml/2006/main">
  <p:tag name="AS_UNIQUEID" val="1550"/>
</p:tagLst>
</file>

<file path=ppt/tags/tag90.xml><?xml version="1.0" encoding="utf-8"?>
<p:tagLst xmlns:p="http://schemas.openxmlformats.org/presentationml/2006/main">
  <p:tag name="AS_UNIQUEID" val="1645"/>
</p:tagLst>
</file>

<file path=ppt/tags/tag91.xml><?xml version="1.0" encoding="utf-8"?>
<p:tagLst xmlns:p="http://schemas.openxmlformats.org/presentationml/2006/main">
  <p:tag name="AS_UNIQUEID" val="1646"/>
  <p:tag name="KSO_WM_BEAUTIFY_FLAG" val=""/>
</p:tagLst>
</file>

<file path=ppt/tags/tag92.xml><?xml version="1.0" encoding="utf-8"?>
<p:tagLst xmlns:p="http://schemas.openxmlformats.org/presentationml/2006/main">
  <p:tag name="AS_UNIQUEID" val="1647"/>
  <p:tag name="KSO_WM_BEAUTIFY_FLAG" val=""/>
</p:tagLst>
</file>

<file path=ppt/tags/tag93.xml><?xml version="1.0" encoding="utf-8"?>
<p:tagLst xmlns:p="http://schemas.openxmlformats.org/presentationml/2006/main">
  <p:tag name="AS_UNIQUEID" val="1648"/>
</p:tagLst>
</file>

<file path=ppt/tags/tag94.xml><?xml version="1.0" encoding="utf-8"?>
<p:tagLst xmlns:p="http://schemas.openxmlformats.org/presentationml/2006/main">
  <p:tag name="AS_UNIQUEID" val="1649"/>
  <p:tag name="KSO_WM_BEAUTIFY_FLAG" val=""/>
</p:tagLst>
</file>

<file path=ppt/tags/tag95.xml><?xml version="1.0" encoding="utf-8"?>
<p:tagLst xmlns:p="http://schemas.openxmlformats.org/presentationml/2006/main">
  <p:tag name="AS_UNIQUEID" val="1650"/>
  <p:tag name="KSO_WM_BEAUTIFY_FLAG" val=""/>
</p:tagLst>
</file>

<file path=ppt/tags/tag96.xml><?xml version="1.0" encoding="utf-8"?>
<p:tagLst xmlns:p="http://schemas.openxmlformats.org/presentationml/2006/main">
  <p:tag name="AS_UNIQUEID" val="1651"/>
  <p:tag name="KSO_WM_BEAUTIFY_FLAG" val=""/>
</p:tagLst>
</file>

<file path=ppt/tags/tag97.xml><?xml version="1.0" encoding="utf-8"?>
<p:tagLst xmlns:p="http://schemas.openxmlformats.org/presentationml/2006/main">
  <p:tag name="AS_UNIQUEID" val="1652"/>
  <p:tag name="KSO_WM_BEAUTIFY_FLAG" val=""/>
</p:tagLst>
</file>

<file path=ppt/tags/tag98.xml><?xml version="1.0" encoding="utf-8"?>
<p:tagLst xmlns:p="http://schemas.openxmlformats.org/presentationml/2006/main">
  <p:tag name="AS_UNIQUEID" val="1653"/>
  <p:tag name="KSO_WM_BEAUTIFY_FLAG" val=""/>
</p:tagLst>
</file>

<file path=ppt/tags/tag99.xml><?xml version="1.0" encoding="utf-8"?>
<p:tagLst xmlns:p="http://schemas.openxmlformats.org/presentationml/2006/main">
  <p:tag name="AS_UNIQUEID" val="1654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/>
  <Paragraphs>322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16</vt:i4>
      </vt:variant>
    </vt:vector>
  </HeadingPairs>
  <TitlesOfParts>
    <vt:vector size="167" baseType="lpstr">
      <vt:lpstr>Arial</vt:lpstr>
      <vt:lpstr>宋体</vt:lpstr>
      <vt:lpstr>Wingdings</vt:lpstr>
      <vt:lpstr>Times New Roman</vt:lpstr>
      <vt:lpstr>微软雅黑</vt:lpstr>
      <vt:lpstr>Times New Roman</vt:lpstr>
      <vt:lpstr>华文隶书</vt:lpstr>
      <vt:lpstr>Calibri</vt:lpstr>
      <vt:lpstr>黑体</vt:lpstr>
      <vt:lpstr>华文中宋</vt:lpstr>
      <vt:lpstr>楷体</vt:lpstr>
      <vt:lpstr>宋体</vt:lpstr>
      <vt:lpstr>Cambria Math</vt:lpstr>
      <vt:lpstr>华文楷体</vt:lpstr>
      <vt:lpstr>Arial Unicode MS</vt:lpstr>
      <vt:lpstr>Calibri</vt:lpstr>
      <vt:lpstr>Office 主题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浮歌</cp:lastModifiedBy>
  <cp:revision>4</cp:revision>
  <cp:lastPrinted>2024-02-26T11:17:00Z</cp:lastPrinted>
  <dcterms:created xsi:type="dcterms:W3CDTF">2024-02-26T11:17:00Z</dcterms:created>
  <dcterms:modified xsi:type="dcterms:W3CDTF">2024-02-28T12:42:19Z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159521E405144BBD9A3658113AD9F620_12</vt:lpwstr>
  </property>
  <property fmtid="{D5CDD505-2E9C-101B-9397-08002B2CF9AE}" pid="7" name="KSOProductBuildVer">
    <vt:lpwstr>2052-12.1.0.15946</vt:lpwstr>
  </property>
</Properties>
</file>