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CCCC"/>
    <a:srgbClr val="0099CC"/>
    <a:srgbClr val="CC99FF"/>
    <a:srgbClr val="FFCC66"/>
    <a:srgbClr val="0099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E8D28-62C9-4D65-AA1A-0B6B8BD2E6F7}" v="8" dt="2024-09-17T15:24:4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illa Murillo" userId="f486e487-ebdd-4428-a4e0-7b1a5b76bc49" providerId="ADAL" clId="{117E8D28-62C9-4D65-AA1A-0B6B8BD2E6F7}"/>
    <pc:docChg chg="undo custSel modSld">
      <pc:chgData name="Priscilla Murillo" userId="f486e487-ebdd-4428-a4e0-7b1a5b76bc49" providerId="ADAL" clId="{117E8D28-62C9-4D65-AA1A-0B6B8BD2E6F7}" dt="2024-09-17T15:24:45.910" v="26" actId="14100"/>
      <pc:docMkLst>
        <pc:docMk/>
      </pc:docMkLst>
      <pc:sldChg chg="addSp delSp modSp mod">
        <pc:chgData name="Priscilla Murillo" userId="f486e487-ebdd-4428-a4e0-7b1a5b76bc49" providerId="ADAL" clId="{117E8D28-62C9-4D65-AA1A-0B6B8BD2E6F7}" dt="2024-09-17T15:24:45.910" v="26" actId="14100"/>
        <pc:sldMkLst>
          <pc:docMk/>
          <pc:sldMk cId="3441448862" sldId="256"/>
        </pc:sldMkLst>
        <pc:spChg chg="del">
          <ac:chgData name="Priscilla Murillo" userId="f486e487-ebdd-4428-a4e0-7b1a5b76bc49" providerId="ADAL" clId="{117E8D28-62C9-4D65-AA1A-0B6B8BD2E6F7}" dt="2024-09-11T14:38:03.794" v="0" actId="478"/>
          <ac:spMkLst>
            <pc:docMk/>
            <pc:sldMk cId="3441448862" sldId="256"/>
            <ac:spMk id="2" creationId="{60870F44-D776-43C6-8742-333A060448E4}"/>
          </ac:spMkLst>
        </pc:spChg>
        <pc:spChg chg="add del mod">
          <ac:chgData name="Priscilla Murillo" userId="f486e487-ebdd-4428-a4e0-7b1a5b76bc49" providerId="ADAL" clId="{117E8D28-62C9-4D65-AA1A-0B6B8BD2E6F7}" dt="2024-09-17T15:24:45.753" v="25" actId="20577"/>
          <ac:spMkLst>
            <pc:docMk/>
            <pc:sldMk cId="3441448862" sldId="256"/>
            <ac:spMk id="5" creationId="{0A076AAB-6745-4C4D-ABEF-EB710A5648EB}"/>
          </ac:spMkLst>
        </pc:spChg>
        <pc:spChg chg="mod">
          <ac:chgData name="Priscilla Murillo" userId="f486e487-ebdd-4428-a4e0-7b1a5b76bc49" providerId="ADAL" clId="{117E8D28-62C9-4D65-AA1A-0B6B8BD2E6F7}" dt="2024-09-17T15:24:44.669" v="18" actId="1076"/>
          <ac:spMkLst>
            <pc:docMk/>
            <pc:sldMk cId="3441448862" sldId="256"/>
            <ac:spMk id="27" creationId="{CD905594-584A-45D4-9B6F-3C1E52A014E6}"/>
          </ac:spMkLst>
        </pc:spChg>
        <pc:spChg chg="add del">
          <ac:chgData name="Priscilla Murillo" userId="f486e487-ebdd-4428-a4e0-7b1a5b76bc49" providerId="ADAL" clId="{117E8D28-62C9-4D65-AA1A-0B6B8BD2E6F7}" dt="2024-09-17T15:24:45.454" v="23" actId="478"/>
          <ac:spMkLst>
            <pc:docMk/>
            <pc:sldMk cId="3441448862" sldId="256"/>
            <ac:spMk id="30" creationId="{71A681B3-2EAE-4853-B414-1B1FC7E47B1C}"/>
          </ac:spMkLst>
        </pc:spChg>
        <pc:spChg chg="add del">
          <ac:chgData name="Priscilla Murillo" userId="f486e487-ebdd-4428-a4e0-7b1a5b76bc49" providerId="ADAL" clId="{117E8D28-62C9-4D65-AA1A-0B6B8BD2E6F7}" dt="2024-09-17T15:24:44.826" v="19" actId="478"/>
          <ac:spMkLst>
            <pc:docMk/>
            <pc:sldMk cId="3441448862" sldId="256"/>
            <ac:spMk id="106" creationId="{FA26D8F9-40FE-4C12-ACC4-66D3551BB72C}"/>
          </ac:spMkLst>
        </pc:spChg>
        <pc:spChg chg="add del">
          <ac:chgData name="Priscilla Murillo" userId="f486e487-ebdd-4428-a4e0-7b1a5b76bc49" providerId="ADAL" clId="{117E8D28-62C9-4D65-AA1A-0B6B8BD2E6F7}" dt="2024-09-17T15:24:45.297" v="22" actId="478"/>
          <ac:spMkLst>
            <pc:docMk/>
            <pc:sldMk cId="3441448862" sldId="256"/>
            <ac:spMk id="124" creationId="{AAC09214-8125-4EC3-89C8-E1DFFDCC39CA}"/>
          </ac:spMkLst>
        </pc:spChg>
        <pc:spChg chg="mod">
          <ac:chgData name="Priscilla Murillo" userId="f486e487-ebdd-4428-a4e0-7b1a5b76bc49" providerId="ADAL" clId="{117E8D28-62C9-4D65-AA1A-0B6B8BD2E6F7}" dt="2024-09-17T15:24:45.910" v="26" actId="14100"/>
          <ac:spMkLst>
            <pc:docMk/>
            <pc:sldMk cId="3441448862" sldId="256"/>
            <ac:spMk id="157" creationId="{6A44DE17-7977-4A6E-B779-536519B2F2A1}"/>
          </ac:spMkLst>
        </pc:spChg>
        <pc:spChg chg="add del">
          <ac:chgData name="Priscilla Murillo" userId="f486e487-ebdd-4428-a4e0-7b1a5b76bc49" providerId="ADAL" clId="{117E8D28-62C9-4D65-AA1A-0B6B8BD2E6F7}" dt="2024-09-17T15:24:44.982" v="20" actId="478"/>
          <ac:spMkLst>
            <pc:docMk/>
            <pc:sldMk cId="3441448862" sldId="256"/>
            <ac:spMk id="171" creationId="{8C176340-5740-4A1D-B912-33D15D6B5090}"/>
          </ac:spMkLst>
        </pc:spChg>
        <pc:spChg chg="add del">
          <ac:chgData name="Priscilla Murillo" userId="f486e487-ebdd-4428-a4e0-7b1a5b76bc49" providerId="ADAL" clId="{117E8D28-62C9-4D65-AA1A-0B6B8BD2E6F7}" dt="2024-09-17T15:24:45.140" v="21" actId="478"/>
          <ac:spMkLst>
            <pc:docMk/>
            <pc:sldMk cId="3441448862" sldId="256"/>
            <ac:spMk id="172" creationId="{392DDF5B-7385-41CB-80F6-CE626335494E}"/>
          </ac:spMkLst>
        </pc:spChg>
        <pc:picChg chg="add del">
          <ac:chgData name="Priscilla Murillo" userId="f486e487-ebdd-4428-a4e0-7b1a5b76bc49" providerId="ADAL" clId="{117E8D28-62C9-4D65-AA1A-0B6B8BD2E6F7}" dt="2024-09-17T15:24:44.605" v="16" actId="478"/>
          <ac:picMkLst>
            <pc:docMk/>
            <pc:sldMk cId="3441448862" sldId="256"/>
            <ac:picMk id="77" creationId="{E87C9056-8166-4AB7-8B3F-7FF575EC2178}"/>
          </ac:picMkLst>
        </pc:picChg>
        <pc:picChg chg="add del">
          <ac:chgData name="Priscilla Murillo" userId="f486e487-ebdd-4428-a4e0-7b1a5b76bc49" providerId="ADAL" clId="{117E8D28-62C9-4D65-AA1A-0B6B8BD2E6F7}" dt="2024-09-17T15:24:44.227" v="15" actId="478"/>
          <ac:picMkLst>
            <pc:docMk/>
            <pc:sldMk cId="3441448862" sldId="256"/>
            <ac:picMk id="79" creationId="{F1DF2B32-373C-46F0-B8B1-503FEDDB80AA}"/>
          </ac:picMkLst>
        </pc:picChg>
        <pc:picChg chg="add del">
          <ac:chgData name="Priscilla Murillo" userId="f486e487-ebdd-4428-a4e0-7b1a5b76bc49" providerId="ADAL" clId="{117E8D28-62C9-4D65-AA1A-0B6B8BD2E6F7}" dt="2024-09-17T15:24:43.665" v="14" actId="478"/>
          <ac:picMkLst>
            <pc:docMk/>
            <pc:sldMk cId="3441448862" sldId="256"/>
            <ac:picMk id="83" creationId="{6FDF41D1-E804-4118-9101-9B60676E270C}"/>
          </ac:picMkLst>
        </pc:picChg>
        <pc:picChg chg="add del">
          <ac:chgData name="Priscilla Murillo" userId="f486e487-ebdd-4428-a4e0-7b1a5b76bc49" providerId="ADAL" clId="{117E8D28-62C9-4D65-AA1A-0B6B8BD2E6F7}" dt="2024-09-17T15:24:44.620" v="17" actId="478"/>
          <ac:picMkLst>
            <pc:docMk/>
            <pc:sldMk cId="3441448862" sldId="256"/>
            <ac:picMk id="1026" creationId="{71E6F891-CA16-48DD-913B-1C42DA4682A0}"/>
          </ac:picMkLst>
        </pc:picChg>
        <pc:cxnChg chg="mod">
          <ac:chgData name="Priscilla Murillo" userId="f486e487-ebdd-4428-a4e0-7b1a5b76bc49" providerId="ADAL" clId="{117E8D28-62C9-4D65-AA1A-0B6B8BD2E6F7}" dt="2024-09-17T15:24:44.669" v="18" actId="1076"/>
          <ac:cxnSpMkLst>
            <pc:docMk/>
            <pc:sldMk cId="3441448862" sldId="256"/>
            <ac:cxnSpMk id="128" creationId="{48DC267F-8604-4EBE-8C38-80187D5C5ABD}"/>
          </ac:cxnSpMkLst>
        </pc:cxnChg>
      </pc:sldChg>
    </pc:docChg>
  </pc:docChgLst>
  <pc:docChgLst>
    <pc:chgData name="Mariana Rodríguez-Arce" userId="e9ca1aa1-7ea7-4c4b-85ee-54ae8b9b68db" providerId="ADAL" clId="{5ED39F62-5757-4D79-9DB8-5C43CAD250A0}"/>
    <pc:docChg chg="undo custSel modSld modMainMaster">
      <pc:chgData name="Mariana Rodríguez-Arce" userId="e9ca1aa1-7ea7-4c4b-85ee-54ae8b9b68db" providerId="ADAL" clId="{5ED39F62-5757-4D79-9DB8-5C43CAD250A0}" dt="2024-02-26T16:55:51.167" v="3" actId="700"/>
      <pc:docMkLst>
        <pc:docMk/>
      </pc:docMkLst>
      <pc:sldChg chg="addSp delSp modSp mod modClrScheme chgLayout">
        <pc:chgData name="Mariana Rodríguez-Arce" userId="e9ca1aa1-7ea7-4c4b-85ee-54ae8b9b68db" providerId="ADAL" clId="{5ED39F62-5757-4D79-9DB8-5C43CAD250A0}" dt="2024-02-26T16:55:51.167" v="3" actId="700"/>
        <pc:sldMkLst>
          <pc:docMk/>
          <pc:sldMk cId="3441448862" sldId="256"/>
        </pc:sldMkLst>
        <pc:spChg chg="add del mod ord">
          <ac:chgData name="Mariana Rodríguez-Arce" userId="e9ca1aa1-7ea7-4c4b-85ee-54ae8b9b68db" providerId="ADAL" clId="{5ED39F62-5757-4D79-9DB8-5C43CAD250A0}" dt="2024-02-26T16:55:51.167" v="3" actId="700"/>
          <ac:spMkLst>
            <pc:docMk/>
            <pc:sldMk cId="3441448862" sldId="256"/>
            <ac:spMk id="3" creationId="{592D78A8-5030-4E23-6C55-868238268975}"/>
          </ac:spMkLst>
        </pc:spChg>
        <pc:spChg chg="add del mod ord">
          <ac:chgData name="Mariana Rodríguez-Arce" userId="e9ca1aa1-7ea7-4c4b-85ee-54ae8b9b68db" providerId="ADAL" clId="{5ED39F62-5757-4D79-9DB8-5C43CAD250A0}" dt="2024-02-26T16:55:51.167" v="3" actId="700"/>
          <ac:spMkLst>
            <pc:docMk/>
            <pc:sldMk cId="3441448862" sldId="256"/>
            <ac:spMk id="9" creationId="{72655601-D745-1467-1BBD-6D3185E32302}"/>
          </ac:spMkLst>
        </pc:spChg>
      </pc:sldChg>
      <pc:sldMasterChg chg="modSldLayout">
        <pc:chgData name="Mariana Rodríguez-Arce" userId="e9ca1aa1-7ea7-4c4b-85ee-54ae8b9b68db" providerId="ADAL" clId="{5ED39F62-5757-4D79-9DB8-5C43CAD250A0}" dt="2024-02-26T16:55:15.079" v="0" actId="735"/>
        <pc:sldMasterMkLst>
          <pc:docMk/>
          <pc:sldMasterMk cId="2360199577" sldId="2147483648"/>
        </pc:sldMasterMkLst>
        <pc:sldLayoutChg chg="modSp">
          <pc:chgData name="Mariana Rodríguez-Arce" userId="e9ca1aa1-7ea7-4c4b-85ee-54ae8b9b68db" providerId="ADAL" clId="{5ED39F62-5757-4D79-9DB8-5C43CAD250A0}" dt="2024-02-26T16:55:15.079" v="0" actId="735"/>
          <pc:sldLayoutMkLst>
            <pc:docMk/>
            <pc:sldMasterMk cId="2360199577" sldId="2147483648"/>
            <pc:sldLayoutMk cId="4234904859" sldId="2147483649"/>
          </pc:sldLayoutMkLst>
        </pc:sldLayoutChg>
      </pc:sldMasterChg>
      <pc:sldMasterChg chg="modSp">
        <pc:chgData name="Mariana Rodríguez-Arce" userId="e9ca1aa1-7ea7-4c4b-85ee-54ae8b9b68db" providerId="ADAL" clId="{5ED39F62-5757-4D79-9DB8-5C43CAD250A0}" dt="2024-02-26T16:55:16.859" v="1" actId="735"/>
        <pc:sldMasterMkLst>
          <pc:docMk/>
          <pc:sldMasterMk cId="3593614874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CE90-317D-4B2D-853B-CE47DE1B773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A6F5-838C-4393-B263-CA087EB000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707D-2500-4BF8-977C-72215013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79D6-ED35-4033-B537-72C2065A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655-BB56-470C-9541-9310D1D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6236-8EE7-4319-89F9-28E2A95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F5D4-C587-41F5-905D-2F8270D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CE0-E0B8-45D5-9A23-02419AE8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D65A-4B3A-448F-A935-8D9C96F1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D77C-6FB1-4C6F-BE5C-AF952206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53F9-EB01-496A-865C-601678A2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5B4-9D9E-4429-9ECB-67AB6AE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661F6-C50E-47E1-856A-45D9375B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4D6-71E7-48DA-8B34-CF09AB6C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A1F7-0C9A-43F7-B941-ABBF886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5038-4B4C-4804-B013-05E8DCE2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300-06D2-42FD-9C29-D87EDCC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42D-7BA0-43EA-AF09-A7420CF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C5B9-8FC5-47CF-860A-C16F1DA1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56F-427A-495A-876C-1A89E2B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9013-C1AD-4359-8994-5282485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6147-10DF-472E-8D5E-6545A673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FC9-A561-4E9B-99E7-8A8DF26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15EE-7D30-45D1-971F-5C25850D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0FB-D203-4CD8-B39A-E0FBDA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33DE-09C8-4FDE-8987-F8CCEC5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78-31B0-49A3-BEDA-35E056FB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1E2-76FA-4D90-A789-9B4367A8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F386-432A-4D60-A11C-8C4A89C89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A556-DE82-40C7-A854-FEF33814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560-C893-4450-ACBE-7323A06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4EDD-8FCB-4CF4-8303-4607BD5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3C5-279E-48BF-B153-DDECD789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3F5-C644-4621-BFD3-E4F3C83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F60F-0896-46A8-A5DC-6EF17259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CE16-8398-4C30-A5FB-8E93FA13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E0C26-8DBA-472F-9661-D94EFC5C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3A71-7C04-49ED-B8C3-E4CBEEB8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4D90F-A285-4C11-9F5E-D5DCBA2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E06D-9F90-4DAD-B436-31C2F43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6B9D4-8482-4398-AFBC-628BBD7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6FA-FA76-4EA4-9B8D-3D1EBEE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06A6-B32E-4700-87CD-55A6AD2A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617B1-F7A7-42A0-A8D9-AFF03408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8C44-0720-40CD-A8CA-5F3D5D54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7E06-FE38-4488-B007-9A6623C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C864-A450-46E2-ABB3-9F8417F0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6A0D-D86E-4E69-BBE2-206388C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627D-5B3A-43FC-BB85-3D67952F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4F59-6D58-439C-8B55-FBE4BAF5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AF22-F1DD-4ED8-956D-12E032C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B1F-C5D0-4A2A-BDE3-D1B2FAA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4658-AE28-4910-BC8A-CB15224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F230-C32E-4339-921D-DF4EE01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2CE5-0F4E-4D32-877C-AA9EAC0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6AF5-C1B1-4B96-B5B3-FDBB941A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8A12-3211-4775-B6A5-D129DABD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52E7-AD30-4B0A-A0AB-AD55394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1820-D6C3-459C-B87D-3083E3A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71ED-FA92-4A6A-831F-D14F916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7C774-97D2-4A45-A97E-F965779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50CF-806D-48A8-85CC-45C2018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C5CE-001C-41B2-8156-52E3C40C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8BD0-D5F7-4393-BBF1-FE09C1A257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A73-1A89-47BC-B9AA-16E14806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CE0-1883-4236-BD71-280EA3AB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7F6B-DB61-4F37-BB33-59FBEC6B8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91A77-7750-4455-B641-92A788CF7681}"/>
              </a:ext>
            </a:extLst>
          </p:cNvPr>
          <p:cNvSpPr txBox="1"/>
          <p:nvPr/>
        </p:nvSpPr>
        <p:spPr>
          <a:xfrm>
            <a:off x="5744672" y="658943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A1_Model_Structure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76AAB-6745-4C4D-ABEF-EB710A5648EB}"/>
              </a:ext>
            </a:extLst>
          </p:cNvPr>
          <p:cNvSpPr txBox="1"/>
          <p:nvPr/>
        </p:nvSpPr>
        <p:spPr>
          <a:xfrm>
            <a:off x="1860712" y="626511"/>
            <a:ext cx="1184742" cy="1107996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A. </a:t>
            </a:r>
            <a:r>
              <a:rPr lang="en-US" dirty="0"/>
              <a:t>Building of bottom-up techno-economic model structure and input parameterization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26B5-355F-4343-B830-3BF997B5D86F}"/>
              </a:ext>
            </a:extLst>
          </p:cNvPr>
          <p:cNvSpPr txBox="1"/>
          <p:nvPr/>
        </p:nvSpPr>
        <p:spPr>
          <a:xfrm>
            <a:off x="5744672" y="1470087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E6241-CA16-47A8-9655-B957F4379D89}"/>
              </a:ext>
            </a:extLst>
          </p:cNvPr>
          <p:cNvSpPr txBox="1"/>
          <p:nvPr/>
        </p:nvSpPr>
        <p:spPr>
          <a:xfrm>
            <a:off x="5946760" y="3200857"/>
            <a:ext cx="1294303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B1_Base_Scenarios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6EF92-7437-492A-8613-229FE4BCFF8D}"/>
              </a:ext>
            </a:extLst>
          </p:cNvPr>
          <p:cNvSpPr txBox="1"/>
          <p:nvPr/>
        </p:nvSpPr>
        <p:spPr>
          <a:xfrm>
            <a:off x="5736999" y="4664470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B2_Results_Creator_f0</a:t>
            </a:r>
          </a:p>
        </p:txBody>
      </p:sp>
      <p:pic>
        <p:nvPicPr>
          <p:cNvPr id="19" name="Picture 2" descr="Folder icon - Icons8 Flat Color Icons - 398">
            <a:extLst>
              <a:ext uri="{FF2B5EF4-FFF2-40B4-BE49-F238E27FC236}">
                <a16:creationId xmlns:a16="http://schemas.microsoft.com/office/drawing/2014/main" id="{985967F6-370A-48E2-A7E2-8E889481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64374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para excel icon">
            <a:extLst>
              <a:ext uri="{FF2B5EF4-FFF2-40B4-BE49-F238E27FC236}">
                <a16:creationId xmlns:a16="http://schemas.microsoft.com/office/drawing/2014/main" id="{88EAA23F-8C3F-48D4-B976-098DCF97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19852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para python">
            <a:extLst>
              <a:ext uri="{FF2B5EF4-FFF2-40B4-BE49-F238E27FC236}">
                <a16:creationId xmlns:a16="http://schemas.microsoft.com/office/drawing/2014/main" id="{CBEBBC3A-36C6-44F2-9817-DA2CD4B8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667466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para python">
            <a:extLst>
              <a:ext uri="{FF2B5EF4-FFF2-40B4-BE49-F238E27FC236}">
                <a16:creationId xmlns:a16="http://schemas.microsoft.com/office/drawing/2014/main" id="{B0EA4363-6000-40B6-B445-89E15830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1" y="4657013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para python">
            <a:extLst>
              <a:ext uri="{FF2B5EF4-FFF2-40B4-BE49-F238E27FC236}">
                <a16:creationId xmlns:a16="http://schemas.microsoft.com/office/drawing/2014/main" id="{1FF2C2AC-F6E0-492D-B895-88E9C74D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1478610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n para python">
            <a:extLst>
              <a:ext uri="{FF2B5EF4-FFF2-40B4-BE49-F238E27FC236}">
                <a16:creationId xmlns:a16="http://schemas.microsoft.com/office/drawing/2014/main" id="{7F697CF2-4C2D-4185-A6EF-00EAEE04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3207249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905594-584A-45D4-9B6F-3C1E52A014E6}"/>
              </a:ext>
            </a:extLst>
          </p:cNvPr>
          <p:cNvSpPr txBox="1"/>
          <p:nvPr/>
        </p:nvSpPr>
        <p:spPr>
          <a:xfrm>
            <a:off x="3644202" y="3198526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B1_Scenario_Config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392CA-6961-46DD-8069-48C74975BB20}"/>
              </a:ext>
            </a:extLst>
          </p:cNvPr>
          <p:cNvSpPr txBox="1"/>
          <p:nvPr/>
        </p:nvSpPr>
        <p:spPr>
          <a:xfrm>
            <a:off x="3886659" y="657941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A1_Inputs</a:t>
            </a:r>
          </a:p>
        </p:txBody>
      </p:sp>
      <p:pic>
        <p:nvPicPr>
          <p:cNvPr id="1028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259D51AC-FC7F-4A26-9E28-C3B64F80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736999" y="2148063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A681B3-2EAE-4853-B414-1B1FC7E47B1C}"/>
              </a:ext>
            </a:extLst>
          </p:cNvPr>
          <p:cNvSpPr txBox="1"/>
          <p:nvPr/>
        </p:nvSpPr>
        <p:spPr>
          <a:xfrm>
            <a:off x="1854023" y="2815050"/>
            <a:ext cx="946327" cy="430887"/>
          </a:xfrm>
          <a:prstGeom prst="rect">
            <a:avLst/>
          </a:prstGeom>
          <a:solidFill>
            <a:srgbClr val="CC99FF">
              <a:alpha val="5098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B. </a:t>
            </a:r>
            <a:r>
              <a:rPr lang="en-US" dirty="0"/>
              <a:t>Scenario configuration</a:t>
            </a:r>
          </a:p>
        </p:txBody>
      </p:sp>
      <p:pic>
        <p:nvPicPr>
          <p:cNvPr id="32" name="Picture 2" descr="Resultado de imagen para excel icon">
            <a:extLst>
              <a:ext uri="{FF2B5EF4-FFF2-40B4-BE49-F238E27FC236}">
                <a16:creationId xmlns:a16="http://schemas.microsoft.com/office/drawing/2014/main" id="{7BD5C3AB-CF4F-47B3-A921-CCE4B9FE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71" y="193407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B5508E-CED6-4C43-9955-669B4696A5AA}"/>
              </a:ext>
            </a:extLst>
          </p:cNvPr>
          <p:cNvSpPr txBox="1"/>
          <p:nvPr/>
        </p:nvSpPr>
        <p:spPr>
          <a:xfrm>
            <a:off x="8255059" y="1934078"/>
            <a:ext cx="1369498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A2_Structure_Lists</a:t>
            </a:r>
          </a:p>
        </p:txBody>
      </p:sp>
      <p:pic>
        <p:nvPicPr>
          <p:cNvPr id="34" name="Picture 2" descr="Resultado de imagen para excel icon">
            <a:extLst>
              <a:ext uri="{FF2B5EF4-FFF2-40B4-BE49-F238E27FC236}">
                <a16:creationId xmlns:a16="http://schemas.microsoft.com/office/drawing/2014/main" id="{72C151F5-6DBA-42A8-A792-D93F7712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2624897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3B5170-68A9-47DF-8D49-CACA1AEF7EFE}"/>
              </a:ext>
            </a:extLst>
          </p:cNvPr>
          <p:cNvSpPr txBox="1"/>
          <p:nvPr/>
        </p:nvSpPr>
        <p:spPr>
          <a:xfrm>
            <a:off x="3644202" y="2624897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B1_Model_Structure</a:t>
            </a:r>
          </a:p>
        </p:txBody>
      </p:sp>
      <p:pic>
        <p:nvPicPr>
          <p:cNvPr id="42" name="Picture 2" descr="Folder icon - Icons8 Flat Color Icons - 398">
            <a:extLst>
              <a:ext uri="{FF2B5EF4-FFF2-40B4-BE49-F238E27FC236}">
                <a16:creationId xmlns:a16="http://schemas.microsoft.com/office/drawing/2014/main" id="{45CBFED8-CEAC-4B91-92A3-1F810B80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36" y="648463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E022B3-2AD4-45D1-AE9F-CB597C84C485}"/>
              </a:ext>
            </a:extLst>
          </p:cNvPr>
          <p:cNvSpPr txBox="1"/>
          <p:nvPr/>
        </p:nvSpPr>
        <p:spPr>
          <a:xfrm>
            <a:off x="8255058" y="662663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A1_Outputs</a:t>
            </a:r>
          </a:p>
        </p:txBody>
      </p:sp>
      <p:pic>
        <p:nvPicPr>
          <p:cNvPr id="54" name="Picture 2" descr="Folder icon - Icons8 Flat Color Icons - 398">
            <a:extLst>
              <a:ext uri="{FF2B5EF4-FFF2-40B4-BE49-F238E27FC236}">
                <a16:creationId xmlns:a16="http://schemas.microsoft.com/office/drawing/2014/main" id="{88115327-0EB1-411B-B208-9C46AED2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1454885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CB3953A-3757-4A19-8637-6F52F96A6BE0}"/>
              </a:ext>
            </a:extLst>
          </p:cNvPr>
          <p:cNvSpPr txBox="1"/>
          <p:nvPr/>
        </p:nvSpPr>
        <p:spPr>
          <a:xfrm>
            <a:off x="3886659" y="1469085"/>
            <a:ext cx="116547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A2_Extra_Inputs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DDDFE-8F03-462C-A5CA-5B4F24F4D68A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>
            <a:off x="4813014" y="788746"/>
            <a:ext cx="67857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B3039C-00BA-48C7-AAC5-4922C60098D8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7247006" y="789748"/>
            <a:ext cx="695430" cy="37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474B58-A4B9-4DBA-AC0B-532674B16BD4}"/>
              </a:ext>
            </a:extLst>
          </p:cNvPr>
          <p:cNvCxnSpPr>
            <a:cxnSpLocks/>
            <a:stCxn id="55" idx="3"/>
            <a:endCxn id="23" idx="1"/>
          </p:cNvCxnSpPr>
          <p:nvPr/>
        </p:nvCxnSpPr>
        <p:spPr>
          <a:xfrm>
            <a:off x="5052134" y="1599890"/>
            <a:ext cx="43945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F8F71F3-CD45-4303-942F-EE6D235D313C}"/>
              </a:ext>
            </a:extLst>
          </p:cNvPr>
          <p:cNvCxnSpPr>
            <a:stCxn id="43" idx="2"/>
            <a:endCxn id="6" idx="0"/>
          </p:cNvCxnSpPr>
          <p:nvPr/>
        </p:nvCxnSpPr>
        <p:spPr>
          <a:xfrm rot="5400000">
            <a:off x="7334131" y="85982"/>
            <a:ext cx="545814" cy="2222397"/>
          </a:xfrm>
          <a:prstGeom prst="bentConnector3">
            <a:avLst>
              <a:gd name="adj1" fmla="val 2382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FC0847-280F-41A6-90E9-AE9C3EDBC1B4}"/>
              </a:ext>
            </a:extLst>
          </p:cNvPr>
          <p:cNvCxnSpPr>
            <a:cxnSpLocks/>
            <a:stCxn id="6" idx="3"/>
            <a:endCxn id="73" idx="1"/>
          </p:cNvCxnSpPr>
          <p:nvPr/>
        </p:nvCxnSpPr>
        <p:spPr>
          <a:xfrm>
            <a:off x="7247006" y="1600892"/>
            <a:ext cx="696932" cy="3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Folder icon - Icons8 Flat Color Icons - 398">
            <a:extLst>
              <a:ext uri="{FF2B5EF4-FFF2-40B4-BE49-F238E27FC236}">
                <a16:creationId xmlns:a16="http://schemas.microsoft.com/office/drawing/2014/main" id="{5135AAB7-3111-4D85-8D91-422B4E51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145968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763FF83-2D43-4A2D-8536-1B5A068EADEA}"/>
              </a:ext>
            </a:extLst>
          </p:cNvPr>
          <p:cNvSpPr txBox="1"/>
          <p:nvPr/>
        </p:nvSpPr>
        <p:spPr>
          <a:xfrm>
            <a:off x="8256559" y="1473887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A2_Output_Params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93DF286-8134-4C34-B352-885ABBFF504A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247006" y="1600892"/>
            <a:ext cx="688865" cy="4639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Folder icon - Icons8 Flat Color Icons - 398">
            <a:extLst>
              <a:ext uri="{FF2B5EF4-FFF2-40B4-BE49-F238E27FC236}">
                <a16:creationId xmlns:a16="http://schemas.microsoft.com/office/drawing/2014/main" id="{E46A5218-16A4-4DE9-8BA4-75D63937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318821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3F39EE1-D2CE-41A7-8C92-1DBB60029F89}"/>
              </a:ext>
            </a:extLst>
          </p:cNvPr>
          <p:cNvSpPr txBox="1"/>
          <p:nvPr/>
        </p:nvSpPr>
        <p:spPr>
          <a:xfrm>
            <a:off x="8256559" y="3202411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B1_Output_Params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6C74EF-052F-4016-B38B-9CA5819A99EA}"/>
              </a:ext>
            </a:extLst>
          </p:cNvPr>
          <p:cNvSpPr/>
          <p:nvPr/>
        </p:nvSpPr>
        <p:spPr>
          <a:xfrm>
            <a:off x="3266335" y="2569382"/>
            <a:ext cx="1820016" cy="376174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A7F5B51-E6C1-4FEA-8884-1F732779B1EA}"/>
              </a:ext>
            </a:extLst>
          </p:cNvPr>
          <p:cNvCxnSpPr>
            <a:cxnSpLocks/>
            <a:stCxn id="112" idx="2"/>
            <a:endCxn id="89" idx="0"/>
          </p:cNvCxnSpPr>
          <p:nvPr/>
        </p:nvCxnSpPr>
        <p:spPr>
          <a:xfrm rot="5400000">
            <a:off x="6267407" y="142114"/>
            <a:ext cx="336205" cy="4518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A9F27-8646-40A9-B75A-B9618E9A7EA3}"/>
              </a:ext>
            </a:extLst>
          </p:cNvPr>
          <p:cNvSpPr txBox="1"/>
          <p:nvPr/>
        </p:nvSpPr>
        <p:spPr>
          <a:xfrm>
            <a:off x="6317145" y="213280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Manual copy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76580D-B7E1-445D-B531-911422E8EA16}"/>
              </a:ext>
            </a:extLst>
          </p:cNvPr>
          <p:cNvSpPr/>
          <p:nvPr/>
        </p:nvSpPr>
        <p:spPr>
          <a:xfrm>
            <a:off x="7723643" y="1440326"/>
            <a:ext cx="1942061" cy="332335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ABB811-0D3F-4FC2-921F-B8429E8B50C4}"/>
              </a:ext>
            </a:extLst>
          </p:cNvPr>
          <p:cNvSpPr/>
          <p:nvPr/>
        </p:nvSpPr>
        <p:spPr>
          <a:xfrm>
            <a:off x="7723643" y="1897079"/>
            <a:ext cx="1942061" cy="336098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A73325-04DD-4C14-8DB3-EBB2B721AC5B}"/>
              </a:ext>
            </a:extLst>
          </p:cNvPr>
          <p:cNvSpPr/>
          <p:nvPr/>
        </p:nvSpPr>
        <p:spPr>
          <a:xfrm>
            <a:off x="7723642" y="3170746"/>
            <a:ext cx="1942061" cy="332335"/>
          </a:xfrm>
          <a:prstGeom prst="rect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E2F6A74-0127-4B5E-A4AD-A8CA88CAFCD7}"/>
              </a:ext>
            </a:extLst>
          </p:cNvPr>
          <p:cNvCxnSpPr>
            <a:cxnSpLocks/>
            <a:stCxn id="111" idx="3"/>
            <a:endCxn id="117" idx="3"/>
          </p:cNvCxnSpPr>
          <p:nvPr/>
        </p:nvCxnSpPr>
        <p:spPr>
          <a:xfrm flipH="1">
            <a:off x="9665703" y="1606494"/>
            <a:ext cx="1" cy="173042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AC09214-8125-4EC3-89C8-E1DFFDCC39CA}"/>
              </a:ext>
            </a:extLst>
          </p:cNvPr>
          <p:cNvSpPr txBox="1"/>
          <p:nvPr/>
        </p:nvSpPr>
        <p:spPr>
          <a:xfrm>
            <a:off x="1855445" y="4551364"/>
            <a:ext cx="1181415" cy="1277273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 - Input/output postprocessing (single future, multiple scenarios, techno-economic metrics)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30858E6-B962-4C2B-AE93-BB06D7B3B458}"/>
              </a:ext>
            </a:extLst>
          </p:cNvPr>
          <p:cNvCxnSpPr>
            <a:cxnSpLocks/>
            <a:stCxn id="7" idx="3"/>
            <a:endCxn id="86" idx="1"/>
          </p:cNvCxnSpPr>
          <p:nvPr/>
        </p:nvCxnSpPr>
        <p:spPr>
          <a:xfrm>
            <a:off x="7241063" y="3331662"/>
            <a:ext cx="702875" cy="15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C267F-8604-4EBE-8C38-80187D5C5A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012199" y="3329331"/>
            <a:ext cx="681474" cy="44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BD6C7F5E-164B-4FF9-BDE8-829A5FD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9500305" y="2530570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EE63C0C-924D-4580-B8FE-3609C94D26A2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>
            <a:off x="5012199" y="2755702"/>
            <a:ext cx="681474" cy="5780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Folder icon - Icons8 Flat Color Icons - 398">
            <a:extLst>
              <a:ext uri="{FF2B5EF4-FFF2-40B4-BE49-F238E27FC236}">
                <a16:creationId xmlns:a16="http://schemas.microsoft.com/office/drawing/2014/main" id="{76A49D4B-A4E9-4807-8F04-E67597E2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463414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9C34F61-32DC-4CF5-AD81-60B334A58660}"/>
              </a:ext>
            </a:extLst>
          </p:cNvPr>
          <p:cNvSpPr txBox="1"/>
          <p:nvPr/>
        </p:nvSpPr>
        <p:spPr>
          <a:xfrm>
            <a:off x="3886659" y="4648347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Executables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66E60F-D6A0-47C1-A29E-7A725336B3F3}"/>
              </a:ext>
            </a:extLst>
          </p:cNvPr>
          <p:cNvCxnSpPr>
            <a:cxnSpLocks/>
            <a:stCxn id="136" idx="3"/>
            <a:endCxn id="22" idx="1"/>
          </p:cNvCxnSpPr>
          <p:nvPr/>
        </p:nvCxnSpPr>
        <p:spPr>
          <a:xfrm>
            <a:off x="4813014" y="4779152"/>
            <a:ext cx="670897" cy="44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CBA385A-885D-4DB3-B837-A6CCDBCADD9C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5400000">
            <a:off x="4878935" y="2933370"/>
            <a:ext cx="1185880" cy="2244075"/>
          </a:xfrm>
          <a:prstGeom prst="bentConnector3">
            <a:avLst>
              <a:gd name="adj1" fmla="val 7249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0" descr="Resultado de imagen para csv icon">
            <a:extLst>
              <a:ext uri="{FF2B5EF4-FFF2-40B4-BE49-F238E27FC236}">
                <a16:creationId xmlns:a16="http://schemas.microsoft.com/office/drawing/2014/main" id="{30BCE734-DE70-4935-B2DF-E384A176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4603229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E9F5DE2-DCDE-49BF-85E7-BBC187A18CE8}"/>
              </a:ext>
            </a:extLst>
          </p:cNvPr>
          <p:cNvSpPr txBox="1"/>
          <p:nvPr/>
        </p:nvSpPr>
        <p:spPr>
          <a:xfrm>
            <a:off x="8232445" y="4664470"/>
            <a:ext cx="11626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/>
              <a:t>Visualization files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10AEB64-EE5C-40DB-9261-D696798B3DA7}"/>
              </a:ext>
            </a:extLst>
          </p:cNvPr>
          <p:cNvCxnSpPr>
            <a:cxnSpLocks/>
            <a:stCxn id="8" idx="3"/>
            <a:endCxn id="144" idx="1"/>
          </p:cNvCxnSpPr>
          <p:nvPr/>
        </p:nvCxnSpPr>
        <p:spPr>
          <a:xfrm>
            <a:off x="7239333" y="4795275"/>
            <a:ext cx="6534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" descr="Folder icon - Icons8 Flat Color Icons - 398">
            <a:extLst>
              <a:ext uri="{FF2B5EF4-FFF2-40B4-BE49-F238E27FC236}">
                <a16:creationId xmlns:a16="http://schemas.microsoft.com/office/drawing/2014/main" id="{94664551-16A1-4CA4-A8DB-8CEC99C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3" y="5338464"/>
            <a:ext cx="470079" cy="4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Resultado de imagen para excel icon">
            <a:extLst>
              <a:ext uri="{FF2B5EF4-FFF2-40B4-BE49-F238E27FC236}">
                <a16:creationId xmlns:a16="http://schemas.microsoft.com/office/drawing/2014/main" id="{75C81255-8FAB-4131-9B6D-633019FC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03" y="5396182"/>
            <a:ext cx="384091" cy="3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Resultado de imagen para python">
            <a:extLst>
              <a:ext uri="{FF2B5EF4-FFF2-40B4-BE49-F238E27FC236}">
                <a16:creationId xmlns:a16="http://schemas.microsoft.com/office/drawing/2014/main" id="{673BF5A3-6B75-463E-B4BE-D7C64C2F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76" y="5395878"/>
            <a:ext cx="408173" cy="4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133278BD-66BC-498A-83B0-C9A4A7E2D274}"/>
              </a:ext>
            </a:extLst>
          </p:cNvPr>
          <p:cNvSpPr txBox="1"/>
          <p:nvPr/>
        </p:nvSpPr>
        <p:spPr>
          <a:xfrm>
            <a:off x="5768749" y="5442414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</a:t>
            </a:r>
            <a:r>
              <a:rPr lang="en-US" sz="1200" b="1" dirty="0" err="1"/>
              <a:t>py</a:t>
            </a:r>
            <a:r>
              <a:rPr lang="en-US" sz="1200" b="1" dirty="0"/>
              <a:t> files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FB0765-B271-46F3-84C3-EC96D381E571}"/>
              </a:ext>
            </a:extLst>
          </p:cNvPr>
          <p:cNvSpPr txBox="1"/>
          <p:nvPr/>
        </p:nvSpPr>
        <p:spPr>
          <a:xfrm>
            <a:off x="6869176" y="5440014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.xlsx files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770A66-65DC-4643-8662-35C1C76311BC}"/>
              </a:ext>
            </a:extLst>
          </p:cNvPr>
          <p:cNvSpPr txBox="1"/>
          <p:nvPr/>
        </p:nvSpPr>
        <p:spPr>
          <a:xfrm>
            <a:off x="3602733" y="5429616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Legend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8C21E23-873F-4B37-9E10-3AC038D41958}"/>
              </a:ext>
            </a:extLst>
          </p:cNvPr>
          <p:cNvSpPr txBox="1"/>
          <p:nvPr/>
        </p:nvSpPr>
        <p:spPr>
          <a:xfrm>
            <a:off x="4778506" y="5434261"/>
            <a:ext cx="58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Folder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44DE17-7977-4A6E-B779-536519B2F2A1}"/>
              </a:ext>
            </a:extLst>
          </p:cNvPr>
          <p:cNvSpPr/>
          <p:nvPr/>
        </p:nvSpPr>
        <p:spPr>
          <a:xfrm>
            <a:off x="3586068" y="5343337"/>
            <a:ext cx="6163470" cy="485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0" descr="Resultado de imagen para csv icon">
            <a:extLst>
              <a:ext uri="{FF2B5EF4-FFF2-40B4-BE49-F238E27FC236}">
                <a16:creationId xmlns:a16="http://schemas.microsoft.com/office/drawing/2014/main" id="{FEE395BB-649D-4210-955A-F02118B2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7" y="5401185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1C888EE-82CF-479A-8653-9ED7C514F4D0}"/>
              </a:ext>
            </a:extLst>
          </p:cNvPr>
          <p:cNvSpPr txBox="1"/>
          <p:nvPr/>
        </p:nvSpPr>
        <p:spPr>
          <a:xfrm>
            <a:off x="7928788" y="5437171"/>
            <a:ext cx="71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.csv files</a:t>
            </a:r>
          </a:p>
        </p:txBody>
      </p:sp>
      <p:pic>
        <p:nvPicPr>
          <p:cNvPr id="160" name="Picture 6" descr="Free Icon | Txt file">
            <a:extLst>
              <a:ext uri="{FF2B5EF4-FFF2-40B4-BE49-F238E27FC236}">
                <a16:creationId xmlns:a16="http://schemas.microsoft.com/office/drawing/2014/main" id="{A0DE54ED-452E-48D4-A936-F7BB7D2B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22" y="5387476"/>
            <a:ext cx="398035" cy="3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23B40D0-D1FD-4B14-9CFB-4DEB5A146DC1}"/>
              </a:ext>
            </a:extLst>
          </p:cNvPr>
          <p:cNvSpPr txBox="1"/>
          <p:nvPr/>
        </p:nvSpPr>
        <p:spPr>
          <a:xfrm>
            <a:off x="8998494" y="5440617"/>
            <a:ext cx="6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.txt files</a:t>
            </a:r>
          </a:p>
        </p:txBody>
      </p:sp>
      <p:pic>
        <p:nvPicPr>
          <p:cNvPr id="163" name="Picture 6" descr="Free Icon | Txt file">
            <a:extLst>
              <a:ext uri="{FF2B5EF4-FFF2-40B4-BE49-F238E27FC236}">
                <a16:creationId xmlns:a16="http://schemas.microsoft.com/office/drawing/2014/main" id="{F1222A5F-0C36-4DE6-A61E-374E8A4F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2629195"/>
            <a:ext cx="293350" cy="2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894CED78-5EA5-4104-AE28-C289B743799F}"/>
              </a:ext>
            </a:extLst>
          </p:cNvPr>
          <p:cNvSpPr txBox="1"/>
          <p:nvPr/>
        </p:nvSpPr>
        <p:spPr>
          <a:xfrm>
            <a:off x="5970410" y="2626664"/>
            <a:ext cx="12391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 err="1"/>
              <a:t>OSeMOSYS</a:t>
            </a:r>
            <a:r>
              <a:rPr lang="en-US" dirty="0"/>
              <a:t> model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5FCB44-B301-45B0-98C2-B4026A68057F}"/>
              </a:ext>
            </a:extLst>
          </p:cNvPr>
          <p:cNvCxnSpPr>
            <a:cxnSpLocks/>
            <a:stCxn id="165" idx="2"/>
            <a:endCxn id="7" idx="0"/>
          </p:cNvCxnSpPr>
          <p:nvPr/>
        </p:nvCxnSpPr>
        <p:spPr>
          <a:xfrm>
            <a:off x="6589964" y="2888274"/>
            <a:ext cx="3948" cy="312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FA26D8F9-40FE-4C12-ACC4-66D3551BB72C}"/>
              </a:ext>
            </a:extLst>
          </p:cNvPr>
          <p:cNvSpPr/>
          <p:nvPr/>
        </p:nvSpPr>
        <p:spPr>
          <a:xfrm>
            <a:off x="3086454" y="636451"/>
            <a:ext cx="255979" cy="1108444"/>
          </a:xfrm>
          <a:prstGeom prst="leftBrace">
            <a:avLst>
              <a:gd name="adj1" fmla="val 36217"/>
              <a:gd name="adj2" fmla="val 492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Left Brace 170">
            <a:extLst>
              <a:ext uri="{FF2B5EF4-FFF2-40B4-BE49-F238E27FC236}">
                <a16:creationId xmlns:a16="http://schemas.microsoft.com/office/drawing/2014/main" id="{8C176340-5740-4A1D-B912-33D15D6B5090}"/>
              </a:ext>
            </a:extLst>
          </p:cNvPr>
          <p:cNvSpPr/>
          <p:nvPr/>
        </p:nvSpPr>
        <p:spPr>
          <a:xfrm>
            <a:off x="3086454" y="4332019"/>
            <a:ext cx="255979" cy="752729"/>
          </a:xfrm>
          <a:prstGeom prst="leftBrace">
            <a:avLst>
              <a:gd name="adj1" fmla="val 36217"/>
              <a:gd name="adj2" fmla="val 6316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392DDF5B-7385-41CB-80F6-CE626335494E}"/>
              </a:ext>
            </a:extLst>
          </p:cNvPr>
          <p:cNvSpPr/>
          <p:nvPr/>
        </p:nvSpPr>
        <p:spPr>
          <a:xfrm>
            <a:off x="2877503" y="2383270"/>
            <a:ext cx="255979" cy="1598303"/>
          </a:xfrm>
          <a:prstGeom prst="leftBrace">
            <a:avLst>
              <a:gd name="adj1" fmla="val 36217"/>
              <a:gd name="adj2" fmla="val 422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2698F97-6374-479E-B539-F6D8E07F5B4E}"/>
              </a:ext>
            </a:extLst>
          </p:cNvPr>
          <p:cNvSpPr txBox="1"/>
          <p:nvPr/>
        </p:nvSpPr>
        <p:spPr>
          <a:xfrm>
            <a:off x="3644202" y="3719964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B1_Default_Param</a:t>
            </a:r>
          </a:p>
        </p:txBody>
      </p:sp>
      <p:pic>
        <p:nvPicPr>
          <p:cNvPr id="178" name="Picture 2" descr="Resultado de imagen para excel icon">
            <a:extLst>
              <a:ext uri="{FF2B5EF4-FFF2-40B4-BE49-F238E27FC236}">
                <a16:creationId xmlns:a16="http://schemas.microsoft.com/office/drawing/2014/main" id="{F61C5771-7FC4-407D-A184-D3A66FFB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71310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30F12F4-25FD-47FB-BF53-AC53D0852508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5012199" y="3333793"/>
            <a:ext cx="681474" cy="5169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71E6F891-CA16-48DD-913B-1C42DA46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979" y="101013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E87C9056-8166-4AB7-8B3F-7FF575EC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86" y="154331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1DF2B32-373C-46F0-B8B1-503FEDDB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065" y="112426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8EAFF762-0D5C-42C5-B0FC-1297A977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41" y="1004665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A96296A7-333E-4F18-8835-514A7A5C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07" y="1024931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C66447CA-CB3F-43BC-B377-CCE7CE44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1" y="2108248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6FDF41D1-E804-4118-9101-9B60676E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6" y="1008205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C0D0FD0-53DC-47B6-80E0-5C775955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02" y="3573604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2BD40743-CEC7-4DF9-A067-A8D03C0E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43" y="3122903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4931CFA-1444-4933-8706-6C03A4A4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94" y="3533264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108C3C41-37D9-42C6-9410-34ED4989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38" y="4227562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DA0DC61E44874FB77B81A0A8C300E4" ma:contentTypeVersion="17" ma:contentTypeDescription="Crear nuevo documento." ma:contentTypeScope="" ma:versionID="71904d85c9bd1373b9e56b88e8365113">
  <xsd:schema xmlns:xsd="http://www.w3.org/2001/XMLSchema" xmlns:xs="http://www.w3.org/2001/XMLSchema" xmlns:p="http://schemas.microsoft.com/office/2006/metadata/properties" xmlns:ns2="9c2c21c4-f980-47d5-be5b-1bb924ee96a2" xmlns:ns3="1b6bb729-2ef5-410d-b4d4-7ced22c361d1" targetNamespace="http://schemas.microsoft.com/office/2006/metadata/properties" ma:root="true" ma:fieldsID="7f50eb003d4f8624802c7eda0096d7ec" ns2:_="" ns3:_="">
    <xsd:import namespace="9c2c21c4-f980-47d5-be5b-1bb924ee96a2"/>
    <xsd:import namespace="1b6bb729-2ef5-410d-b4d4-7ced22c361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2c21c4-f980-47d5-be5b-1bb924ee9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71f7bd95-1200-4052-9a4e-dfdf006e1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bb729-2ef5-410d-b4d4-7ced22c361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E1978-1E26-4C12-A109-845B8EF1B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155CF0-B8D1-4310-ACA8-633DB7104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2c21c4-f980-47d5-be5b-1bb924ee96a2"/>
    <ds:schemaRef ds:uri="1b6bb729-2ef5-410d-b4d4-7ced22c361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FIAS</Template>
  <TotalTime>896</TotalTime>
  <Words>113</Words>
  <Application>Microsoft Office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 Victor</dc:creator>
  <cp:lastModifiedBy>Priscilla Murillo</cp:lastModifiedBy>
  <cp:revision>92</cp:revision>
  <dcterms:created xsi:type="dcterms:W3CDTF">2021-04-28T19:57:26Z</dcterms:created>
  <dcterms:modified xsi:type="dcterms:W3CDTF">2024-09-17T15:24:50Z</dcterms:modified>
</cp:coreProperties>
</file>