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7" r:id="rId3"/>
    <p:sldId id="256" r:id="rId4"/>
    <p:sldId id="266" r:id="rId5"/>
    <p:sldId id="262" r:id="rId6"/>
    <p:sldId id="268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3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0485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主要工作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endParaRPr lang="en-US" altLang="zh-CN" sz="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OP-TEE 1.1</a:t>
            </a:r>
            <a:r>
              <a:rPr lang="zh-CN" altLang="en-US" dirty="0" smtClean="0">
                <a:solidFill>
                  <a:srgbClr val="FF0000"/>
                </a:solidFill>
              </a:rPr>
              <a:t>移植、分析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GP TEE</a:t>
            </a:r>
            <a:r>
              <a:rPr lang="zh-CN" altLang="en-US" dirty="0" smtClean="0">
                <a:solidFill>
                  <a:srgbClr val="FF0000"/>
                </a:solidFill>
              </a:rPr>
              <a:t>测试认证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科委、经信委项目验收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TrustZone</a:t>
            </a:r>
            <a:r>
              <a:rPr lang="en-US" altLang="zh-CN" dirty="0" smtClean="0"/>
              <a:t>-M</a:t>
            </a:r>
            <a:r>
              <a:rPr lang="zh-CN" altLang="en-US" dirty="0" smtClean="0"/>
              <a:t>技术研究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1881 </a:t>
            </a:r>
            <a:r>
              <a:rPr lang="zh-CN" altLang="en-US" dirty="0" smtClean="0"/>
              <a:t>指纹识别功能（</a:t>
            </a:r>
            <a:r>
              <a:rPr lang="en-US" altLang="zh-CN" dirty="0" smtClean="0"/>
              <a:t> android </a:t>
            </a:r>
            <a:r>
              <a:rPr lang="zh-CN" altLang="en-US" dirty="0" smtClean="0"/>
              <a:t>环境）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0485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重点工作</a:t>
            </a:r>
            <a:r>
              <a:rPr lang="en-US" altLang="zh-CN" sz="2400" dirty="0" smtClean="0"/>
              <a:t>---OP-TEE 1.1 </a:t>
            </a:r>
            <a:r>
              <a:rPr lang="zh-CN" altLang="en-US" sz="2400" dirty="0" smtClean="0"/>
              <a:t>移植和分析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基于</a:t>
            </a:r>
            <a:r>
              <a:rPr lang="en-US" altLang="zh-CN" dirty="0" smtClean="0"/>
              <a:t>OP-TEE 1.1(2016/1)/LC1860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 6.0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OP-TEE OS: </a:t>
            </a:r>
            <a:r>
              <a:rPr lang="zh-CN" altLang="en-US" dirty="0" smtClean="0"/>
              <a:t>结构性变化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上个版本</a:t>
            </a:r>
            <a:r>
              <a:rPr lang="en-US" altLang="zh-CN" dirty="0" smtClean="0"/>
              <a:t>2015/3)</a:t>
            </a:r>
            <a:r>
              <a:rPr lang="zh-CN" altLang="en-US" dirty="0" smtClean="0"/>
              <a:t>，重新移植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Linux Kernel: </a:t>
            </a:r>
            <a:r>
              <a:rPr lang="zh-CN" altLang="en-US" dirty="0" smtClean="0"/>
              <a:t>较</a:t>
            </a:r>
            <a:r>
              <a:rPr lang="en-US" altLang="zh-CN" dirty="0" smtClean="0"/>
              <a:t>Android 4.4</a:t>
            </a:r>
            <a:r>
              <a:rPr lang="zh-CN" altLang="en-US" dirty="0" smtClean="0"/>
              <a:t>的变化也比较大</a:t>
            </a:r>
            <a:r>
              <a:rPr lang="en-US" altLang="zh-CN" dirty="0" smtClean="0"/>
              <a:t>(device tree, generic timer, PSCI)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U-Boot: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OP-TEE OS</a:t>
            </a:r>
            <a:r>
              <a:rPr lang="zh-CN" altLang="en-US" dirty="0" smtClean="0"/>
              <a:t>的接口改变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OP-TEE</a:t>
            </a:r>
            <a:r>
              <a:rPr lang="zh-CN" altLang="en-US" dirty="0" smtClean="0"/>
              <a:t>代码分析：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、任务管理、安全存储等模块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0485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重点工作</a:t>
            </a:r>
            <a:r>
              <a:rPr lang="en-US" altLang="zh-CN" sz="2400" dirty="0" smtClean="0"/>
              <a:t>--GP TEE</a:t>
            </a:r>
            <a:r>
              <a:rPr lang="zh-CN" altLang="en-US" sz="2400" dirty="0" smtClean="0"/>
              <a:t>一致性测试认证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1.1</a:t>
            </a:r>
            <a:r>
              <a:rPr lang="zh-CN" altLang="en-US" dirty="0" smtClean="0"/>
              <a:t>测试套件，在泰尔实验室仅用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天通过全部测试用例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2.0</a:t>
            </a:r>
            <a:r>
              <a:rPr lang="zh-CN" altLang="en-US" dirty="0" smtClean="0"/>
              <a:t>测试套件，基于最新</a:t>
            </a:r>
            <a:r>
              <a:rPr lang="en-US" altLang="zh-CN" dirty="0" smtClean="0"/>
              <a:t>GP</a:t>
            </a:r>
            <a:r>
              <a:rPr lang="zh-CN" altLang="en-US" dirty="0" smtClean="0"/>
              <a:t>规范，测试用例从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多项增加到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多项，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85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r>
              <a:rPr lang="zh-CN" altLang="en-US" dirty="0" smtClean="0"/>
              <a:t>经</a:t>
            </a:r>
            <a:r>
              <a:rPr lang="zh-CN" altLang="en-US" dirty="0" smtClean="0"/>
              <a:t>修改，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目前</a:t>
            </a:r>
            <a:r>
              <a:rPr lang="zh-CN" altLang="en-US" dirty="0" smtClean="0"/>
              <a:t>只剩</a:t>
            </a:r>
            <a:r>
              <a:rPr lang="en-US" altLang="zh-CN" dirty="0" smtClean="0"/>
              <a:t>10</a:t>
            </a:r>
            <a:r>
              <a:rPr lang="zh-CN" altLang="en-US" dirty="0" smtClean="0"/>
              <a:t>几项。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048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重点工作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科委、经信委项目验收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科委项目《基于可信执行环境（</a:t>
            </a:r>
            <a:r>
              <a:rPr lang="en-US" altLang="zh-CN" dirty="0" smtClean="0"/>
              <a:t>TEE</a:t>
            </a:r>
            <a:r>
              <a:rPr lang="zh-CN" altLang="zh-CN" dirty="0" smtClean="0"/>
              <a:t>）技术的安全终端解决方案》（获</a:t>
            </a:r>
            <a:r>
              <a:rPr lang="en-US" altLang="zh-CN" dirty="0" smtClean="0"/>
              <a:t>90</a:t>
            </a:r>
            <a:r>
              <a:rPr lang="zh-CN" altLang="zh-CN" dirty="0" smtClean="0"/>
              <a:t>万元资金支持）通过</a:t>
            </a:r>
            <a:r>
              <a:rPr lang="zh-CN" altLang="zh-CN" dirty="0" smtClean="0"/>
              <a:t>验收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经信委项目《移动智能</a:t>
            </a:r>
            <a:r>
              <a:rPr lang="en-US" altLang="zh-CN" dirty="0" smtClean="0"/>
              <a:t>POS</a:t>
            </a:r>
            <a:r>
              <a:rPr lang="zh-CN" altLang="zh-CN" dirty="0" smtClean="0"/>
              <a:t>机芯片及系统的研发和产业化》（获</a:t>
            </a:r>
            <a:r>
              <a:rPr lang="en-US" altLang="zh-CN" dirty="0" smtClean="0"/>
              <a:t>490</a:t>
            </a:r>
            <a:r>
              <a:rPr lang="zh-CN" altLang="zh-CN" dirty="0" smtClean="0"/>
              <a:t>万元资金支持）通过第三方测试，达到可验收</a:t>
            </a:r>
            <a:r>
              <a:rPr lang="zh-CN" altLang="zh-CN" dirty="0" smtClean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1772816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技术研究报告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篇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政府项目文档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篇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学习报告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篇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039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篇，通过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对外培训、交流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参加行业会议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1920" y="8367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团队数据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安全团队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77048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</a:t>
            </a:r>
            <a:r>
              <a:rPr lang="zh-CN" altLang="en-US" sz="2400" dirty="0" smtClean="0"/>
              <a:t>年规划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endParaRPr lang="en-US" altLang="zh-CN" sz="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LC1860</a:t>
            </a:r>
            <a:r>
              <a:rPr lang="zh-CN" altLang="en-US" dirty="0" smtClean="0"/>
              <a:t> </a:t>
            </a:r>
            <a:r>
              <a:rPr lang="en-US" altLang="zh-CN" dirty="0" smtClean="0"/>
              <a:t>TEE</a:t>
            </a:r>
            <a:r>
              <a:rPr lang="zh-CN" altLang="en-US" dirty="0" smtClean="0"/>
              <a:t>进一步完善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GP TEE 2.0</a:t>
            </a:r>
            <a:r>
              <a:rPr lang="zh-CN" altLang="en-US" dirty="0" smtClean="0"/>
              <a:t>一致性认证，发掘应用，配合市场推广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LC1881</a:t>
            </a:r>
            <a:r>
              <a:rPr lang="zh-CN" altLang="en-US" dirty="0" smtClean="0"/>
              <a:t>上的安全开发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4351</TotalTime>
  <Words>332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自定义设计方案</vt:lpstr>
      <vt:lpstr>内容</vt:lpstr>
      <vt:lpstr>安全团队2016年工作总结</vt:lpstr>
      <vt:lpstr>安全团队2016年工作总结</vt:lpstr>
      <vt:lpstr>安全团队2016年工作总结</vt:lpstr>
      <vt:lpstr>安全团队2016年工作总结</vt:lpstr>
      <vt:lpstr>安全团队2016年工作总结</vt:lpstr>
      <vt:lpstr>安全团队2016年工作总结</vt:lpstr>
      <vt:lpstr>安全团队2016年工作总结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安全团队2016年工作总结</dc:title>
  <cp:lastModifiedBy>huangqingwei</cp:lastModifiedBy>
  <cp:revision>50</cp:revision>
  <dcterms:created xsi:type="dcterms:W3CDTF">2016-06-16T07:20:31Z</dcterms:created>
  <dcterms:modified xsi:type="dcterms:W3CDTF">2017-01-23T05:33:23Z</dcterms:modified>
</cp:coreProperties>
</file>