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65" r:id="rId2"/>
  </p:sldMasterIdLst>
  <p:notesMasterIdLst>
    <p:notesMasterId r:id="rId19"/>
  </p:notesMasterIdLst>
  <p:sldIdLst>
    <p:sldId id="257" r:id="rId3"/>
    <p:sldId id="267" r:id="rId4"/>
    <p:sldId id="266" r:id="rId5"/>
    <p:sldId id="256" r:id="rId6"/>
    <p:sldId id="269" r:id="rId7"/>
    <p:sldId id="271" r:id="rId8"/>
    <p:sldId id="270" r:id="rId9"/>
    <p:sldId id="272" r:id="rId10"/>
    <p:sldId id="274" r:id="rId11"/>
    <p:sldId id="275" r:id="rId12"/>
    <p:sldId id="273" r:id="rId13"/>
    <p:sldId id="276" r:id="rId14"/>
    <p:sldId id="277" r:id="rId15"/>
    <p:sldId id="278" r:id="rId16"/>
    <p:sldId id="279" r:id="rId17"/>
    <p:sldId id="25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08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35838;&#39064;&#32452;&#24037;&#20316;\&#32570;&#38519;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barChart>
        <c:barDir val="col"/>
        <c:grouping val="clustered"/>
        <c:ser>
          <c:idx val="0"/>
          <c:order val="0"/>
          <c:tx>
            <c:v>青铜器数</c:v>
          </c:tx>
          <c:cat>
            <c:strRef>
              <c:f>缺陷!$D$2:$D$11</c:f>
              <c:strCache>
                <c:ptCount val="10"/>
                <c:pt idx="0">
                  <c:v>龚林</c:v>
                </c:pt>
                <c:pt idx="1">
                  <c:v>郭晓飞</c:v>
                </c:pt>
                <c:pt idx="2">
                  <c:v>李瑞芳</c:v>
                </c:pt>
                <c:pt idx="3">
                  <c:v>刘云鹏</c:v>
                </c:pt>
                <c:pt idx="4">
                  <c:v>石华伟</c:v>
                </c:pt>
                <c:pt idx="5">
                  <c:v>王建林</c:v>
                </c:pt>
                <c:pt idx="6">
                  <c:v>魏骥远</c:v>
                </c:pt>
                <c:pt idx="7">
                  <c:v>伍从凡</c:v>
                </c:pt>
                <c:pt idx="8">
                  <c:v>殷羲</c:v>
                </c:pt>
                <c:pt idx="9">
                  <c:v>周冲</c:v>
                </c:pt>
              </c:strCache>
            </c:strRef>
          </c:cat>
          <c:val>
            <c:numRef>
              <c:f>缺陷!$E$2:$E$11</c:f>
              <c:numCache>
                <c:formatCode>General</c:formatCode>
                <c:ptCount val="10"/>
                <c:pt idx="0">
                  <c:v>144</c:v>
                </c:pt>
                <c:pt idx="1">
                  <c:v>107</c:v>
                </c:pt>
                <c:pt idx="2">
                  <c:v>149</c:v>
                </c:pt>
                <c:pt idx="3">
                  <c:v>48</c:v>
                </c:pt>
                <c:pt idx="4">
                  <c:v>95</c:v>
                </c:pt>
                <c:pt idx="5">
                  <c:v>45</c:v>
                </c:pt>
                <c:pt idx="6">
                  <c:v>5</c:v>
                </c:pt>
                <c:pt idx="7">
                  <c:v>220</c:v>
                </c:pt>
                <c:pt idx="8">
                  <c:v>155</c:v>
                </c:pt>
                <c:pt idx="9">
                  <c:v>98</c:v>
                </c:pt>
              </c:numCache>
            </c:numRef>
          </c:val>
        </c:ser>
        <c:ser>
          <c:idx val="1"/>
          <c:order val="1"/>
          <c:tx>
            <c:v>CR数</c:v>
          </c:tx>
          <c:cat>
            <c:strRef>
              <c:f>缺陷!$D$2:$D$11</c:f>
              <c:strCache>
                <c:ptCount val="10"/>
                <c:pt idx="0">
                  <c:v>龚林</c:v>
                </c:pt>
                <c:pt idx="1">
                  <c:v>郭晓飞</c:v>
                </c:pt>
                <c:pt idx="2">
                  <c:v>李瑞芳</c:v>
                </c:pt>
                <c:pt idx="3">
                  <c:v>刘云鹏</c:v>
                </c:pt>
                <c:pt idx="4">
                  <c:v>石华伟</c:v>
                </c:pt>
                <c:pt idx="5">
                  <c:v>王建林</c:v>
                </c:pt>
                <c:pt idx="6">
                  <c:v>魏骥远</c:v>
                </c:pt>
                <c:pt idx="7">
                  <c:v>伍从凡</c:v>
                </c:pt>
                <c:pt idx="8">
                  <c:v>殷羲</c:v>
                </c:pt>
                <c:pt idx="9">
                  <c:v>周冲</c:v>
                </c:pt>
              </c:strCache>
            </c:strRef>
          </c:cat>
          <c:val>
            <c:numRef>
              <c:f>缺陷!$F$2:$F$11</c:f>
              <c:numCache>
                <c:formatCode>General</c:formatCode>
                <c:ptCount val="10"/>
                <c:pt idx="0">
                  <c:v>47</c:v>
                </c:pt>
                <c:pt idx="1">
                  <c:v>52</c:v>
                </c:pt>
                <c:pt idx="2">
                  <c:v>25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2</c:v>
                </c:pt>
                <c:pt idx="7">
                  <c:v>117</c:v>
                </c:pt>
                <c:pt idx="8">
                  <c:v>71</c:v>
                </c:pt>
                <c:pt idx="9">
                  <c:v>32</c:v>
                </c:pt>
              </c:numCache>
            </c:numRef>
          </c:val>
        </c:ser>
        <c:axId val="106930560"/>
        <c:axId val="107053056"/>
      </c:barChart>
      <c:catAx>
        <c:axId val="106930560"/>
        <c:scaling>
          <c:orientation val="minMax"/>
        </c:scaling>
        <c:axPos val="b"/>
        <c:tickLblPos val="nextTo"/>
        <c:crossAx val="107053056"/>
        <c:crosses val="autoZero"/>
        <c:auto val="1"/>
        <c:lblAlgn val="ctr"/>
        <c:lblOffset val="100"/>
      </c:catAx>
      <c:valAx>
        <c:axId val="107053056"/>
        <c:scaling>
          <c:orientation val="minMax"/>
        </c:scaling>
        <c:axPos val="l"/>
        <c:majorGridlines/>
        <c:numFmt formatCode="General" sourceLinked="1"/>
        <c:tickLblPos val="nextTo"/>
        <c:crossAx val="1069305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170CB-C4F2-4766-B1A3-105EA8510D0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3FF83FB-DAA9-4BE1-9750-5F2200D558D3}">
      <dgm:prSet phldrT="[文本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项目支持</a:t>
          </a:r>
          <a:endParaRPr lang="zh-CN" altLang="en-US" dirty="0"/>
        </a:p>
      </dgm:t>
    </dgm:pt>
    <dgm:pt modelId="{2EB6D38F-BC2B-425B-A610-4B8ECA56DB61}" type="parTrans" cxnId="{E75B84C9-37C4-427D-A416-33CD3C0E72AA}">
      <dgm:prSet/>
      <dgm:spPr/>
      <dgm:t>
        <a:bodyPr/>
        <a:lstStyle/>
        <a:p>
          <a:endParaRPr lang="zh-CN" altLang="en-US"/>
        </a:p>
      </dgm:t>
    </dgm:pt>
    <dgm:pt modelId="{900ADBD7-4F6F-4659-BDA6-0EF172492DA2}" type="sibTrans" cxnId="{E75B84C9-37C4-427D-A416-33CD3C0E72AA}">
      <dgm:prSet/>
      <dgm:spPr/>
      <dgm:t>
        <a:bodyPr/>
        <a:lstStyle/>
        <a:p>
          <a:endParaRPr lang="zh-CN" altLang="en-US"/>
        </a:p>
      </dgm:t>
    </dgm:pt>
    <dgm:pt modelId="{AFF04C0A-FB2B-4BE9-A769-CFA57427057B}">
      <dgm:prSet phldrT="[文本]"/>
      <dgm:spPr/>
      <dgm:t>
        <a:bodyPr/>
        <a:lstStyle/>
        <a:p>
          <a:r>
            <a:rPr lang="zh-CN" altLang="en-US" dirty="0" smtClean="0"/>
            <a:t>自研</a:t>
          </a:r>
          <a:endParaRPr lang="zh-CN" altLang="en-US" dirty="0"/>
        </a:p>
      </dgm:t>
    </dgm:pt>
    <dgm:pt modelId="{7FD111E5-B192-4E1B-B356-256C9BC5EB74}" type="parTrans" cxnId="{5B52225F-BE1C-40FA-A338-CFDF9514CBEF}">
      <dgm:prSet/>
      <dgm:spPr/>
      <dgm:t>
        <a:bodyPr/>
        <a:lstStyle/>
        <a:p>
          <a:endParaRPr lang="zh-CN" altLang="en-US"/>
        </a:p>
      </dgm:t>
    </dgm:pt>
    <dgm:pt modelId="{32CC4034-6B2C-4F28-A2D2-E8EE030834BD}" type="sibTrans" cxnId="{5B52225F-BE1C-40FA-A338-CFDF9514CBEF}">
      <dgm:prSet/>
      <dgm:spPr/>
      <dgm:t>
        <a:bodyPr/>
        <a:lstStyle/>
        <a:p>
          <a:endParaRPr lang="zh-CN" altLang="en-US"/>
        </a:p>
      </dgm:t>
    </dgm:pt>
    <dgm:pt modelId="{C1B39315-678D-4737-A9FD-B9385DCECC6C}">
      <dgm:prSet phldrT="[文本]"/>
      <dgm:spPr/>
      <dgm:t>
        <a:bodyPr/>
        <a:lstStyle/>
        <a:p>
          <a:r>
            <a:rPr lang="zh-CN" altLang="en-US" dirty="0" smtClean="0"/>
            <a:t>团队</a:t>
          </a:r>
          <a:endParaRPr lang="zh-CN" altLang="en-US" dirty="0"/>
        </a:p>
      </dgm:t>
    </dgm:pt>
    <dgm:pt modelId="{4F5146D4-D656-4DD8-A4B9-4A646E63FBC9}" type="parTrans" cxnId="{F36A882A-C488-4D48-B987-E9953BEA6174}">
      <dgm:prSet/>
      <dgm:spPr/>
      <dgm:t>
        <a:bodyPr/>
        <a:lstStyle/>
        <a:p>
          <a:endParaRPr lang="zh-CN" altLang="en-US"/>
        </a:p>
      </dgm:t>
    </dgm:pt>
    <dgm:pt modelId="{110A86DA-6140-4505-B758-3DA822D4125E}" type="sibTrans" cxnId="{F36A882A-C488-4D48-B987-E9953BEA6174}">
      <dgm:prSet/>
      <dgm:spPr/>
      <dgm:t>
        <a:bodyPr/>
        <a:lstStyle/>
        <a:p>
          <a:endParaRPr lang="zh-CN" altLang="en-US"/>
        </a:p>
      </dgm:t>
    </dgm:pt>
    <dgm:pt modelId="{1B2E5B8F-AB9F-4C97-9CB4-8947057719FD}">
      <dgm:prSet phldrT="[文本]"/>
      <dgm:spPr/>
      <dgm:t>
        <a:bodyPr/>
        <a:lstStyle/>
        <a:p>
          <a:r>
            <a:rPr lang="en-US" altLang="zh-CN" dirty="0" smtClean="0"/>
            <a:t>2017</a:t>
          </a:r>
          <a:r>
            <a:rPr lang="zh-CN" altLang="en-US" dirty="0" smtClean="0"/>
            <a:t>年工作计划</a:t>
          </a:r>
          <a:endParaRPr lang="zh-CN" altLang="en-US" dirty="0"/>
        </a:p>
      </dgm:t>
    </dgm:pt>
    <dgm:pt modelId="{9724EEF2-6FE3-4CEA-9AFC-E58B7EEE1E74}" type="parTrans" cxnId="{BE57415D-2CB8-4FAE-B6EC-48B5F57B3539}">
      <dgm:prSet/>
      <dgm:spPr/>
      <dgm:t>
        <a:bodyPr/>
        <a:lstStyle/>
        <a:p>
          <a:endParaRPr lang="zh-CN" altLang="en-US"/>
        </a:p>
      </dgm:t>
    </dgm:pt>
    <dgm:pt modelId="{E829EEC0-A1F9-495A-A4C5-99D901D13705}" type="sibTrans" cxnId="{BE57415D-2CB8-4FAE-B6EC-48B5F57B3539}">
      <dgm:prSet/>
      <dgm:spPr/>
      <dgm:t>
        <a:bodyPr/>
        <a:lstStyle/>
        <a:p>
          <a:endParaRPr lang="zh-CN" altLang="en-US"/>
        </a:p>
      </dgm:t>
    </dgm:pt>
    <dgm:pt modelId="{5573E184-B0A7-4989-B6BE-FDDE1365E8AA}" type="pres">
      <dgm:prSet presAssocID="{FEB170CB-C4F2-4766-B1A3-105EA8510D0C}" presName="linearFlow" presStyleCnt="0">
        <dgm:presLayoutVars>
          <dgm:dir/>
          <dgm:resizeHandles val="exact"/>
        </dgm:presLayoutVars>
      </dgm:prSet>
      <dgm:spPr/>
    </dgm:pt>
    <dgm:pt modelId="{8206DABC-239A-41BA-B44D-B5A9968AD829}" type="pres">
      <dgm:prSet presAssocID="{03FF83FB-DAA9-4BE1-9750-5F2200D558D3}" presName="composite" presStyleCnt="0"/>
      <dgm:spPr/>
    </dgm:pt>
    <dgm:pt modelId="{F8C040FE-D4E7-434E-ADAF-64BFFB2A59F4}" type="pres">
      <dgm:prSet presAssocID="{03FF83FB-DAA9-4BE1-9750-5F2200D558D3}" presName="imgShp" presStyleLbl="fgImgPlace1" presStyleIdx="0" presStyleCnt="4" custLinFactNeighborX="-8516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1382AAD-8285-4879-96AE-A654E7666160}" type="pres">
      <dgm:prSet presAssocID="{03FF83FB-DAA9-4BE1-9750-5F2200D558D3}" presName="txShp" presStyleLbl="node1" presStyleIdx="0" presStyleCnt="4" custLinFactNeighborX="-1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A89D6-8C49-4A16-B6D5-D59A05EBC34E}" type="pres">
      <dgm:prSet presAssocID="{900ADBD7-4F6F-4659-BDA6-0EF172492DA2}" presName="spacing" presStyleCnt="0"/>
      <dgm:spPr/>
    </dgm:pt>
    <dgm:pt modelId="{AC055A23-98D9-435B-8833-2844C12B1458}" type="pres">
      <dgm:prSet presAssocID="{AFF04C0A-FB2B-4BE9-A769-CFA57427057B}" presName="composite" presStyleCnt="0"/>
      <dgm:spPr/>
    </dgm:pt>
    <dgm:pt modelId="{9C6EAA8F-57F6-4204-9B60-31CFFB910102}" type="pres">
      <dgm:prSet presAssocID="{AFF04C0A-FB2B-4BE9-A769-CFA57427057B}" presName="imgShp" presStyleLbl="fgImgPlace1" presStyleIdx="1" presStyleCnt="4" custLinFactNeighborX="-8516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664B63B-597D-49E8-B7CF-5C14B64769C3}" type="pres">
      <dgm:prSet presAssocID="{AFF04C0A-FB2B-4BE9-A769-CFA57427057B}" presName="txShp" presStyleLbl="node1" presStyleIdx="1" presStyleCnt="4" custLinFactNeighborX="-1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C64CC4-085A-40B5-90F8-040998650CFD}" type="pres">
      <dgm:prSet presAssocID="{32CC4034-6B2C-4F28-A2D2-E8EE030834BD}" presName="spacing" presStyleCnt="0"/>
      <dgm:spPr/>
    </dgm:pt>
    <dgm:pt modelId="{DCDC8772-ADA1-4886-B92D-7BD61535C858}" type="pres">
      <dgm:prSet presAssocID="{C1B39315-678D-4737-A9FD-B9385DCECC6C}" presName="composite" presStyleCnt="0"/>
      <dgm:spPr/>
    </dgm:pt>
    <dgm:pt modelId="{F537E885-D8B9-4068-9823-142DCA8F299C}" type="pres">
      <dgm:prSet presAssocID="{C1B39315-678D-4737-A9FD-B9385DCECC6C}" presName="imgShp" presStyleLbl="fgImgPlace1" presStyleIdx="2" presStyleCnt="4" custLinFactNeighborX="-8516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7F3AA3C-FC55-4CB4-82D8-E831EF13E0FD}" type="pres">
      <dgm:prSet presAssocID="{C1B39315-678D-4737-A9FD-B9385DCECC6C}" presName="txShp" presStyleLbl="node1" presStyleIdx="2" presStyleCnt="4" custLinFactNeighborX="-1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C5E87A-5F53-48C1-897C-C44BCD68E8E5}" type="pres">
      <dgm:prSet presAssocID="{110A86DA-6140-4505-B758-3DA822D4125E}" presName="spacing" presStyleCnt="0"/>
      <dgm:spPr/>
    </dgm:pt>
    <dgm:pt modelId="{F9595F7D-DFD0-47AB-956A-D63A44B81868}" type="pres">
      <dgm:prSet presAssocID="{1B2E5B8F-AB9F-4C97-9CB4-8947057719FD}" presName="composite" presStyleCnt="0"/>
      <dgm:spPr/>
    </dgm:pt>
    <dgm:pt modelId="{1FA2F381-2023-413E-A7C5-FE9D66F3C64C}" type="pres">
      <dgm:prSet presAssocID="{1B2E5B8F-AB9F-4C97-9CB4-8947057719FD}" presName="imgShp" presStyleLbl="fgImgPlace1" presStyleIdx="3" presStyleCnt="4" custLinFactNeighborX="-8516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21F777A-C04A-41F7-AE8C-54FE5A47AC56}" type="pres">
      <dgm:prSet presAssocID="{1B2E5B8F-AB9F-4C97-9CB4-8947057719FD}" presName="txShp" presStyleLbl="node1" presStyleIdx="3" presStyleCnt="4" custLinFactNeighborX="-1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D3E68F-7AAD-4A8E-A348-E88204AB3FF3}" type="presOf" srcId="{03FF83FB-DAA9-4BE1-9750-5F2200D558D3}" destId="{E1382AAD-8285-4879-96AE-A654E7666160}" srcOrd="0" destOrd="0" presId="urn:microsoft.com/office/officeart/2005/8/layout/vList3"/>
    <dgm:cxn modelId="{5B52225F-BE1C-40FA-A338-CFDF9514CBEF}" srcId="{FEB170CB-C4F2-4766-B1A3-105EA8510D0C}" destId="{AFF04C0A-FB2B-4BE9-A769-CFA57427057B}" srcOrd="1" destOrd="0" parTransId="{7FD111E5-B192-4E1B-B356-256C9BC5EB74}" sibTransId="{32CC4034-6B2C-4F28-A2D2-E8EE030834BD}"/>
    <dgm:cxn modelId="{E75B84C9-37C4-427D-A416-33CD3C0E72AA}" srcId="{FEB170CB-C4F2-4766-B1A3-105EA8510D0C}" destId="{03FF83FB-DAA9-4BE1-9750-5F2200D558D3}" srcOrd="0" destOrd="0" parTransId="{2EB6D38F-BC2B-425B-A610-4B8ECA56DB61}" sibTransId="{900ADBD7-4F6F-4659-BDA6-0EF172492DA2}"/>
    <dgm:cxn modelId="{0CD76BCF-2B6C-43C7-8622-CEBFFEA3CB4E}" type="presOf" srcId="{FEB170CB-C4F2-4766-B1A3-105EA8510D0C}" destId="{5573E184-B0A7-4989-B6BE-FDDE1365E8AA}" srcOrd="0" destOrd="0" presId="urn:microsoft.com/office/officeart/2005/8/layout/vList3"/>
    <dgm:cxn modelId="{BE57415D-2CB8-4FAE-B6EC-48B5F57B3539}" srcId="{FEB170CB-C4F2-4766-B1A3-105EA8510D0C}" destId="{1B2E5B8F-AB9F-4C97-9CB4-8947057719FD}" srcOrd="3" destOrd="0" parTransId="{9724EEF2-6FE3-4CEA-9AFC-E58B7EEE1E74}" sibTransId="{E829EEC0-A1F9-495A-A4C5-99D901D13705}"/>
    <dgm:cxn modelId="{D64FB0B5-3460-42DC-91F9-21F4ECDC9616}" type="presOf" srcId="{C1B39315-678D-4737-A9FD-B9385DCECC6C}" destId="{B7F3AA3C-FC55-4CB4-82D8-E831EF13E0FD}" srcOrd="0" destOrd="0" presId="urn:microsoft.com/office/officeart/2005/8/layout/vList3"/>
    <dgm:cxn modelId="{F36A882A-C488-4D48-B987-E9953BEA6174}" srcId="{FEB170CB-C4F2-4766-B1A3-105EA8510D0C}" destId="{C1B39315-678D-4737-A9FD-B9385DCECC6C}" srcOrd="2" destOrd="0" parTransId="{4F5146D4-D656-4DD8-A4B9-4A646E63FBC9}" sibTransId="{110A86DA-6140-4505-B758-3DA822D4125E}"/>
    <dgm:cxn modelId="{856A127B-7CB0-4F45-B27C-CEBBEEBDF1C3}" type="presOf" srcId="{AFF04C0A-FB2B-4BE9-A769-CFA57427057B}" destId="{3664B63B-597D-49E8-B7CF-5C14B64769C3}" srcOrd="0" destOrd="0" presId="urn:microsoft.com/office/officeart/2005/8/layout/vList3"/>
    <dgm:cxn modelId="{4CBA006C-ABCD-4A76-947A-460AEB6489D7}" type="presOf" srcId="{1B2E5B8F-AB9F-4C97-9CB4-8947057719FD}" destId="{C21F777A-C04A-41F7-AE8C-54FE5A47AC56}" srcOrd="0" destOrd="0" presId="urn:microsoft.com/office/officeart/2005/8/layout/vList3"/>
    <dgm:cxn modelId="{5CB59C48-FFCA-4241-806E-D5DCFDD152E8}" type="presParOf" srcId="{5573E184-B0A7-4989-B6BE-FDDE1365E8AA}" destId="{8206DABC-239A-41BA-B44D-B5A9968AD829}" srcOrd="0" destOrd="0" presId="urn:microsoft.com/office/officeart/2005/8/layout/vList3"/>
    <dgm:cxn modelId="{008ABFEB-B3BD-496A-8D48-7700D37DB465}" type="presParOf" srcId="{8206DABC-239A-41BA-B44D-B5A9968AD829}" destId="{F8C040FE-D4E7-434E-ADAF-64BFFB2A59F4}" srcOrd="0" destOrd="0" presId="urn:microsoft.com/office/officeart/2005/8/layout/vList3"/>
    <dgm:cxn modelId="{2815DB16-FB47-42C5-A8C8-EC6C30C48005}" type="presParOf" srcId="{8206DABC-239A-41BA-B44D-B5A9968AD829}" destId="{E1382AAD-8285-4879-96AE-A654E7666160}" srcOrd="1" destOrd="0" presId="urn:microsoft.com/office/officeart/2005/8/layout/vList3"/>
    <dgm:cxn modelId="{AA8BD4E6-7C89-46CE-AE0B-1912EDDB7377}" type="presParOf" srcId="{5573E184-B0A7-4989-B6BE-FDDE1365E8AA}" destId="{D43A89D6-8C49-4A16-B6D5-D59A05EBC34E}" srcOrd="1" destOrd="0" presId="urn:microsoft.com/office/officeart/2005/8/layout/vList3"/>
    <dgm:cxn modelId="{3D4061CE-0218-427D-B26A-BC075507F78B}" type="presParOf" srcId="{5573E184-B0A7-4989-B6BE-FDDE1365E8AA}" destId="{AC055A23-98D9-435B-8833-2844C12B1458}" srcOrd="2" destOrd="0" presId="urn:microsoft.com/office/officeart/2005/8/layout/vList3"/>
    <dgm:cxn modelId="{6DF206A7-B103-481E-A028-7DB667BE376F}" type="presParOf" srcId="{AC055A23-98D9-435B-8833-2844C12B1458}" destId="{9C6EAA8F-57F6-4204-9B60-31CFFB910102}" srcOrd="0" destOrd="0" presId="urn:microsoft.com/office/officeart/2005/8/layout/vList3"/>
    <dgm:cxn modelId="{7E8F58F6-095B-4F6A-9A63-E3F9230072F7}" type="presParOf" srcId="{AC055A23-98D9-435B-8833-2844C12B1458}" destId="{3664B63B-597D-49E8-B7CF-5C14B64769C3}" srcOrd="1" destOrd="0" presId="urn:microsoft.com/office/officeart/2005/8/layout/vList3"/>
    <dgm:cxn modelId="{3AF0A8A7-9C59-4EE8-89BC-1FF91696459C}" type="presParOf" srcId="{5573E184-B0A7-4989-B6BE-FDDE1365E8AA}" destId="{AFC64CC4-085A-40B5-90F8-040998650CFD}" srcOrd="3" destOrd="0" presId="urn:microsoft.com/office/officeart/2005/8/layout/vList3"/>
    <dgm:cxn modelId="{6856F002-3D8A-4544-B86C-9CE76E483730}" type="presParOf" srcId="{5573E184-B0A7-4989-B6BE-FDDE1365E8AA}" destId="{DCDC8772-ADA1-4886-B92D-7BD61535C858}" srcOrd="4" destOrd="0" presId="urn:microsoft.com/office/officeart/2005/8/layout/vList3"/>
    <dgm:cxn modelId="{E882BC3C-FD05-4237-89CC-FCE625F76E7D}" type="presParOf" srcId="{DCDC8772-ADA1-4886-B92D-7BD61535C858}" destId="{F537E885-D8B9-4068-9823-142DCA8F299C}" srcOrd="0" destOrd="0" presId="urn:microsoft.com/office/officeart/2005/8/layout/vList3"/>
    <dgm:cxn modelId="{1FAE183D-B9B6-4C83-9D9B-29FA8D158B2E}" type="presParOf" srcId="{DCDC8772-ADA1-4886-B92D-7BD61535C858}" destId="{B7F3AA3C-FC55-4CB4-82D8-E831EF13E0FD}" srcOrd="1" destOrd="0" presId="urn:microsoft.com/office/officeart/2005/8/layout/vList3"/>
    <dgm:cxn modelId="{3B0C9A4C-56CE-490C-BE9C-CDFC28D12FE0}" type="presParOf" srcId="{5573E184-B0A7-4989-B6BE-FDDE1365E8AA}" destId="{33C5E87A-5F53-48C1-897C-C44BCD68E8E5}" srcOrd="5" destOrd="0" presId="urn:microsoft.com/office/officeart/2005/8/layout/vList3"/>
    <dgm:cxn modelId="{A90041B5-0A2D-41E3-B42E-1C3FA8B23E4D}" type="presParOf" srcId="{5573E184-B0A7-4989-B6BE-FDDE1365E8AA}" destId="{F9595F7D-DFD0-47AB-956A-D63A44B81868}" srcOrd="6" destOrd="0" presId="urn:microsoft.com/office/officeart/2005/8/layout/vList3"/>
    <dgm:cxn modelId="{8D7E2257-743C-419B-BDF8-40586AF05A95}" type="presParOf" srcId="{F9595F7D-DFD0-47AB-956A-D63A44B81868}" destId="{1FA2F381-2023-413E-A7C5-FE9D66F3C64C}" srcOrd="0" destOrd="0" presId="urn:microsoft.com/office/officeart/2005/8/layout/vList3"/>
    <dgm:cxn modelId="{ED0EDDBF-C381-4B30-B41D-21474049F05C}" type="presParOf" srcId="{F9595F7D-DFD0-47AB-956A-D63A44B81868}" destId="{C21F777A-C04A-41F7-AE8C-54FE5A47AC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F82702-8B6D-4E4C-97C4-7E0054EA828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5B63A3-5B61-4BF3-94BA-6FEAA6F62B1B}">
      <dgm:prSet phldrT="[文本]"/>
      <dgm:spPr/>
      <dgm:t>
        <a:bodyPr/>
        <a:lstStyle/>
        <a:p>
          <a:r>
            <a:rPr lang="zh-CN" altLang="en-US" dirty="0" smtClean="0"/>
            <a:t>手机</a:t>
          </a:r>
          <a:endParaRPr lang="zh-CN" altLang="en-US" dirty="0"/>
        </a:p>
      </dgm:t>
    </dgm:pt>
    <dgm:pt modelId="{14E061FD-A392-40CC-9FA7-14BE90DECB3B}" type="parTrans" cxnId="{53ED88DD-9398-4FB6-A059-709C8661483C}">
      <dgm:prSet/>
      <dgm:spPr/>
      <dgm:t>
        <a:bodyPr/>
        <a:lstStyle/>
        <a:p>
          <a:endParaRPr lang="zh-CN" altLang="en-US"/>
        </a:p>
      </dgm:t>
    </dgm:pt>
    <dgm:pt modelId="{054F58DC-B313-455C-AD92-112D4B5399E9}" type="sibTrans" cxnId="{53ED88DD-9398-4FB6-A059-709C8661483C}">
      <dgm:prSet/>
      <dgm:spPr/>
      <dgm:t>
        <a:bodyPr/>
        <a:lstStyle/>
        <a:p>
          <a:endParaRPr lang="zh-CN" altLang="en-US"/>
        </a:p>
      </dgm:t>
    </dgm:pt>
    <dgm:pt modelId="{CDAF7B18-F067-462A-BF99-D2EDEBC78D56}">
      <dgm:prSet phldrT="[文本]"/>
      <dgm:sp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L1861</a:t>
          </a:r>
          <a:endParaRPr lang="zh-CN" altLang="en-US" dirty="0"/>
        </a:p>
      </dgm:t>
    </dgm:pt>
    <dgm:pt modelId="{661908BF-20FC-4CED-8E56-F91A18B60C90}" type="parTrans" cxnId="{C768B30E-0459-42EA-89FC-F2EFEBD528AC}">
      <dgm:prSet/>
      <dgm:spPr/>
      <dgm:t>
        <a:bodyPr/>
        <a:lstStyle/>
        <a:p>
          <a:endParaRPr lang="zh-CN" altLang="en-US"/>
        </a:p>
      </dgm:t>
    </dgm:pt>
    <dgm:pt modelId="{B1B7BF65-61CC-4428-A102-64D10AF9AE5A}" type="sibTrans" cxnId="{C768B30E-0459-42EA-89FC-F2EFEBD528AC}">
      <dgm:prSet/>
      <dgm:spPr/>
      <dgm:t>
        <a:bodyPr/>
        <a:lstStyle/>
        <a:p>
          <a:endParaRPr lang="zh-CN" altLang="en-US"/>
        </a:p>
      </dgm:t>
    </dgm:pt>
    <dgm:pt modelId="{E272C5EF-A016-42FA-879A-E1AC4818F13C}">
      <dgm:prSet phldrT="[文本]"/>
      <dgm:sp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L1860</a:t>
          </a:r>
          <a:endParaRPr lang="zh-CN" altLang="en-US" dirty="0"/>
        </a:p>
      </dgm:t>
    </dgm:pt>
    <dgm:pt modelId="{F7E1292D-FB0F-47F5-BB36-D0678547E1DD}" type="parTrans" cxnId="{3A0711AF-CC67-407C-A8E7-AC8C1960D0D0}">
      <dgm:prSet/>
      <dgm:spPr/>
      <dgm:t>
        <a:bodyPr/>
        <a:lstStyle/>
        <a:p>
          <a:endParaRPr lang="zh-CN" altLang="en-US"/>
        </a:p>
      </dgm:t>
    </dgm:pt>
    <dgm:pt modelId="{1FB4DAB6-ABC9-49CF-88E4-F32D1340C10F}" type="sibTrans" cxnId="{3A0711AF-CC67-407C-A8E7-AC8C1960D0D0}">
      <dgm:prSet/>
      <dgm:spPr/>
      <dgm:t>
        <a:bodyPr/>
        <a:lstStyle/>
        <a:p>
          <a:endParaRPr lang="zh-CN" altLang="en-US"/>
        </a:p>
      </dgm:t>
    </dgm:pt>
    <dgm:pt modelId="{F4BD99AE-B429-4427-A775-002722C494C1}">
      <dgm:prSet phldrT="[文本]"/>
      <dgm:spPr/>
      <dgm:t>
        <a:bodyPr/>
        <a:lstStyle/>
        <a:p>
          <a:r>
            <a:rPr lang="zh-CN" altLang="en-US" dirty="0" smtClean="0"/>
            <a:t>智能终端</a:t>
          </a:r>
          <a:endParaRPr lang="zh-CN" altLang="en-US" dirty="0"/>
        </a:p>
      </dgm:t>
    </dgm:pt>
    <dgm:pt modelId="{984265A2-7A76-49C9-9B26-10E27280D897}" type="parTrans" cxnId="{27A1CBE6-B1CC-4B1E-A7C6-C397B62508AF}">
      <dgm:prSet/>
      <dgm:spPr/>
      <dgm:t>
        <a:bodyPr/>
        <a:lstStyle/>
        <a:p>
          <a:endParaRPr lang="zh-CN" altLang="en-US"/>
        </a:p>
      </dgm:t>
    </dgm:pt>
    <dgm:pt modelId="{24DAE6F2-8653-4773-B941-7F25921508D6}" type="sibTrans" cxnId="{27A1CBE6-B1CC-4B1E-A7C6-C397B62508AF}">
      <dgm:prSet/>
      <dgm:spPr/>
      <dgm:t>
        <a:bodyPr/>
        <a:lstStyle/>
        <a:p>
          <a:endParaRPr lang="zh-CN" altLang="en-US"/>
        </a:p>
      </dgm:t>
    </dgm:pt>
    <dgm:pt modelId="{6C751738-1398-4221-AB9E-47C909CFC22C}">
      <dgm:prSet phldrT="[文本]"/>
      <dgm:sp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</dgm:spPr>
      <dgm:t>
        <a:bodyPr/>
        <a:lstStyle/>
        <a:p>
          <a:r>
            <a:rPr lang="zh-CN" altLang="en-US" dirty="0" smtClean="0"/>
            <a:t>一体机</a:t>
          </a:r>
          <a:endParaRPr lang="zh-CN" altLang="en-US" dirty="0"/>
        </a:p>
      </dgm:t>
    </dgm:pt>
    <dgm:pt modelId="{4AEE86D7-933F-4394-8611-3BEC974750E2}" type="parTrans" cxnId="{7DF13989-4EE2-427C-9724-308937551E8C}">
      <dgm:prSet/>
      <dgm:spPr/>
      <dgm:t>
        <a:bodyPr/>
        <a:lstStyle/>
        <a:p>
          <a:endParaRPr lang="zh-CN" altLang="en-US"/>
        </a:p>
      </dgm:t>
    </dgm:pt>
    <dgm:pt modelId="{8BE7EF23-25B9-4C3D-A8ED-4E200D321EE3}" type="sibTrans" cxnId="{7DF13989-4EE2-427C-9724-308937551E8C}">
      <dgm:prSet/>
      <dgm:spPr/>
      <dgm:t>
        <a:bodyPr/>
        <a:lstStyle/>
        <a:p>
          <a:endParaRPr lang="zh-CN" altLang="en-US"/>
        </a:p>
      </dgm:t>
    </dgm:pt>
    <dgm:pt modelId="{862EDB65-25F5-4538-8BE0-EC09276DF9DF}">
      <dgm:prSet phldrT="[文本]"/>
      <dgm:sp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</dgm:spPr>
      <dgm:t>
        <a:bodyPr/>
        <a:lstStyle/>
        <a:p>
          <a:r>
            <a:rPr lang="zh-CN" altLang="en-US" dirty="0" smtClean="0"/>
            <a:t>车联网</a:t>
          </a:r>
          <a:endParaRPr lang="zh-CN" altLang="en-US" dirty="0"/>
        </a:p>
      </dgm:t>
    </dgm:pt>
    <dgm:pt modelId="{659E445D-94B0-439B-AD0D-A04341C8998D}" type="parTrans" cxnId="{0DFE9D78-9803-485E-ADE1-F87B1A0A82DB}">
      <dgm:prSet/>
      <dgm:spPr/>
      <dgm:t>
        <a:bodyPr/>
        <a:lstStyle/>
        <a:p>
          <a:endParaRPr lang="zh-CN" altLang="en-US"/>
        </a:p>
      </dgm:t>
    </dgm:pt>
    <dgm:pt modelId="{E3F1B7C2-6F1D-4FB4-82B8-123964944D0F}" type="sibTrans" cxnId="{0DFE9D78-9803-485E-ADE1-F87B1A0A82DB}">
      <dgm:prSet/>
      <dgm:spPr/>
      <dgm:t>
        <a:bodyPr/>
        <a:lstStyle/>
        <a:p>
          <a:endParaRPr lang="zh-CN" altLang="en-US"/>
        </a:p>
      </dgm:t>
    </dgm:pt>
    <dgm:pt modelId="{D7841E5C-79F8-458F-9931-AFDFAB1ECFF0}">
      <dgm:prSet phldrT="[文本]"/>
      <dgm:spPr/>
      <dgm:t>
        <a:bodyPr/>
        <a:lstStyle/>
        <a:p>
          <a:r>
            <a:rPr lang="zh-CN" altLang="en-US" dirty="0" smtClean="0"/>
            <a:t>自研</a:t>
          </a:r>
          <a:endParaRPr lang="zh-CN" altLang="en-US" dirty="0"/>
        </a:p>
      </dgm:t>
    </dgm:pt>
    <dgm:pt modelId="{47D00709-DC2D-4201-9623-96C3792CD84C}" type="parTrans" cxnId="{DEAD8202-0770-4D58-B2EB-F0DA7B0CA557}">
      <dgm:prSet/>
      <dgm:spPr/>
      <dgm:t>
        <a:bodyPr/>
        <a:lstStyle/>
        <a:p>
          <a:endParaRPr lang="zh-CN" altLang="en-US"/>
        </a:p>
      </dgm:t>
    </dgm:pt>
    <dgm:pt modelId="{C114ADAD-5C47-4BF1-9ADB-37E06EAF5E0D}" type="sibTrans" cxnId="{DEAD8202-0770-4D58-B2EB-F0DA7B0CA557}">
      <dgm:prSet/>
      <dgm:spPr/>
      <dgm:t>
        <a:bodyPr/>
        <a:lstStyle/>
        <a:p>
          <a:endParaRPr lang="zh-CN" altLang="en-US"/>
        </a:p>
      </dgm:t>
    </dgm:pt>
    <dgm:pt modelId="{48BB3F4F-1F9F-4954-B55B-5D505BAA6C43}">
      <dgm:prSet phldrT="[文本]"/>
      <dgm:sp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</dgm:spPr>
      <dgm:t>
        <a:bodyPr/>
        <a:lstStyle/>
        <a:p>
          <a:r>
            <a:rPr lang="zh-CN" altLang="en-US" dirty="0" smtClean="0"/>
            <a:t>讲故事应用</a:t>
          </a:r>
          <a:endParaRPr lang="zh-CN" altLang="en-US" dirty="0"/>
        </a:p>
      </dgm:t>
    </dgm:pt>
    <dgm:pt modelId="{D578217B-B842-4177-BF6F-A50011202B25}" type="parTrans" cxnId="{6F36F382-EE53-46E2-ADAD-725D281634E7}">
      <dgm:prSet/>
      <dgm:spPr/>
      <dgm:t>
        <a:bodyPr/>
        <a:lstStyle/>
        <a:p>
          <a:endParaRPr lang="zh-CN" altLang="en-US"/>
        </a:p>
      </dgm:t>
    </dgm:pt>
    <dgm:pt modelId="{67416E23-6C6B-4172-920F-28EF89092F4B}" type="sibTrans" cxnId="{6F36F382-EE53-46E2-ADAD-725D281634E7}">
      <dgm:prSet/>
      <dgm:spPr/>
      <dgm:t>
        <a:bodyPr/>
        <a:lstStyle/>
        <a:p>
          <a:endParaRPr lang="zh-CN" altLang="en-US"/>
        </a:p>
      </dgm:t>
    </dgm:pt>
    <dgm:pt modelId="{F81737F5-616A-45BC-85F6-D621A235B075}">
      <dgm:prSet phldrT="[文本]"/>
      <dgm:sp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</dgm:spPr>
      <dgm:t>
        <a:bodyPr/>
        <a:lstStyle/>
        <a:p>
          <a:r>
            <a:rPr lang="zh-CN" altLang="en-US" dirty="0" smtClean="0"/>
            <a:t>车管家应用</a:t>
          </a:r>
          <a:endParaRPr lang="zh-CN" altLang="en-US" dirty="0"/>
        </a:p>
      </dgm:t>
    </dgm:pt>
    <dgm:pt modelId="{25BBED20-15D2-40B2-A7E5-830129B66B4A}" type="parTrans" cxnId="{19210501-D18C-4B1F-BF2D-C453D1235272}">
      <dgm:prSet/>
      <dgm:spPr/>
      <dgm:t>
        <a:bodyPr/>
        <a:lstStyle/>
        <a:p>
          <a:endParaRPr lang="zh-CN" altLang="en-US"/>
        </a:p>
      </dgm:t>
    </dgm:pt>
    <dgm:pt modelId="{D2B79756-DCBC-436B-93CA-CB22CDB173E1}" type="sibTrans" cxnId="{19210501-D18C-4B1F-BF2D-C453D1235272}">
      <dgm:prSet/>
      <dgm:spPr/>
      <dgm:t>
        <a:bodyPr/>
        <a:lstStyle/>
        <a:p>
          <a:endParaRPr lang="zh-CN" altLang="en-US"/>
        </a:p>
      </dgm:t>
    </dgm:pt>
    <dgm:pt modelId="{D8C0EC6C-3843-48AE-B122-B0F3B6708002}">
      <dgm:prSet phldrT="[文本]"/>
      <dgm:sp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LC6500</a:t>
          </a:r>
          <a:endParaRPr lang="zh-CN" altLang="en-US" dirty="0"/>
        </a:p>
      </dgm:t>
    </dgm:pt>
    <dgm:pt modelId="{45D38533-F653-4511-B1B9-C9C5E46D1ED0}" type="parTrans" cxnId="{B4412310-FA35-43B6-B4B8-7382FDE15E92}">
      <dgm:prSet/>
      <dgm:spPr/>
      <dgm:t>
        <a:bodyPr/>
        <a:lstStyle/>
        <a:p>
          <a:endParaRPr lang="zh-CN" altLang="en-US"/>
        </a:p>
      </dgm:t>
    </dgm:pt>
    <dgm:pt modelId="{465D40EE-0F9C-48D2-8F0D-59DCA7553319}" type="sibTrans" cxnId="{B4412310-FA35-43B6-B4B8-7382FDE15E92}">
      <dgm:prSet/>
      <dgm:spPr/>
      <dgm:t>
        <a:bodyPr/>
        <a:lstStyle/>
        <a:p>
          <a:endParaRPr lang="zh-CN" altLang="en-US"/>
        </a:p>
      </dgm:t>
    </dgm:pt>
    <dgm:pt modelId="{2DD31CE4-E1C3-4D6E-884E-5C4C33FFA942}">
      <dgm:prSet phldrT="[文本]"/>
      <dgm:sp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L500</a:t>
          </a:r>
          <a:endParaRPr lang="zh-CN" altLang="en-US" dirty="0"/>
        </a:p>
      </dgm:t>
    </dgm:pt>
    <dgm:pt modelId="{CCE5019D-2415-4F1D-9A87-183D8E5A7D69}" type="parTrans" cxnId="{6698E634-BAD3-448F-99FA-158EFFF0352D}">
      <dgm:prSet/>
      <dgm:spPr/>
      <dgm:t>
        <a:bodyPr/>
        <a:lstStyle/>
        <a:p>
          <a:endParaRPr lang="zh-CN" altLang="en-US"/>
        </a:p>
      </dgm:t>
    </dgm:pt>
    <dgm:pt modelId="{91CD4A7C-88EF-426F-BDD5-046CAB61614E}" type="sibTrans" cxnId="{6698E634-BAD3-448F-99FA-158EFFF0352D}">
      <dgm:prSet/>
      <dgm:spPr/>
      <dgm:t>
        <a:bodyPr/>
        <a:lstStyle/>
        <a:p>
          <a:endParaRPr lang="zh-CN" altLang="en-US"/>
        </a:p>
      </dgm:t>
    </dgm:pt>
    <dgm:pt modelId="{2DF2C3F4-4988-49F5-8146-8826B58CD1FC}">
      <dgm:prSet phldrT="[文本]"/>
      <dgm:sp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Q</a:t>
          </a:r>
          <a:r>
            <a:rPr lang="zh-CN" altLang="en-US" dirty="0" smtClean="0"/>
            <a:t>项目</a:t>
          </a:r>
          <a:endParaRPr lang="zh-CN" altLang="en-US" dirty="0"/>
        </a:p>
      </dgm:t>
    </dgm:pt>
    <dgm:pt modelId="{019C1C65-B626-439F-87BE-5BD367AF0B12}" type="parTrans" cxnId="{94089E9A-F53B-46BB-BD63-39FE5217FB4D}">
      <dgm:prSet/>
      <dgm:spPr/>
      <dgm:t>
        <a:bodyPr/>
        <a:lstStyle/>
        <a:p>
          <a:endParaRPr lang="zh-CN" altLang="en-US"/>
        </a:p>
      </dgm:t>
    </dgm:pt>
    <dgm:pt modelId="{E2986840-7804-40CC-B828-678C9F6AFA67}" type="sibTrans" cxnId="{94089E9A-F53B-46BB-BD63-39FE5217FB4D}">
      <dgm:prSet/>
      <dgm:spPr/>
      <dgm:t>
        <a:bodyPr/>
        <a:lstStyle/>
        <a:p>
          <a:endParaRPr lang="zh-CN" altLang="en-US"/>
        </a:p>
      </dgm:t>
    </dgm:pt>
    <dgm:pt modelId="{CC89B69A-840E-4B0E-9AA2-A77E3F86E792}">
      <dgm:prSet phldrT="[文本]"/>
      <dgm:spPr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</dgm:spPr>
      <dgm:t>
        <a:bodyPr/>
        <a:lstStyle/>
        <a:p>
          <a:r>
            <a:rPr lang="zh-CN" altLang="en-US" dirty="0" smtClean="0"/>
            <a:t>智能路灯</a:t>
          </a:r>
          <a:endParaRPr lang="zh-CN" altLang="en-US" dirty="0"/>
        </a:p>
      </dgm:t>
    </dgm:pt>
    <dgm:pt modelId="{8071457B-1349-447E-9E67-F6B31A3D1196}" type="parTrans" cxnId="{EE922AE0-F0B4-4DC0-8006-4DBC54F6AC55}">
      <dgm:prSet/>
      <dgm:spPr/>
      <dgm:t>
        <a:bodyPr/>
        <a:lstStyle/>
        <a:p>
          <a:endParaRPr lang="zh-CN" altLang="en-US"/>
        </a:p>
      </dgm:t>
    </dgm:pt>
    <dgm:pt modelId="{8B650117-37B5-4152-BA53-60CAB34EC38D}" type="sibTrans" cxnId="{EE922AE0-F0B4-4DC0-8006-4DBC54F6AC55}">
      <dgm:prSet/>
      <dgm:spPr/>
      <dgm:t>
        <a:bodyPr/>
        <a:lstStyle/>
        <a:p>
          <a:endParaRPr lang="zh-CN" altLang="en-US"/>
        </a:p>
      </dgm:t>
    </dgm:pt>
    <dgm:pt modelId="{22F2937D-5DB7-448E-982E-1C386E4B7184}" type="pres">
      <dgm:prSet presAssocID="{53F82702-8B6D-4E4C-97C4-7E0054EA828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4E52F8E-81B0-4608-A843-33C5423D2883}" type="pres">
      <dgm:prSet presAssocID="{A15B63A3-5B61-4BF3-94BA-6FEAA6F62B1B}" presName="root" presStyleCnt="0"/>
      <dgm:spPr/>
    </dgm:pt>
    <dgm:pt modelId="{E18ACEFA-900F-42FA-9D2A-DDF8CB154FF6}" type="pres">
      <dgm:prSet presAssocID="{A15B63A3-5B61-4BF3-94BA-6FEAA6F62B1B}" presName="rootComposite" presStyleCnt="0"/>
      <dgm:spPr/>
    </dgm:pt>
    <dgm:pt modelId="{B55B11AC-C817-4463-B1E4-16497950EAD0}" type="pres">
      <dgm:prSet presAssocID="{A15B63A3-5B61-4BF3-94BA-6FEAA6F62B1B}" presName="rootText" presStyleLbl="node1" presStyleIdx="0" presStyleCnt="3"/>
      <dgm:spPr/>
      <dgm:t>
        <a:bodyPr/>
        <a:lstStyle/>
        <a:p>
          <a:endParaRPr lang="zh-CN" altLang="en-US"/>
        </a:p>
      </dgm:t>
    </dgm:pt>
    <dgm:pt modelId="{9906FA7B-149D-4D45-A370-B9B11A824C30}" type="pres">
      <dgm:prSet presAssocID="{A15B63A3-5B61-4BF3-94BA-6FEAA6F62B1B}" presName="rootConnector" presStyleLbl="node1" presStyleIdx="0" presStyleCnt="3"/>
      <dgm:spPr/>
      <dgm:t>
        <a:bodyPr/>
        <a:lstStyle/>
        <a:p>
          <a:endParaRPr lang="zh-CN" altLang="en-US"/>
        </a:p>
      </dgm:t>
    </dgm:pt>
    <dgm:pt modelId="{A44F3AD8-42A8-45BC-83FC-6F12B54CEC8E}" type="pres">
      <dgm:prSet presAssocID="{A15B63A3-5B61-4BF3-94BA-6FEAA6F62B1B}" presName="childShape" presStyleCnt="0"/>
      <dgm:spPr/>
    </dgm:pt>
    <dgm:pt modelId="{2B34EAA4-8039-435E-8E38-9C682736C46F}" type="pres">
      <dgm:prSet presAssocID="{661908BF-20FC-4CED-8E56-F91A18B60C90}" presName="Name13" presStyleLbl="parChTrans1D2" presStyleIdx="0" presStyleCnt="10"/>
      <dgm:spPr/>
      <dgm:t>
        <a:bodyPr/>
        <a:lstStyle/>
        <a:p>
          <a:endParaRPr lang="zh-CN" altLang="en-US"/>
        </a:p>
      </dgm:t>
    </dgm:pt>
    <dgm:pt modelId="{AD48BDB3-6653-4802-9F5C-2FDBE4746444}" type="pres">
      <dgm:prSet presAssocID="{CDAF7B18-F067-462A-BF99-D2EDEBC78D56}" presName="childTex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755CDC-0EC2-4C73-AAA9-A461FE7404AA}" type="pres">
      <dgm:prSet presAssocID="{F7E1292D-FB0F-47F5-BB36-D0678547E1DD}" presName="Name13" presStyleLbl="parChTrans1D2" presStyleIdx="1" presStyleCnt="10"/>
      <dgm:spPr/>
      <dgm:t>
        <a:bodyPr/>
        <a:lstStyle/>
        <a:p>
          <a:endParaRPr lang="zh-CN" altLang="en-US"/>
        </a:p>
      </dgm:t>
    </dgm:pt>
    <dgm:pt modelId="{FB0F610E-CB17-4952-B18D-47A15C98496C}" type="pres">
      <dgm:prSet presAssocID="{E272C5EF-A016-42FA-879A-E1AC4818F13C}" presName="childTex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365178-E735-44AD-8EF1-04A9B4546B5B}" type="pres">
      <dgm:prSet presAssocID="{CCE5019D-2415-4F1D-9A87-183D8E5A7D69}" presName="Name13" presStyleLbl="parChTrans1D2" presStyleIdx="2" presStyleCnt="10"/>
      <dgm:spPr/>
      <dgm:t>
        <a:bodyPr/>
        <a:lstStyle/>
        <a:p>
          <a:endParaRPr lang="zh-CN" altLang="en-US"/>
        </a:p>
      </dgm:t>
    </dgm:pt>
    <dgm:pt modelId="{F92557C4-1174-461E-93D4-FDF35DDB4E99}" type="pres">
      <dgm:prSet presAssocID="{2DD31CE4-E1C3-4D6E-884E-5C4C33FFA942}" presName="childTex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2C202C-2A5C-4A9B-A28C-96A989CEA26F}" type="pres">
      <dgm:prSet presAssocID="{019C1C65-B626-439F-87BE-5BD367AF0B12}" presName="Name13" presStyleLbl="parChTrans1D2" presStyleIdx="3" presStyleCnt="10"/>
      <dgm:spPr/>
      <dgm:t>
        <a:bodyPr/>
        <a:lstStyle/>
        <a:p>
          <a:endParaRPr lang="zh-CN" altLang="en-US"/>
        </a:p>
      </dgm:t>
    </dgm:pt>
    <dgm:pt modelId="{A1EA993D-305C-43D5-B3DD-7E12F00843C8}" type="pres">
      <dgm:prSet presAssocID="{2DF2C3F4-4988-49F5-8146-8826B58CD1FC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42FE2-774D-49F2-A045-4B6C3D6CEA91}" type="pres">
      <dgm:prSet presAssocID="{F4BD99AE-B429-4427-A775-002722C494C1}" presName="root" presStyleCnt="0"/>
      <dgm:spPr/>
    </dgm:pt>
    <dgm:pt modelId="{783EC63D-331D-4F8C-8E1E-4D7D280D5363}" type="pres">
      <dgm:prSet presAssocID="{F4BD99AE-B429-4427-A775-002722C494C1}" presName="rootComposite" presStyleCnt="0"/>
      <dgm:spPr/>
    </dgm:pt>
    <dgm:pt modelId="{7E794853-3D1A-4A55-9665-52B20179348B}" type="pres">
      <dgm:prSet presAssocID="{F4BD99AE-B429-4427-A775-002722C494C1}" presName="rootText" presStyleLbl="node1" presStyleIdx="1" presStyleCnt="3" custScaleX="93194"/>
      <dgm:spPr/>
      <dgm:t>
        <a:bodyPr/>
        <a:lstStyle/>
        <a:p>
          <a:endParaRPr lang="zh-CN" altLang="en-US"/>
        </a:p>
      </dgm:t>
    </dgm:pt>
    <dgm:pt modelId="{ED1F60C1-1239-4CA5-B3A1-3F23FE208E85}" type="pres">
      <dgm:prSet presAssocID="{F4BD99AE-B429-4427-A775-002722C494C1}" presName="rootConnector" presStyleLbl="node1" presStyleIdx="1" presStyleCnt="3"/>
      <dgm:spPr/>
      <dgm:t>
        <a:bodyPr/>
        <a:lstStyle/>
        <a:p>
          <a:endParaRPr lang="zh-CN" altLang="en-US"/>
        </a:p>
      </dgm:t>
    </dgm:pt>
    <dgm:pt modelId="{49F2411E-C359-45B5-9AFA-8DD152791646}" type="pres">
      <dgm:prSet presAssocID="{F4BD99AE-B429-4427-A775-002722C494C1}" presName="childShape" presStyleCnt="0"/>
      <dgm:spPr/>
    </dgm:pt>
    <dgm:pt modelId="{76050E91-E399-4319-8F31-134CFDA72A87}" type="pres">
      <dgm:prSet presAssocID="{4AEE86D7-933F-4394-8611-3BEC974750E2}" presName="Name13" presStyleLbl="parChTrans1D2" presStyleIdx="4" presStyleCnt="10"/>
      <dgm:spPr/>
      <dgm:t>
        <a:bodyPr/>
        <a:lstStyle/>
        <a:p>
          <a:endParaRPr lang="zh-CN" altLang="en-US"/>
        </a:p>
      </dgm:t>
    </dgm:pt>
    <dgm:pt modelId="{9A53D19C-C051-4E2F-961C-405285D83FEF}" type="pres">
      <dgm:prSet presAssocID="{6C751738-1398-4221-AB9E-47C909CFC22C}" presName="childText" presStyleLbl="bgAcc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B03C4E-06C3-4A62-AC43-21B40193C02B}" type="pres">
      <dgm:prSet presAssocID="{659E445D-94B0-439B-AD0D-A04341C8998D}" presName="Name13" presStyleLbl="parChTrans1D2" presStyleIdx="5" presStyleCnt="10"/>
      <dgm:spPr/>
      <dgm:t>
        <a:bodyPr/>
        <a:lstStyle/>
        <a:p>
          <a:endParaRPr lang="zh-CN" altLang="en-US"/>
        </a:p>
      </dgm:t>
    </dgm:pt>
    <dgm:pt modelId="{9D5C1358-AAD8-41FA-819C-E4E09E646959}" type="pres">
      <dgm:prSet presAssocID="{862EDB65-25F5-4538-8BE0-EC09276DF9DF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B6999-5B72-4296-BE10-5BA291BAAE8B}" type="pres">
      <dgm:prSet presAssocID="{45D38533-F653-4511-B1B9-C9C5E46D1ED0}" presName="Name13" presStyleLbl="parChTrans1D2" presStyleIdx="6" presStyleCnt="10"/>
      <dgm:spPr/>
      <dgm:t>
        <a:bodyPr/>
        <a:lstStyle/>
        <a:p>
          <a:endParaRPr lang="zh-CN" altLang="en-US"/>
        </a:p>
      </dgm:t>
    </dgm:pt>
    <dgm:pt modelId="{A71C7681-5BFF-4603-AA65-50A95546064B}" type="pres">
      <dgm:prSet presAssocID="{D8C0EC6C-3843-48AE-B122-B0F3B6708002}" presName="childText" presStyleLbl="bgAcc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53956A-8E76-42BB-BAE9-695B2CA06BBB}" type="pres">
      <dgm:prSet presAssocID="{8071457B-1349-447E-9E67-F6B31A3D1196}" presName="Name13" presStyleLbl="parChTrans1D2" presStyleIdx="7" presStyleCnt="10"/>
      <dgm:spPr/>
      <dgm:t>
        <a:bodyPr/>
        <a:lstStyle/>
        <a:p>
          <a:endParaRPr lang="zh-CN" altLang="en-US"/>
        </a:p>
      </dgm:t>
    </dgm:pt>
    <dgm:pt modelId="{E01C26FA-8880-4C80-92EB-CCEA6C41BA9C}" type="pres">
      <dgm:prSet presAssocID="{CC89B69A-840E-4B0E-9AA2-A77E3F86E792}" presName="childTex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D2458A-B1D3-4194-AA20-D76C0939C636}" type="pres">
      <dgm:prSet presAssocID="{D7841E5C-79F8-458F-9931-AFDFAB1ECFF0}" presName="root" presStyleCnt="0"/>
      <dgm:spPr/>
    </dgm:pt>
    <dgm:pt modelId="{D8F43E6F-1D33-4AC5-965A-E320C057A2E6}" type="pres">
      <dgm:prSet presAssocID="{D7841E5C-79F8-458F-9931-AFDFAB1ECFF0}" presName="rootComposite" presStyleCnt="0"/>
      <dgm:spPr/>
    </dgm:pt>
    <dgm:pt modelId="{88DBD10E-6BEA-4225-89F4-1C4A119198BA}" type="pres">
      <dgm:prSet presAssocID="{D7841E5C-79F8-458F-9931-AFDFAB1ECFF0}" presName="rootText" presStyleLbl="node1" presStyleIdx="2" presStyleCnt="3"/>
      <dgm:spPr/>
      <dgm:t>
        <a:bodyPr/>
        <a:lstStyle/>
        <a:p>
          <a:endParaRPr lang="zh-CN" altLang="en-US"/>
        </a:p>
      </dgm:t>
    </dgm:pt>
    <dgm:pt modelId="{098699A3-A1EC-4BC8-B966-CA74BC6DDEAB}" type="pres">
      <dgm:prSet presAssocID="{D7841E5C-79F8-458F-9931-AFDFAB1ECFF0}" presName="rootConnector" presStyleLbl="node1" presStyleIdx="2" presStyleCnt="3"/>
      <dgm:spPr/>
      <dgm:t>
        <a:bodyPr/>
        <a:lstStyle/>
        <a:p>
          <a:endParaRPr lang="zh-CN" altLang="en-US"/>
        </a:p>
      </dgm:t>
    </dgm:pt>
    <dgm:pt modelId="{5D3732DC-54AC-4423-B145-DCF615446CAC}" type="pres">
      <dgm:prSet presAssocID="{D7841E5C-79F8-458F-9931-AFDFAB1ECFF0}" presName="childShape" presStyleCnt="0"/>
      <dgm:spPr/>
    </dgm:pt>
    <dgm:pt modelId="{92CDB84C-D4B4-4BD6-85BE-FE360A7D8EE8}" type="pres">
      <dgm:prSet presAssocID="{D578217B-B842-4177-BF6F-A50011202B25}" presName="Name13" presStyleLbl="parChTrans1D2" presStyleIdx="8" presStyleCnt="10"/>
      <dgm:spPr/>
      <dgm:t>
        <a:bodyPr/>
        <a:lstStyle/>
        <a:p>
          <a:endParaRPr lang="zh-CN" altLang="en-US"/>
        </a:p>
      </dgm:t>
    </dgm:pt>
    <dgm:pt modelId="{4B26C1AA-9F71-4404-BBFC-FD597E3F6AE1}" type="pres">
      <dgm:prSet presAssocID="{48BB3F4F-1F9F-4954-B55B-5D505BAA6C43}" presName="childText" presStyleLbl="bgAcc1" presStyleIdx="8" presStyleCnt="10" custScaleX="141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333C39-8FC7-4408-A531-6F488D884A5A}" type="pres">
      <dgm:prSet presAssocID="{25BBED20-15D2-40B2-A7E5-830129B66B4A}" presName="Name13" presStyleLbl="parChTrans1D2" presStyleIdx="9" presStyleCnt="10"/>
      <dgm:spPr/>
      <dgm:t>
        <a:bodyPr/>
        <a:lstStyle/>
        <a:p>
          <a:endParaRPr lang="zh-CN" altLang="en-US"/>
        </a:p>
      </dgm:t>
    </dgm:pt>
    <dgm:pt modelId="{FD42DE9D-25A6-4110-83D4-DF421AA7D633}" type="pres">
      <dgm:prSet presAssocID="{F81737F5-616A-45BC-85F6-D621A235B075}" presName="childText" presStyleLbl="bgAcc1" presStyleIdx="9" presStyleCnt="10" custScaleX="1411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9EA265D-EA05-4D05-AD21-7C778BA0DC90}" type="presOf" srcId="{F4BD99AE-B429-4427-A775-002722C494C1}" destId="{7E794853-3D1A-4A55-9665-52B20179348B}" srcOrd="0" destOrd="0" presId="urn:microsoft.com/office/officeart/2005/8/layout/hierarchy3"/>
    <dgm:cxn modelId="{F8831F45-B73D-48A0-9975-2FC5727A94EA}" type="presOf" srcId="{CC89B69A-840E-4B0E-9AA2-A77E3F86E792}" destId="{E01C26FA-8880-4C80-92EB-CCEA6C41BA9C}" srcOrd="0" destOrd="0" presId="urn:microsoft.com/office/officeart/2005/8/layout/hierarchy3"/>
    <dgm:cxn modelId="{3A0711AF-CC67-407C-A8E7-AC8C1960D0D0}" srcId="{A15B63A3-5B61-4BF3-94BA-6FEAA6F62B1B}" destId="{E272C5EF-A016-42FA-879A-E1AC4818F13C}" srcOrd="1" destOrd="0" parTransId="{F7E1292D-FB0F-47F5-BB36-D0678547E1DD}" sibTransId="{1FB4DAB6-ABC9-49CF-88E4-F32D1340C10F}"/>
    <dgm:cxn modelId="{5E1BEF40-A407-4F4C-A478-5B7B6EAF85B9}" type="presOf" srcId="{45D38533-F653-4511-B1B9-C9C5E46D1ED0}" destId="{90EB6999-5B72-4296-BE10-5BA291BAAE8B}" srcOrd="0" destOrd="0" presId="urn:microsoft.com/office/officeart/2005/8/layout/hierarchy3"/>
    <dgm:cxn modelId="{3425676E-DEB0-4252-A12C-297BE846C39D}" type="presOf" srcId="{D578217B-B842-4177-BF6F-A50011202B25}" destId="{92CDB84C-D4B4-4BD6-85BE-FE360A7D8EE8}" srcOrd="0" destOrd="0" presId="urn:microsoft.com/office/officeart/2005/8/layout/hierarchy3"/>
    <dgm:cxn modelId="{737D8201-BA17-468A-BA38-F674DCD7065A}" type="presOf" srcId="{862EDB65-25F5-4538-8BE0-EC09276DF9DF}" destId="{9D5C1358-AAD8-41FA-819C-E4E09E646959}" srcOrd="0" destOrd="0" presId="urn:microsoft.com/office/officeart/2005/8/layout/hierarchy3"/>
    <dgm:cxn modelId="{C7B0E23D-8D67-4E2B-972A-BA484726B62D}" type="presOf" srcId="{53F82702-8B6D-4E4C-97C4-7E0054EA8286}" destId="{22F2937D-5DB7-448E-982E-1C386E4B7184}" srcOrd="0" destOrd="0" presId="urn:microsoft.com/office/officeart/2005/8/layout/hierarchy3"/>
    <dgm:cxn modelId="{1F7EA298-36FF-4B3E-A2C8-DF46F2D6973B}" type="presOf" srcId="{D7841E5C-79F8-458F-9931-AFDFAB1ECFF0}" destId="{88DBD10E-6BEA-4225-89F4-1C4A119198BA}" srcOrd="0" destOrd="0" presId="urn:microsoft.com/office/officeart/2005/8/layout/hierarchy3"/>
    <dgm:cxn modelId="{6F36F382-EE53-46E2-ADAD-725D281634E7}" srcId="{D7841E5C-79F8-458F-9931-AFDFAB1ECFF0}" destId="{48BB3F4F-1F9F-4954-B55B-5D505BAA6C43}" srcOrd="0" destOrd="0" parTransId="{D578217B-B842-4177-BF6F-A50011202B25}" sibTransId="{67416E23-6C6B-4172-920F-28EF89092F4B}"/>
    <dgm:cxn modelId="{19B1153A-39D2-43C3-AB45-4C400992733B}" type="presOf" srcId="{48BB3F4F-1F9F-4954-B55B-5D505BAA6C43}" destId="{4B26C1AA-9F71-4404-BBFC-FD597E3F6AE1}" srcOrd="0" destOrd="0" presId="urn:microsoft.com/office/officeart/2005/8/layout/hierarchy3"/>
    <dgm:cxn modelId="{C768B30E-0459-42EA-89FC-F2EFEBD528AC}" srcId="{A15B63A3-5B61-4BF3-94BA-6FEAA6F62B1B}" destId="{CDAF7B18-F067-462A-BF99-D2EDEBC78D56}" srcOrd="0" destOrd="0" parTransId="{661908BF-20FC-4CED-8E56-F91A18B60C90}" sibTransId="{B1B7BF65-61CC-4428-A102-64D10AF9AE5A}"/>
    <dgm:cxn modelId="{114EE135-7C9E-46B7-B031-08FCEAB5614C}" type="presOf" srcId="{D8C0EC6C-3843-48AE-B122-B0F3B6708002}" destId="{A71C7681-5BFF-4603-AA65-50A95546064B}" srcOrd="0" destOrd="0" presId="urn:microsoft.com/office/officeart/2005/8/layout/hierarchy3"/>
    <dgm:cxn modelId="{7106BCD3-F949-4AC5-996F-0719096594F4}" type="presOf" srcId="{E272C5EF-A016-42FA-879A-E1AC4818F13C}" destId="{FB0F610E-CB17-4952-B18D-47A15C98496C}" srcOrd="0" destOrd="0" presId="urn:microsoft.com/office/officeart/2005/8/layout/hierarchy3"/>
    <dgm:cxn modelId="{94089E9A-F53B-46BB-BD63-39FE5217FB4D}" srcId="{A15B63A3-5B61-4BF3-94BA-6FEAA6F62B1B}" destId="{2DF2C3F4-4988-49F5-8146-8826B58CD1FC}" srcOrd="3" destOrd="0" parTransId="{019C1C65-B626-439F-87BE-5BD367AF0B12}" sibTransId="{E2986840-7804-40CC-B828-678C9F6AFA67}"/>
    <dgm:cxn modelId="{E0E848C7-609A-4B9C-BAA6-EC73C1C26866}" type="presOf" srcId="{CCE5019D-2415-4F1D-9A87-183D8E5A7D69}" destId="{6A365178-E735-44AD-8EF1-04A9B4546B5B}" srcOrd="0" destOrd="0" presId="urn:microsoft.com/office/officeart/2005/8/layout/hierarchy3"/>
    <dgm:cxn modelId="{BC59A5B1-D0BD-474A-A644-5D413D633941}" type="presOf" srcId="{F7E1292D-FB0F-47F5-BB36-D0678547E1DD}" destId="{0B755CDC-0EC2-4C73-AAA9-A461FE7404AA}" srcOrd="0" destOrd="0" presId="urn:microsoft.com/office/officeart/2005/8/layout/hierarchy3"/>
    <dgm:cxn modelId="{97761C59-9BED-4E0C-B6E5-19261613C58B}" type="presOf" srcId="{019C1C65-B626-439F-87BE-5BD367AF0B12}" destId="{602C202C-2A5C-4A9B-A28C-96A989CEA26F}" srcOrd="0" destOrd="0" presId="urn:microsoft.com/office/officeart/2005/8/layout/hierarchy3"/>
    <dgm:cxn modelId="{836DBA88-0575-4827-8182-DC7AD3FC938F}" type="presOf" srcId="{4AEE86D7-933F-4394-8611-3BEC974750E2}" destId="{76050E91-E399-4319-8F31-134CFDA72A87}" srcOrd="0" destOrd="0" presId="urn:microsoft.com/office/officeart/2005/8/layout/hierarchy3"/>
    <dgm:cxn modelId="{6FBE2149-0273-461C-9177-D784A9BCEFFB}" type="presOf" srcId="{25BBED20-15D2-40B2-A7E5-830129B66B4A}" destId="{31333C39-8FC7-4408-A531-6F488D884A5A}" srcOrd="0" destOrd="0" presId="urn:microsoft.com/office/officeart/2005/8/layout/hierarchy3"/>
    <dgm:cxn modelId="{0001A50E-680C-48F0-AFBA-E5293EFD97D9}" type="presOf" srcId="{6C751738-1398-4221-AB9E-47C909CFC22C}" destId="{9A53D19C-C051-4E2F-961C-405285D83FEF}" srcOrd="0" destOrd="0" presId="urn:microsoft.com/office/officeart/2005/8/layout/hierarchy3"/>
    <dgm:cxn modelId="{6698E634-BAD3-448F-99FA-158EFFF0352D}" srcId="{A15B63A3-5B61-4BF3-94BA-6FEAA6F62B1B}" destId="{2DD31CE4-E1C3-4D6E-884E-5C4C33FFA942}" srcOrd="2" destOrd="0" parTransId="{CCE5019D-2415-4F1D-9A87-183D8E5A7D69}" sibTransId="{91CD4A7C-88EF-426F-BDD5-046CAB61614E}"/>
    <dgm:cxn modelId="{DEAD8202-0770-4D58-B2EB-F0DA7B0CA557}" srcId="{53F82702-8B6D-4E4C-97C4-7E0054EA8286}" destId="{D7841E5C-79F8-458F-9931-AFDFAB1ECFF0}" srcOrd="2" destOrd="0" parTransId="{47D00709-DC2D-4201-9623-96C3792CD84C}" sibTransId="{C114ADAD-5C47-4BF1-9ADB-37E06EAF5E0D}"/>
    <dgm:cxn modelId="{27A1CBE6-B1CC-4B1E-A7C6-C397B62508AF}" srcId="{53F82702-8B6D-4E4C-97C4-7E0054EA8286}" destId="{F4BD99AE-B429-4427-A775-002722C494C1}" srcOrd="1" destOrd="0" parTransId="{984265A2-7A76-49C9-9B26-10E27280D897}" sibTransId="{24DAE6F2-8653-4773-B941-7F25921508D6}"/>
    <dgm:cxn modelId="{7DF13989-4EE2-427C-9724-308937551E8C}" srcId="{F4BD99AE-B429-4427-A775-002722C494C1}" destId="{6C751738-1398-4221-AB9E-47C909CFC22C}" srcOrd="0" destOrd="0" parTransId="{4AEE86D7-933F-4394-8611-3BEC974750E2}" sibTransId="{8BE7EF23-25B9-4C3D-A8ED-4E200D321EE3}"/>
    <dgm:cxn modelId="{19210501-D18C-4B1F-BF2D-C453D1235272}" srcId="{D7841E5C-79F8-458F-9931-AFDFAB1ECFF0}" destId="{F81737F5-616A-45BC-85F6-D621A235B075}" srcOrd="1" destOrd="0" parTransId="{25BBED20-15D2-40B2-A7E5-830129B66B4A}" sibTransId="{D2B79756-DCBC-436B-93CA-CB22CDB173E1}"/>
    <dgm:cxn modelId="{36CE2195-C901-4431-8034-AED977735B2E}" type="presOf" srcId="{D7841E5C-79F8-458F-9931-AFDFAB1ECFF0}" destId="{098699A3-A1EC-4BC8-B966-CA74BC6DDEAB}" srcOrd="1" destOrd="0" presId="urn:microsoft.com/office/officeart/2005/8/layout/hierarchy3"/>
    <dgm:cxn modelId="{3D16D70E-6839-4C15-B226-E174D972CCCC}" type="presOf" srcId="{CDAF7B18-F067-462A-BF99-D2EDEBC78D56}" destId="{AD48BDB3-6653-4802-9F5C-2FDBE4746444}" srcOrd="0" destOrd="0" presId="urn:microsoft.com/office/officeart/2005/8/layout/hierarchy3"/>
    <dgm:cxn modelId="{0DFE9D78-9803-485E-ADE1-F87B1A0A82DB}" srcId="{F4BD99AE-B429-4427-A775-002722C494C1}" destId="{862EDB65-25F5-4538-8BE0-EC09276DF9DF}" srcOrd="1" destOrd="0" parTransId="{659E445D-94B0-439B-AD0D-A04341C8998D}" sibTransId="{E3F1B7C2-6F1D-4FB4-82B8-123964944D0F}"/>
    <dgm:cxn modelId="{B1B363B2-8AFA-4194-B64B-AB9CEDF1F462}" type="presOf" srcId="{2DD31CE4-E1C3-4D6E-884E-5C4C33FFA942}" destId="{F92557C4-1174-461E-93D4-FDF35DDB4E99}" srcOrd="0" destOrd="0" presId="urn:microsoft.com/office/officeart/2005/8/layout/hierarchy3"/>
    <dgm:cxn modelId="{E1B4FF3A-BAEF-4B04-84A5-A44FA0139011}" type="presOf" srcId="{A15B63A3-5B61-4BF3-94BA-6FEAA6F62B1B}" destId="{B55B11AC-C817-4463-B1E4-16497950EAD0}" srcOrd="0" destOrd="0" presId="urn:microsoft.com/office/officeart/2005/8/layout/hierarchy3"/>
    <dgm:cxn modelId="{37C27C5C-05A6-4D7F-8518-55578CBE7D28}" type="presOf" srcId="{A15B63A3-5B61-4BF3-94BA-6FEAA6F62B1B}" destId="{9906FA7B-149D-4D45-A370-B9B11A824C30}" srcOrd="1" destOrd="0" presId="urn:microsoft.com/office/officeart/2005/8/layout/hierarchy3"/>
    <dgm:cxn modelId="{B4412310-FA35-43B6-B4B8-7382FDE15E92}" srcId="{F4BD99AE-B429-4427-A775-002722C494C1}" destId="{D8C0EC6C-3843-48AE-B122-B0F3B6708002}" srcOrd="2" destOrd="0" parTransId="{45D38533-F653-4511-B1B9-C9C5E46D1ED0}" sibTransId="{465D40EE-0F9C-48D2-8F0D-59DCA7553319}"/>
    <dgm:cxn modelId="{53ED88DD-9398-4FB6-A059-709C8661483C}" srcId="{53F82702-8B6D-4E4C-97C4-7E0054EA8286}" destId="{A15B63A3-5B61-4BF3-94BA-6FEAA6F62B1B}" srcOrd="0" destOrd="0" parTransId="{14E061FD-A392-40CC-9FA7-14BE90DECB3B}" sibTransId="{054F58DC-B313-455C-AD92-112D4B5399E9}"/>
    <dgm:cxn modelId="{1A8213DD-1C8E-4BDD-A8FA-5F00A7ABADDC}" type="presOf" srcId="{8071457B-1349-447E-9E67-F6B31A3D1196}" destId="{E153956A-8E76-42BB-BAE9-695B2CA06BBB}" srcOrd="0" destOrd="0" presId="urn:microsoft.com/office/officeart/2005/8/layout/hierarchy3"/>
    <dgm:cxn modelId="{B2852A78-1389-4D9E-AC5E-BA3E3D68081E}" type="presOf" srcId="{2DF2C3F4-4988-49F5-8146-8826B58CD1FC}" destId="{A1EA993D-305C-43D5-B3DD-7E12F00843C8}" srcOrd="0" destOrd="0" presId="urn:microsoft.com/office/officeart/2005/8/layout/hierarchy3"/>
    <dgm:cxn modelId="{C3B3257B-B3BA-4442-8ECB-D51D9F06DA1F}" type="presOf" srcId="{F81737F5-616A-45BC-85F6-D621A235B075}" destId="{FD42DE9D-25A6-4110-83D4-DF421AA7D633}" srcOrd="0" destOrd="0" presId="urn:microsoft.com/office/officeart/2005/8/layout/hierarchy3"/>
    <dgm:cxn modelId="{D194463F-C44D-448B-9177-93904EA09D98}" type="presOf" srcId="{661908BF-20FC-4CED-8E56-F91A18B60C90}" destId="{2B34EAA4-8039-435E-8E38-9C682736C46F}" srcOrd="0" destOrd="0" presId="urn:microsoft.com/office/officeart/2005/8/layout/hierarchy3"/>
    <dgm:cxn modelId="{EE922AE0-F0B4-4DC0-8006-4DBC54F6AC55}" srcId="{F4BD99AE-B429-4427-A775-002722C494C1}" destId="{CC89B69A-840E-4B0E-9AA2-A77E3F86E792}" srcOrd="3" destOrd="0" parTransId="{8071457B-1349-447E-9E67-F6B31A3D1196}" sibTransId="{8B650117-37B5-4152-BA53-60CAB34EC38D}"/>
    <dgm:cxn modelId="{48AA67A7-F2A3-4275-9A37-2F4334A50E4A}" type="presOf" srcId="{F4BD99AE-B429-4427-A775-002722C494C1}" destId="{ED1F60C1-1239-4CA5-B3A1-3F23FE208E85}" srcOrd="1" destOrd="0" presId="urn:microsoft.com/office/officeart/2005/8/layout/hierarchy3"/>
    <dgm:cxn modelId="{7F734746-B22F-43FC-8BBA-9ACEF5882967}" type="presOf" srcId="{659E445D-94B0-439B-AD0D-A04341C8998D}" destId="{BFB03C4E-06C3-4A62-AC43-21B40193C02B}" srcOrd="0" destOrd="0" presId="urn:microsoft.com/office/officeart/2005/8/layout/hierarchy3"/>
    <dgm:cxn modelId="{33DA2F38-4655-476E-9684-D3E353192164}" type="presParOf" srcId="{22F2937D-5DB7-448E-982E-1C386E4B7184}" destId="{24E52F8E-81B0-4608-A843-33C5423D2883}" srcOrd="0" destOrd="0" presId="urn:microsoft.com/office/officeart/2005/8/layout/hierarchy3"/>
    <dgm:cxn modelId="{C9FD0EBA-FA36-4D57-8B7A-CCEFCF117363}" type="presParOf" srcId="{24E52F8E-81B0-4608-A843-33C5423D2883}" destId="{E18ACEFA-900F-42FA-9D2A-DDF8CB154FF6}" srcOrd="0" destOrd="0" presId="urn:microsoft.com/office/officeart/2005/8/layout/hierarchy3"/>
    <dgm:cxn modelId="{D2811A8A-6D4E-4DC4-9E11-2F55737D7EF3}" type="presParOf" srcId="{E18ACEFA-900F-42FA-9D2A-DDF8CB154FF6}" destId="{B55B11AC-C817-4463-B1E4-16497950EAD0}" srcOrd="0" destOrd="0" presId="urn:microsoft.com/office/officeart/2005/8/layout/hierarchy3"/>
    <dgm:cxn modelId="{1B0F1EA4-DA66-4FBB-AC92-F0702D894019}" type="presParOf" srcId="{E18ACEFA-900F-42FA-9D2A-DDF8CB154FF6}" destId="{9906FA7B-149D-4D45-A370-B9B11A824C30}" srcOrd="1" destOrd="0" presId="urn:microsoft.com/office/officeart/2005/8/layout/hierarchy3"/>
    <dgm:cxn modelId="{E912C3F2-621A-433F-AD9C-9AD891E37976}" type="presParOf" srcId="{24E52F8E-81B0-4608-A843-33C5423D2883}" destId="{A44F3AD8-42A8-45BC-83FC-6F12B54CEC8E}" srcOrd="1" destOrd="0" presId="urn:microsoft.com/office/officeart/2005/8/layout/hierarchy3"/>
    <dgm:cxn modelId="{209D9F27-2B36-4255-B5AD-65BE6DB6C5D4}" type="presParOf" srcId="{A44F3AD8-42A8-45BC-83FC-6F12B54CEC8E}" destId="{2B34EAA4-8039-435E-8E38-9C682736C46F}" srcOrd="0" destOrd="0" presId="urn:microsoft.com/office/officeart/2005/8/layout/hierarchy3"/>
    <dgm:cxn modelId="{3080E226-384D-43C9-A679-119BB9812B18}" type="presParOf" srcId="{A44F3AD8-42A8-45BC-83FC-6F12B54CEC8E}" destId="{AD48BDB3-6653-4802-9F5C-2FDBE4746444}" srcOrd="1" destOrd="0" presId="urn:microsoft.com/office/officeart/2005/8/layout/hierarchy3"/>
    <dgm:cxn modelId="{9D73A83C-6C31-4AD2-BCC3-EE7163946816}" type="presParOf" srcId="{A44F3AD8-42A8-45BC-83FC-6F12B54CEC8E}" destId="{0B755CDC-0EC2-4C73-AAA9-A461FE7404AA}" srcOrd="2" destOrd="0" presId="urn:microsoft.com/office/officeart/2005/8/layout/hierarchy3"/>
    <dgm:cxn modelId="{4D784817-FF14-4910-9C7E-1B797682B069}" type="presParOf" srcId="{A44F3AD8-42A8-45BC-83FC-6F12B54CEC8E}" destId="{FB0F610E-CB17-4952-B18D-47A15C98496C}" srcOrd="3" destOrd="0" presId="urn:microsoft.com/office/officeart/2005/8/layout/hierarchy3"/>
    <dgm:cxn modelId="{6457E7B8-0CB6-460D-8202-28D182511922}" type="presParOf" srcId="{A44F3AD8-42A8-45BC-83FC-6F12B54CEC8E}" destId="{6A365178-E735-44AD-8EF1-04A9B4546B5B}" srcOrd="4" destOrd="0" presId="urn:microsoft.com/office/officeart/2005/8/layout/hierarchy3"/>
    <dgm:cxn modelId="{80E7B7A1-1E89-4C9D-A19E-3970A7DC95D3}" type="presParOf" srcId="{A44F3AD8-42A8-45BC-83FC-6F12B54CEC8E}" destId="{F92557C4-1174-461E-93D4-FDF35DDB4E99}" srcOrd="5" destOrd="0" presId="urn:microsoft.com/office/officeart/2005/8/layout/hierarchy3"/>
    <dgm:cxn modelId="{26AA340D-9890-4286-AB6C-AB3E36331102}" type="presParOf" srcId="{A44F3AD8-42A8-45BC-83FC-6F12B54CEC8E}" destId="{602C202C-2A5C-4A9B-A28C-96A989CEA26F}" srcOrd="6" destOrd="0" presId="urn:microsoft.com/office/officeart/2005/8/layout/hierarchy3"/>
    <dgm:cxn modelId="{7F3F9AA7-E9D3-4F70-B4F6-368D04048F88}" type="presParOf" srcId="{A44F3AD8-42A8-45BC-83FC-6F12B54CEC8E}" destId="{A1EA993D-305C-43D5-B3DD-7E12F00843C8}" srcOrd="7" destOrd="0" presId="urn:microsoft.com/office/officeart/2005/8/layout/hierarchy3"/>
    <dgm:cxn modelId="{CEEC0930-0160-4B76-9326-44DE1854112A}" type="presParOf" srcId="{22F2937D-5DB7-448E-982E-1C386E4B7184}" destId="{97042FE2-774D-49F2-A045-4B6C3D6CEA91}" srcOrd="1" destOrd="0" presId="urn:microsoft.com/office/officeart/2005/8/layout/hierarchy3"/>
    <dgm:cxn modelId="{CB36CB1C-0A30-44BD-A711-FF98DB530427}" type="presParOf" srcId="{97042FE2-774D-49F2-A045-4B6C3D6CEA91}" destId="{783EC63D-331D-4F8C-8E1E-4D7D280D5363}" srcOrd="0" destOrd="0" presId="urn:microsoft.com/office/officeart/2005/8/layout/hierarchy3"/>
    <dgm:cxn modelId="{0403AAD5-1D42-4B51-B6EE-5D6B4FDE96CB}" type="presParOf" srcId="{783EC63D-331D-4F8C-8E1E-4D7D280D5363}" destId="{7E794853-3D1A-4A55-9665-52B20179348B}" srcOrd="0" destOrd="0" presId="urn:microsoft.com/office/officeart/2005/8/layout/hierarchy3"/>
    <dgm:cxn modelId="{AAF4EB5D-8BDF-44F5-A6D4-BC358622EF0F}" type="presParOf" srcId="{783EC63D-331D-4F8C-8E1E-4D7D280D5363}" destId="{ED1F60C1-1239-4CA5-B3A1-3F23FE208E85}" srcOrd="1" destOrd="0" presId="urn:microsoft.com/office/officeart/2005/8/layout/hierarchy3"/>
    <dgm:cxn modelId="{0DAEB125-FD06-4773-A33B-C33ABECCA5C6}" type="presParOf" srcId="{97042FE2-774D-49F2-A045-4B6C3D6CEA91}" destId="{49F2411E-C359-45B5-9AFA-8DD152791646}" srcOrd="1" destOrd="0" presId="urn:microsoft.com/office/officeart/2005/8/layout/hierarchy3"/>
    <dgm:cxn modelId="{24374993-68EF-4898-8B00-5607DBD7FEEE}" type="presParOf" srcId="{49F2411E-C359-45B5-9AFA-8DD152791646}" destId="{76050E91-E399-4319-8F31-134CFDA72A87}" srcOrd="0" destOrd="0" presId="urn:microsoft.com/office/officeart/2005/8/layout/hierarchy3"/>
    <dgm:cxn modelId="{4ACB29D1-0993-41A9-AA33-BC11AA2B044E}" type="presParOf" srcId="{49F2411E-C359-45B5-9AFA-8DD152791646}" destId="{9A53D19C-C051-4E2F-961C-405285D83FEF}" srcOrd="1" destOrd="0" presId="urn:microsoft.com/office/officeart/2005/8/layout/hierarchy3"/>
    <dgm:cxn modelId="{D720FEA9-B4BF-4C8F-9969-E5C78F6328B1}" type="presParOf" srcId="{49F2411E-C359-45B5-9AFA-8DD152791646}" destId="{BFB03C4E-06C3-4A62-AC43-21B40193C02B}" srcOrd="2" destOrd="0" presId="urn:microsoft.com/office/officeart/2005/8/layout/hierarchy3"/>
    <dgm:cxn modelId="{96D282E3-59BD-4565-8207-20FDF18C2CC0}" type="presParOf" srcId="{49F2411E-C359-45B5-9AFA-8DD152791646}" destId="{9D5C1358-AAD8-41FA-819C-E4E09E646959}" srcOrd="3" destOrd="0" presId="urn:microsoft.com/office/officeart/2005/8/layout/hierarchy3"/>
    <dgm:cxn modelId="{D4DE7C99-9175-4C0E-9158-CF611086E31D}" type="presParOf" srcId="{49F2411E-C359-45B5-9AFA-8DD152791646}" destId="{90EB6999-5B72-4296-BE10-5BA291BAAE8B}" srcOrd="4" destOrd="0" presId="urn:microsoft.com/office/officeart/2005/8/layout/hierarchy3"/>
    <dgm:cxn modelId="{00BAD891-3ABE-4B57-9841-0B057BCE739A}" type="presParOf" srcId="{49F2411E-C359-45B5-9AFA-8DD152791646}" destId="{A71C7681-5BFF-4603-AA65-50A95546064B}" srcOrd="5" destOrd="0" presId="urn:microsoft.com/office/officeart/2005/8/layout/hierarchy3"/>
    <dgm:cxn modelId="{EACF1842-165B-445B-9A5E-BC864E301125}" type="presParOf" srcId="{49F2411E-C359-45B5-9AFA-8DD152791646}" destId="{E153956A-8E76-42BB-BAE9-695B2CA06BBB}" srcOrd="6" destOrd="0" presId="urn:microsoft.com/office/officeart/2005/8/layout/hierarchy3"/>
    <dgm:cxn modelId="{9DA7553D-E7BF-4E66-A972-560350A27320}" type="presParOf" srcId="{49F2411E-C359-45B5-9AFA-8DD152791646}" destId="{E01C26FA-8880-4C80-92EB-CCEA6C41BA9C}" srcOrd="7" destOrd="0" presId="urn:microsoft.com/office/officeart/2005/8/layout/hierarchy3"/>
    <dgm:cxn modelId="{ADDE7D73-F5CE-42DA-BEE4-CF268393FEA2}" type="presParOf" srcId="{22F2937D-5DB7-448E-982E-1C386E4B7184}" destId="{1BD2458A-B1D3-4194-AA20-D76C0939C636}" srcOrd="2" destOrd="0" presId="urn:microsoft.com/office/officeart/2005/8/layout/hierarchy3"/>
    <dgm:cxn modelId="{41FBF027-2B04-438F-9C66-C61EA38DC158}" type="presParOf" srcId="{1BD2458A-B1D3-4194-AA20-D76C0939C636}" destId="{D8F43E6F-1D33-4AC5-965A-E320C057A2E6}" srcOrd="0" destOrd="0" presId="urn:microsoft.com/office/officeart/2005/8/layout/hierarchy3"/>
    <dgm:cxn modelId="{AC676732-B13C-4028-8DCD-4CA4AD528D18}" type="presParOf" srcId="{D8F43E6F-1D33-4AC5-965A-E320C057A2E6}" destId="{88DBD10E-6BEA-4225-89F4-1C4A119198BA}" srcOrd="0" destOrd="0" presId="urn:microsoft.com/office/officeart/2005/8/layout/hierarchy3"/>
    <dgm:cxn modelId="{F22D7702-C078-4C9F-9B3C-1ECFC9406952}" type="presParOf" srcId="{D8F43E6F-1D33-4AC5-965A-E320C057A2E6}" destId="{098699A3-A1EC-4BC8-B966-CA74BC6DDEAB}" srcOrd="1" destOrd="0" presId="urn:microsoft.com/office/officeart/2005/8/layout/hierarchy3"/>
    <dgm:cxn modelId="{854BF6EC-4E7B-4E93-8E18-1D6EAAC05927}" type="presParOf" srcId="{1BD2458A-B1D3-4194-AA20-D76C0939C636}" destId="{5D3732DC-54AC-4423-B145-DCF615446CAC}" srcOrd="1" destOrd="0" presId="urn:microsoft.com/office/officeart/2005/8/layout/hierarchy3"/>
    <dgm:cxn modelId="{9CBA9E5D-5235-45F9-85DC-348A7DA02615}" type="presParOf" srcId="{5D3732DC-54AC-4423-B145-DCF615446CAC}" destId="{92CDB84C-D4B4-4BD6-85BE-FE360A7D8EE8}" srcOrd="0" destOrd="0" presId="urn:microsoft.com/office/officeart/2005/8/layout/hierarchy3"/>
    <dgm:cxn modelId="{81CE1A09-746B-43FA-B220-014BFC439B09}" type="presParOf" srcId="{5D3732DC-54AC-4423-B145-DCF615446CAC}" destId="{4B26C1AA-9F71-4404-BBFC-FD597E3F6AE1}" srcOrd="1" destOrd="0" presId="urn:microsoft.com/office/officeart/2005/8/layout/hierarchy3"/>
    <dgm:cxn modelId="{AAD59983-E81A-4211-B2F5-D53103CA90F5}" type="presParOf" srcId="{5D3732DC-54AC-4423-B145-DCF615446CAC}" destId="{31333C39-8FC7-4408-A531-6F488D884A5A}" srcOrd="2" destOrd="0" presId="urn:microsoft.com/office/officeart/2005/8/layout/hierarchy3"/>
    <dgm:cxn modelId="{BBD03B4D-2D08-49DD-BBCD-C5FA21410B02}" type="presParOf" srcId="{5D3732DC-54AC-4423-B145-DCF615446CAC}" destId="{FD42DE9D-25A6-4110-83D4-DF421AA7D63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B170CB-C4F2-4766-B1A3-105EA8510D0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3FF83FB-DAA9-4BE1-9750-5F2200D558D3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项目支持</a:t>
          </a:r>
          <a:endParaRPr lang="zh-CN" altLang="en-US" dirty="0"/>
        </a:p>
      </dgm:t>
    </dgm:pt>
    <dgm:pt modelId="{2EB6D38F-BC2B-425B-A610-4B8ECA56DB61}" type="parTrans" cxnId="{E75B84C9-37C4-427D-A416-33CD3C0E72AA}">
      <dgm:prSet/>
      <dgm:spPr/>
      <dgm:t>
        <a:bodyPr/>
        <a:lstStyle/>
        <a:p>
          <a:endParaRPr lang="zh-CN" altLang="en-US"/>
        </a:p>
      </dgm:t>
    </dgm:pt>
    <dgm:pt modelId="{900ADBD7-4F6F-4659-BDA6-0EF172492DA2}" type="sibTrans" cxnId="{E75B84C9-37C4-427D-A416-33CD3C0E72AA}">
      <dgm:prSet/>
      <dgm:spPr/>
      <dgm:t>
        <a:bodyPr/>
        <a:lstStyle/>
        <a:p>
          <a:endParaRPr lang="zh-CN" altLang="en-US"/>
        </a:p>
      </dgm:t>
    </dgm:pt>
    <dgm:pt modelId="{AFF04C0A-FB2B-4BE9-A769-CFA57427057B}">
      <dgm:prSet phldrT="[文本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自研</a:t>
          </a:r>
          <a:endParaRPr lang="zh-CN" altLang="en-US" dirty="0"/>
        </a:p>
      </dgm:t>
    </dgm:pt>
    <dgm:pt modelId="{7FD111E5-B192-4E1B-B356-256C9BC5EB74}" type="parTrans" cxnId="{5B52225F-BE1C-40FA-A338-CFDF9514CBEF}">
      <dgm:prSet/>
      <dgm:spPr/>
      <dgm:t>
        <a:bodyPr/>
        <a:lstStyle/>
        <a:p>
          <a:endParaRPr lang="zh-CN" altLang="en-US"/>
        </a:p>
      </dgm:t>
    </dgm:pt>
    <dgm:pt modelId="{32CC4034-6B2C-4F28-A2D2-E8EE030834BD}" type="sibTrans" cxnId="{5B52225F-BE1C-40FA-A338-CFDF9514CBEF}">
      <dgm:prSet/>
      <dgm:spPr/>
      <dgm:t>
        <a:bodyPr/>
        <a:lstStyle/>
        <a:p>
          <a:endParaRPr lang="zh-CN" altLang="en-US"/>
        </a:p>
      </dgm:t>
    </dgm:pt>
    <dgm:pt modelId="{C1B39315-678D-4737-A9FD-B9385DCECC6C}">
      <dgm:prSet phldrT="[文本]"/>
      <dgm:spPr/>
      <dgm:t>
        <a:bodyPr/>
        <a:lstStyle/>
        <a:p>
          <a:r>
            <a:rPr lang="zh-CN" altLang="en-US" dirty="0" smtClean="0"/>
            <a:t>团队</a:t>
          </a:r>
          <a:endParaRPr lang="zh-CN" altLang="en-US" dirty="0"/>
        </a:p>
      </dgm:t>
    </dgm:pt>
    <dgm:pt modelId="{4F5146D4-D656-4DD8-A4B9-4A646E63FBC9}" type="parTrans" cxnId="{F36A882A-C488-4D48-B987-E9953BEA6174}">
      <dgm:prSet/>
      <dgm:spPr/>
      <dgm:t>
        <a:bodyPr/>
        <a:lstStyle/>
        <a:p>
          <a:endParaRPr lang="zh-CN" altLang="en-US"/>
        </a:p>
      </dgm:t>
    </dgm:pt>
    <dgm:pt modelId="{110A86DA-6140-4505-B758-3DA822D4125E}" type="sibTrans" cxnId="{F36A882A-C488-4D48-B987-E9953BEA6174}">
      <dgm:prSet/>
      <dgm:spPr/>
      <dgm:t>
        <a:bodyPr/>
        <a:lstStyle/>
        <a:p>
          <a:endParaRPr lang="zh-CN" altLang="en-US"/>
        </a:p>
      </dgm:t>
    </dgm:pt>
    <dgm:pt modelId="{1B2E5B8F-AB9F-4C97-9CB4-8947057719FD}">
      <dgm:prSet phldrT="[文本]"/>
      <dgm:spPr/>
      <dgm:t>
        <a:bodyPr/>
        <a:lstStyle/>
        <a:p>
          <a:r>
            <a:rPr lang="en-US" altLang="zh-CN" dirty="0" smtClean="0"/>
            <a:t>2017</a:t>
          </a:r>
          <a:r>
            <a:rPr lang="zh-CN" altLang="en-US" dirty="0" smtClean="0"/>
            <a:t>年工作计划</a:t>
          </a:r>
          <a:endParaRPr lang="zh-CN" altLang="en-US" dirty="0"/>
        </a:p>
      </dgm:t>
    </dgm:pt>
    <dgm:pt modelId="{9724EEF2-6FE3-4CEA-9AFC-E58B7EEE1E74}" type="parTrans" cxnId="{BE57415D-2CB8-4FAE-B6EC-48B5F57B3539}">
      <dgm:prSet/>
      <dgm:spPr/>
      <dgm:t>
        <a:bodyPr/>
        <a:lstStyle/>
        <a:p>
          <a:endParaRPr lang="zh-CN" altLang="en-US"/>
        </a:p>
      </dgm:t>
    </dgm:pt>
    <dgm:pt modelId="{E829EEC0-A1F9-495A-A4C5-99D901D13705}" type="sibTrans" cxnId="{BE57415D-2CB8-4FAE-B6EC-48B5F57B3539}">
      <dgm:prSet/>
      <dgm:spPr/>
      <dgm:t>
        <a:bodyPr/>
        <a:lstStyle/>
        <a:p>
          <a:endParaRPr lang="zh-CN" altLang="en-US"/>
        </a:p>
      </dgm:t>
    </dgm:pt>
    <dgm:pt modelId="{5573E184-B0A7-4989-B6BE-FDDE1365E8AA}" type="pres">
      <dgm:prSet presAssocID="{FEB170CB-C4F2-4766-B1A3-105EA8510D0C}" presName="linearFlow" presStyleCnt="0">
        <dgm:presLayoutVars>
          <dgm:dir/>
          <dgm:resizeHandles val="exact"/>
        </dgm:presLayoutVars>
      </dgm:prSet>
      <dgm:spPr/>
    </dgm:pt>
    <dgm:pt modelId="{8206DABC-239A-41BA-B44D-B5A9968AD829}" type="pres">
      <dgm:prSet presAssocID="{03FF83FB-DAA9-4BE1-9750-5F2200D558D3}" presName="composite" presStyleCnt="0"/>
      <dgm:spPr/>
    </dgm:pt>
    <dgm:pt modelId="{F8C040FE-D4E7-434E-ADAF-64BFFB2A59F4}" type="pres">
      <dgm:prSet presAssocID="{03FF83FB-DAA9-4BE1-9750-5F2200D558D3}" presName="imgShp" presStyleLbl="fgImgPlace1" presStyleIdx="0" presStyleCnt="4" custLinFactNeighborX="-8516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1382AAD-8285-4879-96AE-A654E7666160}" type="pres">
      <dgm:prSet presAssocID="{03FF83FB-DAA9-4BE1-9750-5F2200D558D3}" presName="txShp" presStyleLbl="node1" presStyleIdx="0" presStyleCnt="4" custLinFactNeighborX="-1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A89D6-8C49-4A16-B6D5-D59A05EBC34E}" type="pres">
      <dgm:prSet presAssocID="{900ADBD7-4F6F-4659-BDA6-0EF172492DA2}" presName="spacing" presStyleCnt="0"/>
      <dgm:spPr/>
    </dgm:pt>
    <dgm:pt modelId="{AC055A23-98D9-435B-8833-2844C12B1458}" type="pres">
      <dgm:prSet presAssocID="{AFF04C0A-FB2B-4BE9-A769-CFA57427057B}" presName="composite" presStyleCnt="0"/>
      <dgm:spPr/>
    </dgm:pt>
    <dgm:pt modelId="{9C6EAA8F-57F6-4204-9B60-31CFFB910102}" type="pres">
      <dgm:prSet presAssocID="{AFF04C0A-FB2B-4BE9-A769-CFA57427057B}" presName="imgShp" presStyleLbl="fgImgPlace1" presStyleIdx="1" presStyleCnt="4" custLinFactNeighborX="-8516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664B63B-597D-49E8-B7CF-5C14B64769C3}" type="pres">
      <dgm:prSet presAssocID="{AFF04C0A-FB2B-4BE9-A769-CFA57427057B}" presName="txShp" presStyleLbl="node1" presStyleIdx="1" presStyleCnt="4" custLinFactNeighborX="-1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C64CC4-085A-40B5-90F8-040998650CFD}" type="pres">
      <dgm:prSet presAssocID="{32CC4034-6B2C-4F28-A2D2-E8EE030834BD}" presName="spacing" presStyleCnt="0"/>
      <dgm:spPr/>
    </dgm:pt>
    <dgm:pt modelId="{DCDC8772-ADA1-4886-B92D-7BD61535C858}" type="pres">
      <dgm:prSet presAssocID="{C1B39315-678D-4737-A9FD-B9385DCECC6C}" presName="composite" presStyleCnt="0"/>
      <dgm:spPr/>
    </dgm:pt>
    <dgm:pt modelId="{F537E885-D8B9-4068-9823-142DCA8F299C}" type="pres">
      <dgm:prSet presAssocID="{C1B39315-678D-4737-A9FD-B9385DCECC6C}" presName="imgShp" presStyleLbl="fgImgPlace1" presStyleIdx="2" presStyleCnt="4" custLinFactNeighborX="-8516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7F3AA3C-FC55-4CB4-82D8-E831EF13E0FD}" type="pres">
      <dgm:prSet presAssocID="{C1B39315-678D-4737-A9FD-B9385DCECC6C}" presName="txShp" presStyleLbl="node1" presStyleIdx="2" presStyleCnt="4" custLinFactNeighborX="-1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C5E87A-5F53-48C1-897C-C44BCD68E8E5}" type="pres">
      <dgm:prSet presAssocID="{110A86DA-6140-4505-B758-3DA822D4125E}" presName="spacing" presStyleCnt="0"/>
      <dgm:spPr/>
    </dgm:pt>
    <dgm:pt modelId="{F9595F7D-DFD0-47AB-956A-D63A44B81868}" type="pres">
      <dgm:prSet presAssocID="{1B2E5B8F-AB9F-4C97-9CB4-8947057719FD}" presName="composite" presStyleCnt="0"/>
      <dgm:spPr/>
    </dgm:pt>
    <dgm:pt modelId="{1FA2F381-2023-413E-A7C5-FE9D66F3C64C}" type="pres">
      <dgm:prSet presAssocID="{1B2E5B8F-AB9F-4C97-9CB4-8947057719FD}" presName="imgShp" presStyleLbl="fgImgPlace1" presStyleIdx="3" presStyleCnt="4" custLinFactNeighborX="-8516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21F777A-C04A-41F7-AE8C-54FE5A47AC56}" type="pres">
      <dgm:prSet presAssocID="{1B2E5B8F-AB9F-4C97-9CB4-8947057719FD}" presName="txShp" presStyleLbl="node1" presStyleIdx="3" presStyleCnt="4" custLinFactNeighborX="-1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5AC260-5D47-420B-8764-9D0B459BA1CB}" type="presOf" srcId="{FEB170CB-C4F2-4766-B1A3-105EA8510D0C}" destId="{5573E184-B0A7-4989-B6BE-FDDE1365E8AA}" srcOrd="0" destOrd="0" presId="urn:microsoft.com/office/officeart/2005/8/layout/vList3"/>
    <dgm:cxn modelId="{5058D6CF-4583-4123-99BA-1B262A09FB71}" type="presOf" srcId="{C1B39315-678D-4737-A9FD-B9385DCECC6C}" destId="{B7F3AA3C-FC55-4CB4-82D8-E831EF13E0FD}" srcOrd="0" destOrd="0" presId="urn:microsoft.com/office/officeart/2005/8/layout/vList3"/>
    <dgm:cxn modelId="{D1EEE76C-2BB4-4CE3-900A-1C9A750D3541}" type="presOf" srcId="{AFF04C0A-FB2B-4BE9-A769-CFA57427057B}" destId="{3664B63B-597D-49E8-B7CF-5C14B64769C3}" srcOrd="0" destOrd="0" presId="urn:microsoft.com/office/officeart/2005/8/layout/vList3"/>
    <dgm:cxn modelId="{F36A882A-C488-4D48-B987-E9953BEA6174}" srcId="{FEB170CB-C4F2-4766-B1A3-105EA8510D0C}" destId="{C1B39315-678D-4737-A9FD-B9385DCECC6C}" srcOrd="2" destOrd="0" parTransId="{4F5146D4-D656-4DD8-A4B9-4A646E63FBC9}" sibTransId="{110A86DA-6140-4505-B758-3DA822D4125E}"/>
    <dgm:cxn modelId="{5B52225F-BE1C-40FA-A338-CFDF9514CBEF}" srcId="{FEB170CB-C4F2-4766-B1A3-105EA8510D0C}" destId="{AFF04C0A-FB2B-4BE9-A769-CFA57427057B}" srcOrd="1" destOrd="0" parTransId="{7FD111E5-B192-4E1B-B356-256C9BC5EB74}" sibTransId="{32CC4034-6B2C-4F28-A2D2-E8EE030834BD}"/>
    <dgm:cxn modelId="{9FC5F067-AC35-4262-80F4-0120BAA6DBF6}" type="presOf" srcId="{1B2E5B8F-AB9F-4C97-9CB4-8947057719FD}" destId="{C21F777A-C04A-41F7-AE8C-54FE5A47AC56}" srcOrd="0" destOrd="0" presId="urn:microsoft.com/office/officeart/2005/8/layout/vList3"/>
    <dgm:cxn modelId="{BE57415D-2CB8-4FAE-B6EC-48B5F57B3539}" srcId="{FEB170CB-C4F2-4766-B1A3-105EA8510D0C}" destId="{1B2E5B8F-AB9F-4C97-9CB4-8947057719FD}" srcOrd="3" destOrd="0" parTransId="{9724EEF2-6FE3-4CEA-9AFC-E58B7EEE1E74}" sibTransId="{E829EEC0-A1F9-495A-A4C5-99D901D13705}"/>
    <dgm:cxn modelId="{E75B84C9-37C4-427D-A416-33CD3C0E72AA}" srcId="{FEB170CB-C4F2-4766-B1A3-105EA8510D0C}" destId="{03FF83FB-DAA9-4BE1-9750-5F2200D558D3}" srcOrd="0" destOrd="0" parTransId="{2EB6D38F-BC2B-425B-A610-4B8ECA56DB61}" sibTransId="{900ADBD7-4F6F-4659-BDA6-0EF172492DA2}"/>
    <dgm:cxn modelId="{B0D83FF3-EAA7-49D2-A4C4-10F4F1DDC131}" type="presOf" srcId="{03FF83FB-DAA9-4BE1-9750-5F2200D558D3}" destId="{E1382AAD-8285-4879-96AE-A654E7666160}" srcOrd="0" destOrd="0" presId="urn:microsoft.com/office/officeart/2005/8/layout/vList3"/>
    <dgm:cxn modelId="{5646C278-FDE0-43F4-8D20-B8677E4D9E7B}" type="presParOf" srcId="{5573E184-B0A7-4989-B6BE-FDDE1365E8AA}" destId="{8206DABC-239A-41BA-B44D-B5A9968AD829}" srcOrd="0" destOrd="0" presId="urn:microsoft.com/office/officeart/2005/8/layout/vList3"/>
    <dgm:cxn modelId="{9F606D8F-661F-47B4-B72D-AD330B62A197}" type="presParOf" srcId="{8206DABC-239A-41BA-B44D-B5A9968AD829}" destId="{F8C040FE-D4E7-434E-ADAF-64BFFB2A59F4}" srcOrd="0" destOrd="0" presId="urn:microsoft.com/office/officeart/2005/8/layout/vList3"/>
    <dgm:cxn modelId="{789D9192-8254-48AE-BFF7-B0008C3C2A82}" type="presParOf" srcId="{8206DABC-239A-41BA-B44D-B5A9968AD829}" destId="{E1382AAD-8285-4879-96AE-A654E7666160}" srcOrd="1" destOrd="0" presId="urn:microsoft.com/office/officeart/2005/8/layout/vList3"/>
    <dgm:cxn modelId="{BE463CD0-F70B-4A33-9210-F2364E59854B}" type="presParOf" srcId="{5573E184-B0A7-4989-B6BE-FDDE1365E8AA}" destId="{D43A89D6-8C49-4A16-B6D5-D59A05EBC34E}" srcOrd="1" destOrd="0" presId="urn:microsoft.com/office/officeart/2005/8/layout/vList3"/>
    <dgm:cxn modelId="{15111F7A-5AD7-4052-93C4-E64C57AB855D}" type="presParOf" srcId="{5573E184-B0A7-4989-B6BE-FDDE1365E8AA}" destId="{AC055A23-98D9-435B-8833-2844C12B1458}" srcOrd="2" destOrd="0" presId="urn:microsoft.com/office/officeart/2005/8/layout/vList3"/>
    <dgm:cxn modelId="{F6E319EA-3F40-4296-BDFF-14D88CE28FAE}" type="presParOf" srcId="{AC055A23-98D9-435B-8833-2844C12B1458}" destId="{9C6EAA8F-57F6-4204-9B60-31CFFB910102}" srcOrd="0" destOrd="0" presId="urn:microsoft.com/office/officeart/2005/8/layout/vList3"/>
    <dgm:cxn modelId="{4C2089CA-A90C-40FD-B98E-2B1AD4D294D6}" type="presParOf" srcId="{AC055A23-98D9-435B-8833-2844C12B1458}" destId="{3664B63B-597D-49E8-B7CF-5C14B64769C3}" srcOrd="1" destOrd="0" presId="urn:microsoft.com/office/officeart/2005/8/layout/vList3"/>
    <dgm:cxn modelId="{1CC482FC-A5D9-4844-B8EE-92247D555E8B}" type="presParOf" srcId="{5573E184-B0A7-4989-B6BE-FDDE1365E8AA}" destId="{AFC64CC4-085A-40B5-90F8-040998650CFD}" srcOrd="3" destOrd="0" presId="urn:microsoft.com/office/officeart/2005/8/layout/vList3"/>
    <dgm:cxn modelId="{91008E3C-DC58-45DB-8165-15F6E16CAFE6}" type="presParOf" srcId="{5573E184-B0A7-4989-B6BE-FDDE1365E8AA}" destId="{DCDC8772-ADA1-4886-B92D-7BD61535C858}" srcOrd="4" destOrd="0" presId="urn:microsoft.com/office/officeart/2005/8/layout/vList3"/>
    <dgm:cxn modelId="{921E498C-A614-4380-B96E-4E02C69130EA}" type="presParOf" srcId="{DCDC8772-ADA1-4886-B92D-7BD61535C858}" destId="{F537E885-D8B9-4068-9823-142DCA8F299C}" srcOrd="0" destOrd="0" presId="urn:microsoft.com/office/officeart/2005/8/layout/vList3"/>
    <dgm:cxn modelId="{12929D0B-AB80-4F5A-A2B8-9DB27C64B9ED}" type="presParOf" srcId="{DCDC8772-ADA1-4886-B92D-7BD61535C858}" destId="{B7F3AA3C-FC55-4CB4-82D8-E831EF13E0FD}" srcOrd="1" destOrd="0" presId="urn:microsoft.com/office/officeart/2005/8/layout/vList3"/>
    <dgm:cxn modelId="{FE16CEB1-2306-4B85-88F1-013BBEA93797}" type="presParOf" srcId="{5573E184-B0A7-4989-B6BE-FDDE1365E8AA}" destId="{33C5E87A-5F53-48C1-897C-C44BCD68E8E5}" srcOrd="5" destOrd="0" presId="urn:microsoft.com/office/officeart/2005/8/layout/vList3"/>
    <dgm:cxn modelId="{87F26F89-006F-4CC6-89E7-CC065EFFDFB0}" type="presParOf" srcId="{5573E184-B0A7-4989-B6BE-FDDE1365E8AA}" destId="{F9595F7D-DFD0-47AB-956A-D63A44B81868}" srcOrd="6" destOrd="0" presId="urn:microsoft.com/office/officeart/2005/8/layout/vList3"/>
    <dgm:cxn modelId="{976E0F77-ECD5-4D06-9A34-D3FFB3F4CD91}" type="presParOf" srcId="{F9595F7D-DFD0-47AB-956A-D63A44B81868}" destId="{1FA2F381-2023-413E-A7C5-FE9D66F3C64C}" srcOrd="0" destOrd="0" presId="urn:microsoft.com/office/officeart/2005/8/layout/vList3"/>
    <dgm:cxn modelId="{4D11B026-BE6F-43EF-847F-6D2167256946}" type="presParOf" srcId="{F9595F7D-DFD0-47AB-956A-D63A44B81868}" destId="{C21F777A-C04A-41F7-AE8C-54FE5A47AC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B170CB-C4F2-4766-B1A3-105EA8510D0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3FF83FB-DAA9-4BE1-9750-5F2200D558D3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项目支持</a:t>
          </a:r>
          <a:endParaRPr lang="zh-CN" altLang="en-US" dirty="0"/>
        </a:p>
      </dgm:t>
    </dgm:pt>
    <dgm:pt modelId="{2EB6D38F-BC2B-425B-A610-4B8ECA56DB61}" type="parTrans" cxnId="{E75B84C9-37C4-427D-A416-33CD3C0E72AA}">
      <dgm:prSet/>
      <dgm:spPr/>
      <dgm:t>
        <a:bodyPr/>
        <a:lstStyle/>
        <a:p>
          <a:endParaRPr lang="zh-CN" altLang="en-US"/>
        </a:p>
      </dgm:t>
    </dgm:pt>
    <dgm:pt modelId="{900ADBD7-4F6F-4659-BDA6-0EF172492DA2}" type="sibTrans" cxnId="{E75B84C9-37C4-427D-A416-33CD3C0E72AA}">
      <dgm:prSet/>
      <dgm:spPr/>
      <dgm:t>
        <a:bodyPr/>
        <a:lstStyle/>
        <a:p>
          <a:endParaRPr lang="zh-CN" altLang="en-US"/>
        </a:p>
      </dgm:t>
    </dgm:pt>
    <dgm:pt modelId="{AFF04C0A-FB2B-4BE9-A769-CFA57427057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自研</a:t>
          </a:r>
          <a:endParaRPr lang="zh-CN" altLang="en-US" dirty="0"/>
        </a:p>
      </dgm:t>
    </dgm:pt>
    <dgm:pt modelId="{7FD111E5-B192-4E1B-B356-256C9BC5EB74}" type="parTrans" cxnId="{5B52225F-BE1C-40FA-A338-CFDF9514CBEF}">
      <dgm:prSet/>
      <dgm:spPr/>
      <dgm:t>
        <a:bodyPr/>
        <a:lstStyle/>
        <a:p>
          <a:endParaRPr lang="zh-CN" altLang="en-US"/>
        </a:p>
      </dgm:t>
    </dgm:pt>
    <dgm:pt modelId="{32CC4034-6B2C-4F28-A2D2-E8EE030834BD}" type="sibTrans" cxnId="{5B52225F-BE1C-40FA-A338-CFDF9514CBEF}">
      <dgm:prSet/>
      <dgm:spPr/>
      <dgm:t>
        <a:bodyPr/>
        <a:lstStyle/>
        <a:p>
          <a:endParaRPr lang="zh-CN" altLang="en-US"/>
        </a:p>
      </dgm:t>
    </dgm:pt>
    <dgm:pt modelId="{C1B39315-678D-4737-A9FD-B9385DCECC6C}">
      <dgm:prSet phldrT="[文本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团队</a:t>
          </a:r>
          <a:endParaRPr lang="zh-CN" altLang="en-US" dirty="0"/>
        </a:p>
      </dgm:t>
    </dgm:pt>
    <dgm:pt modelId="{4F5146D4-D656-4DD8-A4B9-4A646E63FBC9}" type="parTrans" cxnId="{F36A882A-C488-4D48-B987-E9953BEA6174}">
      <dgm:prSet/>
      <dgm:spPr/>
      <dgm:t>
        <a:bodyPr/>
        <a:lstStyle/>
        <a:p>
          <a:endParaRPr lang="zh-CN" altLang="en-US"/>
        </a:p>
      </dgm:t>
    </dgm:pt>
    <dgm:pt modelId="{110A86DA-6140-4505-B758-3DA822D4125E}" type="sibTrans" cxnId="{F36A882A-C488-4D48-B987-E9953BEA6174}">
      <dgm:prSet/>
      <dgm:spPr/>
      <dgm:t>
        <a:bodyPr/>
        <a:lstStyle/>
        <a:p>
          <a:endParaRPr lang="zh-CN" altLang="en-US"/>
        </a:p>
      </dgm:t>
    </dgm:pt>
    <dgm:pt modelId="{1B2E5B8F-AB9F-4C97-9CB4-8947057719FD}">
      <dgm:prSet phldrT="[文本]"/>
      <dgm:spPr/>
      <dgm:t>
        <a:bodyPr/>
        <a:lstStyle/>
        <a:p>
          <a:r>
            <a:rPr lang="en-US" altLang="zh-CN" dirty="0" smtClean="0"/>
            <a:t>2017</a:t>
          </a:r>
          <a:r>
            <a:rPr lang="zh-CN" altLang="en-US" dirty="0" smtClean="0"/>
            <a:t>年工作计划</a:t>
          </a:r>
          <a:endParaRPr lang="zh-CN" altLang="en-US" dirty="0"/>
        </a:p>
      </dgm:t>
    </dgm:pt>
    <dgm:pt modelId="{9724EEF2-6FE3-4CEA-9AFC-E58B7EEE1E74}" type="parTrans" cxnId="{BE57415D-2CB8-4FAE-B6EC-48B5F57B3539}">
      <dgm:prSet/>
      <dgm:spPr/>
      <dgm:t>
        <a:bodyPr/>
        <a:lstStyle/>
        <a:p>
          <a:endParaRPr lang="zh-CN" altLang="en-US"/>
        </a:p>
      </dgm:t>
    </dgm:pt>
    <dgm:pt modelId="{E829EEC0-A1F9-495A-A4C5-99D901D13705}" type="sibTrans" cxnId="{BE57415D-2CB8-4FAE-B6EC-48B5F57B3539}">
      <dgm:prSet/>
      <dgm:spPr/>
      <dgm:t>
        <a:bodyPr/>
        <a:lstStyle/>
        <a:p>
          <a:endParaRPr lang="zh-CN" altLang="en-US"/>
        </a:p>
      </dgm:t>
    </dgm:pt>
    <dgm:pt modelId="{5573E184-B0A7-4989-B6BE-FDDE1365E8AA}" type="pres">
      <dgm:prSet presAssocID="{FEB170CB-C4F2-4766-B1A3-105EA8510D0C}" presName="linearFlow" presStyleCnt="0">
        <dgm:presLayoutVars>
          <dgm:dir/>
          <dgm:resizeHandles val="exact"/>
        </dgm:presLayoutVars>
      </dgm:prSet>
      <dgm:spPr/>
    </dgm:pt>
    <dgm:pt modelId="{8206DABC-239A-41BA-B44D-B5A9968AD829}" type="pres">
      <dgm:prSet presAssocID="{03FF83FB-DAA9-4BE1-9750-5F2200D558D3}" presName="composite" presStyleCnt="0"/>
      <dgm:spPr/>
    </dgm:pt>
    <dgm:pt modelId="{F8C040FE-D4E7-434E-ADAF-64BFFB2A59F4}" type="pres">
      <dgm:prSet presAssocID="{03FF83FB-DAA9-4BE1-9750-5F2200D558D3}" presName="imgShp" presStyleLbl="fgImgPlace1" presStyleIdx="0" presStyleCnt="4" custLinFactNeighborX="-8516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1382AAD-8285-4879-96AE-A654E7666160}" type="pres">
      <dgm:prSet presAssocID="{03FF83FB-DAA9-4BE1-9750-5F2200D558D3}" presName="txShp" presStyleLbl="node1" presStyleIdx="0" presStyleCnt="4" custLinFactNeighborX="-1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A89D6-8C49-4A16-B6D5-D59A05EBC34E}" type="pres">
      <dgm:prSet presAssocID="{900ADBD7-4F6F-4659-BDA6-0EF172492DA2}" presName="spacing" presStyleCnt="0"/>
      <dgm:spPr/>
    </dgm:pt>
    <dgm:pt modelId="{AC055A23-98D9-435B-8833-2844C12B1458}" type="pres">
      <dgm:prSet presAssocID="{AFF04C0A-FB2B-4BE9-A769-CFA57427057B}" presName="composite" presStyleCnt="0"/>
      <dgm:spPr/>
    </dgm:pt>
    <dgm:pt modelId="{9C6EAA8F-57F6-4204-9B60-31CFFB910102}" type="pres">
      <dgm:prSet presAssocID="{AFF04C0A-FB2B-4BE9-A769-CFA57427057B}" presName="imgShp" presStyleLbl="fgImgPlace1" presStyleIdx="1" presStyleCnt="4" custLinFactNeighborX="-8516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664B63B-597D-49E8-B7CF-5C14B64769C3}" type="pres">
      <dgm:prSet presAssocID="{AFF04C0A-FB2B-4BE9-A769-CFA57427057B}" presName="txShp" presStyleLbl="node1" presStyleIdx="1" presStyleCnt="4" custLinFactNeighborX="-1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C64CC4-085A-40B5-90F8-040998650CFD}" type="pres">
      <dgm:prSet presAssocID="{32CC4034-6B2C-4F28-A2D2-E8EE030834BD}" presName="spacing" presStyleCnt="0"/>
      <dgm:spPr/>
    </dgm:pt>
    <dgm:pt modelId="{DCDC8772-ADA1-4886-B92D-7BD61535C858}" type="pres">
      <dgm:prSet presAssocID="{C1B39315-678D-4737-A9FD-B9385DCECC6C}" presName="composite" presStyleCnt="0"/>
      <dgm:spPr/>
    </dgm:pt>
    <dgm:pt modelId="{F537E885-D8B9-4068-9823-142DCA8F299C}" type="pres">
      <dgm:prSet presAssocID="{C1B39315-678D-4737-A9FD-B9385DCECC6C}" presName="imgShp" presStyleLbl="fgImgPlace1" presStyleIdx="2" presStyleCnt="4" custLinFactNeighborX="-8516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7F3AA3C-FC55-4CB4-82D8-E831EF13E0FD}" type="pres">
      <dgm:prSet presAssocID="{C1B39315-678D-4737-A9FD-B9385DCECC6C}" presName="txShp" presStyleLbl="node1" presStyleIdx="2" presStyleCnt="4" custLinFactNeighborX="-1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C5E87A-5F53-48C1-897C-C44BCD68E8E5}" type="pres">
      <dgm:prSet presAssocID="{110A86DA-6140-4505-B758-3DA822D4125E}" presName="spacing" presStyleCnt="0"/>
      <dgm:spPr/>
    </dgm:pt>
    <dgm:pt modelId="{F9595F7D-DFD0-47AB-956A-D63A44B81868}" type="pres">
      <dgm:prSet presAssocID="{1B2E5B8F-AB9F-4C97-9CB4-8947057719FD}" presName="composite" presStyleCnt="0"/>
      <dgm:spPr/>
    </dgm:pt>
    <dgm:pt modelId="{1FA2F381-2023-413E-A7C5-FE9D66F3C64C}" type="pres">
      <dgm:prSet presAssocID="{1B2E5B8F-AB9F-4C97-9CB4-8947057719FD}" presName="imgShp" presStyleLbl="fgImgPlace1" presStyleIdx="3" presStyleCnt="4" custLinFactNeighborX="-8516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21F777A-C04A-41F7-AE8C-54FE5A47AC56}" type="pres">
      <dgm:prSet presAssocID="{1B2E5B8F-AB9F-4C97-9CB4-8947057719FD}" presName="txShp" presStyleLbl="node1" presStyleIdx="3" presStyleCnt="4" custLinFactNeighborX="-1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7FE016-1C18-41B1-BA8D-2E683184827F}" type="presOf" srcId="{03FF83FB-DAA9-4BE1-9750-5F2200D558D3}" destId="{E1382AAD-8285-4879-96AE-A654E7666160}" srcOrd="0" destOrd="0" presId="urn:microsoft.com/office/officeart/2005/8/layout/vList3"/>
    <dgm:cxn modelId="{83E7B031-D3C8-49C9-AF0C-9E93B2F0C9CF}" type="presOf" srcId="{FEB170CB-C4F2-4766-B1A3-105EA8510D0C}" destId="{5573E184-B0A7-4989-B6BE-FDDE1365E8AA}" srcOrd="0" destOrd="0" presId="urn:microsoft.com/office/officeart/2005/8/layout/vList3"/>
    <dgm:cxn modelId="{F36A882A-C488-4D48-B987-E9953BEA6174}" srcId="{FEB170CB-C4F2-4766-B1A3-105EA8510D0C}" destId="{C1B39315-678D-4737-A9FD-B9385DCECC6C}" srcOrd="2" destOrd="0" parTransId="{4F5146D4-D656-4DD8-A4B9-4A646E63FBC9}" sibTransId="{110A86DA-6140-4505-B758-3DA822D4125E}"/>
    <dgm:cxn modelId="{5B52225F-BE1C-40FA-A338-CFDF9514CBEF}" srcId="{FEB170CB-C4F2-4766-B1A3-105EA8510D0C}" destId="{AFF04C0A-FB2B-4BE9-A769-CFA57427057B}" srcOrd="1" destOrd="0" parTransId="{7FD111E5-B192-4E1B-B356-256C9BC5EB74}" sibTransId="{32CC4034-6B2C-4F28-A2D2-E8EE030834BD}"/>
    <dgm:cxn modelId="{BE57415D-2CB8-4FAE-B6EC-48B5F57B3539}" srcId="{FEB170CB-C4F2-4766-B1A3-105EA8510D0C}" destId="{1B2E5B8F-AB9F-4C97-9CB4-8947057719FD}" srcOrd="3" destOrd="0" parTransId="{9724EEF2-6FE3-4CEA-9AFC-E58B7EEE1E74}" sibTransId="{E829EEC0-A1F9-495A-A4C5-99D901D13705}"/>
    <dgm:cxn modelId="{2586F542-D865-46F4-993D-F149B996109E}" type="presOf" srcId="{C1B39315-678D-4737-A9FD-B9385DCECC6C}" destId="{B7F3AA3C-FC55-4CB4-82D8-E831EF13E0FD}" srcOrd="0" destOrd="0" presId="urn:microsoft.com/office/officeart/2005/8/layout/vList3"/>
    <dgm:cxn modelId="{E75B84C9-37C4-427D-A416-33CD3C0E72AA}" srcId="{FEB170CB-C4F2-4766-B1A3-105EA8510D0C}" destId="{03FF83FB-DAA9-4BE1-9750-5F2200D558D3}" srcOrd="0" destOrd="0" parTransId="{2EB6D38F-BC2B-425B-A610-4B8ECA56DB61}" sibTransId="{900ADBD7-4F6F-4659-BDA6-0EF172492DA2}"/>
    <dgm:cxn modelId="{9FF31A3E-64E2-4631-B7CF-463A3620583F}" type="presOf" srcId="{AFF04C0A-FB2B-4BE9-A769-CFA57427057B}" destId="{3664B63B-597D-49E8-B7CF-5C14B64769C3}" srcOrd="0" destOrd="0" presId="urn:microsoft.com/office/officeart/2005/8/layout/vList3"/>
    <dgm:cxn modelId="{E350D7BA-52C8-48B2-812B-003494498A1E}" type="presOf" srcId="{1B2E5B8F-AB9F-4C97-9CB4-8947057719FD}" destId="{C21F777A-C04A-41F7-AE8C-54FE5A47AC56}" srcOrd="0" destOrd="0" presId="urn:microsoft.com/office/officeart/2005/8/layout/vList3"/>
    <dgm:cxn modelId="{9CC0452A-F406-4132-9BE7-F2A6D92094E1}" type="presParOf" srcId="{5573E184-B0A7-4989-B6BE-FDDE1365E8AA}" destId="{8206DABC-239A-41BA-B44D-B5A9968AD829}" srcOrd="0" destOrd="0" presId="urn:microsoft.com/office/officeart/2005/8/layout/vList3"/>
    <dgm:cxn modelId="{A8FEE1B6-1556-4F58-88A9-3B75E3103F3F}" type="presParOf" srcId="{8206DABC-239A-41BA-B44D-B5A9968AD829}" destId="{F8C040FE-D4E7-434E-ADAF-64BFFB2A59F4}" srcOrd="0" destOrd="0" presId="urn:microsoft.com/office/officeart/2005/8/layout/vList3"/>
    <dgm:cxn modelId="{3D3D57FE-FCEB-4E61-8F2C-D577C985C375}" type="presParOf" srcId="{8206DABC-239A-41BA-B44D-B5A9968AD829}" destId="{E1382AAD-8285-4879-96AE-A654E7666160}" srcOrd="1" destOrd="0" presId="urn:microsoft.com/office/officeart/2005/8/layout/vList3"/>
    <dgm:cxn modelId="{488727E3-105C-45C7-A0A7-8DBCFC6E1672}" type="presParOf" srcId="{5573E184-B0A7-4989-B6BE-FDDE1365E8AA}" destId="{D43A89D6-8C49-4A16-B6D5-D59A05EBC34E}" srcOrd="1" destOrd="0" presId="urn:microsoft.com/office/officeart/2005/8/layout/vList3"/>
    <dgm:cxn modelId="{DD881942-B00F-43D8-BF18-9A641B842BB6}" type="presParOf" srcId="{5573E184-B0A7-4989-B6BE-FDDE1365E8AA}" destId="{AC055A23-98D9-435B-8833-2844C12B1458}" srcOrd="2" destOrd="0" presId="urn:microsoft.com/office/officeart/2005/8/layout/vList3"/>
    <dgm:cxn modelId="{F13481B9-3174-4D49-A51C-A59937CBBD03}" type="presParOf" srcId="{AC055A23-98D9-435B-8833-2844C12B1458}" destId="{9C6EAA8F-57F6-4204-9B60-31CFFB910102}" srcOrd="0" destOrd="0" presId="urn:microsoft.com/office/officeart/2005/8/layout/vList3"/>
    <dgm:cxn modelId="{1F224AA6-BBB6-4B56-BAD5-2374554AA241}" type="presParOf" srcId="{AC055A23-98D9-435B-8833-2844C12B1458}" destId="{3664B63B-597D-49E8-B7CF-5C14B64769C3}" srcOrd="1" destOrd="0" presId="urn:microsoft.com/office/officeart/2005/8/layout/vList3"/>
    <dgm:cxn modelId="{1FC9689C-6B3A-498B-BA3D-C3CCF777370D}" type="presParOf" srcId="{5573E184-B0A7-4989-B6BE-FDDE1365E8AA}" destId="{AFC64CC4-085A-40B5-90F8-040998650CFD}" srcOrd="3" destOrd="0" presId="urn:microsoft.com/office/officeart/2005/8/layout/vList3"/>
    <dgm:cxn modelId="{27568FE1-5E56-40E9-8941-B17421307A61}" type="presParOf" srcId="{5573E184-B0A7-4989-B6BE-FDDE1365E8AA}" destId="{DCDC8772-ADA1-4886-B92D-7BD61535C858}" srcOrd="4" destOrd="0" presId="urn:microsoft.com/office/officeart/2005/8/layout/vList3"/>
    <dgm:cxn modelId="{9EFBE28F-AD2C-4C0F-B46F-128752B222CB}" type="presParOf" srcId="{DCDC8772-ADA1-4886-B92D-7BD61535C858}" destId="{F537E885-D8B9-4068-9823-142DCA8F299C}" srcOrd="0" destOrd="0" presId="urn:microsoft.com/office/officeart/2005/8/layout/vList3"/>
    <dgm:cxn modelId="{C71B2A75-8D11-4DEA-8B1C-62229E53E1AD}" type="presParOf" srcId="{DCDC8772-ADA1-4886-B92D-7BD61535C858}" destId="{B7F3AA3C-FC55-4CB4-82D8-E831EF13E0FD}" srcOrd="1" destOrd="0" presId="urn:microsoft.com/office/officeart/2005/8/layout/vList3"/>
    <dgm:cxn modelId="{90070CE2-8E45-40E7-A53F-02BAE5ECEFF5}" type="presParOf" srcId="{5573E184-B0A7-4989-B6BE-FDDE1365E8AA}" destId="{33C5E87A-5F53-48C1-897C-C44BCD68E8E5}" srcOrd="5" destOrd="0" presId="urn:microsoft.com/office/officeart/2005/8/layout/vList3"/>
    <dgm:cxn modelId="{ABBA9DE4-3E01-4163-A46C-FF1109BBC22D}" type="presParOf" srcId="{5573E184-B0A7-4989-B6BE-FDDE1365E8AA}" destId="{F9595F7D-DFD0-47AB-956A-D63A44B81868}" srcOrd="6" destOrd="0" presId="urn:microsoft.com/office/officeart/2005/8/layout/vList3"/>
    <dgm:cxn modelId="{E07398D3-F55B-4A39-BA50-1325F0999EB4}" type="presParOf" srcId="{F9595F7D-DFD0-47AB-956A-D63A44B81868}" destId="{1FA2F381-2023-413E-A7C5-FE9D66F3C64C}" srcOrd="0" destOrd="0" presId="urn:microsoft.com/office/officeart/2005/8/layout/vList3"/>
    <dgm:cxn modelId="{50D7733F-0B8D-4174-A2AD-5F57F41AE26C}" type="presParOf" srcId="{F9595F7D-DFD0-47AB-956A-D63A44B81868}" destId="{C21F777A-C04A-41F7-AE8C-54FE5A47AC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69ADB7-00F4-4085-9B4A-6021DC92F13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C1EEAB-6F09-46C0-A1D2-2DDFB4EB2ACB}">
      <dgm:prSet phldrT="[文本]" phldr="1"/>
      <dgm:spPr/>
      <dgm:t>
        <a:bodyPr/>
        <a:lstStyle/>
        <a:p>
          <a:endParaRPr lang="zh-CN" altLang="en-US" dirty="0"/>
        </a:p>
      </dgm:t>
    </dgm:pt>
    <dgm:pt modelId="{7077E84A-2302-4692-A581-47BA0DCF1086}" type="parTrans" cxnId="{BA585E46-720E-4D04-B5FA-D0C9EBF3AC3C}">
      <dgm:prSet/>
      <dgm:spPr/>
      <dgm:t>
        <a:bodyPr/>
        <a:lstStyle/>
        <a:p>
          <a:endParaRPr lang="zh-CN" altLang="en-US"/>
        </a:p>
      </dgm:t>
    </dgm:pt>
    <dgm:pt modelId="{A7E055E2-5626-4D2C-9FF6-AED636AA6BA3}" type="sibTrans" cxnId="{BA585E46-720E-4D04-B5FA-D0C9EBF3AC3C}">
      <dgm:prSet/>
      <dgm:spPr/>
      <dgm:t>
        <a:bodyPr/>
        <a:lstStyle/>
        <a:p>
          <a:endParaRPr lang="zh-CN" altLang="en-US"/>
        </a:p>
      </dgm:t>
    </dgm:pt>
    <dgm:pt modelId="{F4A8EA6E-02DE-4CA6-8A2C-07FD56B7EAB4}">
      <dgm:prSet phldrT="[文本]"/>
      <dgm:spPr/>
      <dgm:t>
        <a:bodyPr/>
        <a:lstStyle/>
        <a:p>
          <a:r>
            <a:rPr lang="en-US" b="1" dirty="0" err="1" smtClean="0"/>
            <a:t>DocumentsUI</a:t>
          </a:r>
          <a:r>
            <a:rPr lang="zh-CN" altLang="en-US" b="1" dirty="0" smtClean="0"/>
            <a:t>介绍</a:t>
          </a:r>
          <a:endParaRPr lang="zh-CN" altLang="en-US" dirty="0"/>
        </a:p>
      </dgm:t>
    </dgm:pt>
    <dgm:pt modelId="{ADA01C16-F5B2-4720-8757-834A4E6CA9D4}" type="parTrans" cxnId="{3BEE860F-645C-4C03-9EAF-90EE4A74E1A4}">
      <dgm:prSet/>
      <dgm:spPr/>
      <dgm:t>
        <a:bodyPr/>
        <a:lstStyle/>
        <a:p>
          <a:endParaRPr lang="zh-CN" altLang="en-US"/>
        </a:p>
      </dgm:t>
    </dgm:pt>
    <dgm:pt modelId="{17A58F29-E0E8-45BC-B031-1C50D30415FB}" type="sibTrans" cxnId="{3BEE860F-645C-4C03-9EAF-90EE4A74E1A4}">
      <dgm:prSet/>
      <dgm:spPr/>
      <dgm:t>
        <a:bodyPr/>
        <a:lstStyle/>
        <a:p>
          <a:endParaRPr lang="zh-CN" altLang="en-US"/>
        </a:p>
      </dgm:t>
    </dgm:pt>
    <dgm:pt modelId="{CB6117A5-3D36-4A6B-8361-3A0F39692E00}">
      <dgm:prSet phldrT="[文本]" phldr="1"/>
      <dgm:spPr/>
      <dgm:t>
        <a:bodyPr/>
        <a:lstStyle/>
        <a:p>
          <a:endParaRPr lang="zh-CN" altLang="en-US" dirty="0"/>
        </a:p>
      </dgm:t>
    </dgm:pt>
    <dgm:pt modelId="{F51192F5-218E-495B-AD8F-AA66464879A2}" type="parTrans" cxnId="{E1A74BE8-033A-4AAA-8838-09E3E676F461}">
      <dgm:prSet/>
      <dgm:spPr/>
      <dgm:t>
        <a:bodyPr/>
        <a:lstStyle/>
        <a:p>
          <a:endParaRPr lang="zh-CN" altLang="en-US"/>
        </a:p>
      </dgm:t>
    </dgm:pt>
    <dgm:pt modelId="{7BA34528-A062-4A8E-8B69-2BBBC8323B70}" type="sibTrans" cxnId="{E1A74BE8-033A-4AAA-8838-09E3E676F461}">
      <dgm:prSet/>
      <dgm:spPr/>
      <dgm:t>
        <a:bodyPr/>
        <a:lstStyle/>
        <a:p>
          <a:endParaRPr lang="zh-CN" altLang="en-US"/>
        </a:p>
      </dgm:t>
    </dgm:pt>
    <dgm:pt modelId="{7B0F6EC2-A70B-4AE9-B912-514B45D68E23}">
      <dgm:prSet phldrT="[文本]"/>
      <dgm:spPr/>
      <dgm:t>
        <a:bodyPr/>
        <a:lstStyle/>
        <a:p>
          <a:r>
            <a:rPr lang="en-US" b="1" dirty="0" smtClean="0"/>
            <a:t>FM</a:t>
          </a:r>
          <a:r>
            <a:rPr lang="zh-CN" altLang="en-US" b="1" dirty="0" smtClean="0"/>
            <a:t>介绍</a:t>
          </a:r>
          <a:endParaRPr lang="zh-CN" altLang="en-US" dirty="0"/>
        </a:p>
      </dgm:t>
    </dgm:pt>
    <dgm:pt modelId="{8A64C824-BB79-4B7C-A14A-2BD36DD17944}" type="parTrans" cxnId="{C3D9B3BC-EA56-4B4A-8F5A-5498CD8F25BD}">
      <dgm:prSet/>
      <dgm:spPr/>
      <dgm:t>
        <a:bodyPr/>
        <a:lstStyle/>
        <a:p>
          <a:endParaRPr lang="zh-CN" altLang="en-US"/>
        </a:p>
      </dgm:t>
    </dgm:pt>
    <dgm:pt modelId="{15A4F086-3664-408D-AD3F-075F62B2D030}" type="sibTrans" cxnId="{C3D9B3BC-EA56-4B4A-8F5A-5498CD8F25BD}">
      <dgm:prSet/>
      <dgm:spPr/>
      <dgm:t>
        <a:bodyPr/>
        <a:lstStyle/>
        <a:p>
          <a:endParaRPr lang="zh-CN" altLang="en-US"/>
        </a:p>
      </dgm:t>
    </dgm:pt>
    <dgm:pt modelId="{555C5892-DBDB-4584-BD2F-82D2EDDC0059}">
      <dgm:prSet phldrT="[文本]" phldr="1"/>
      <dgm:spPr/>
      <dgm:t>
        <a:bodyPr/>
        <a:lstStyle/>
        <a:p>
          <a:endParaRPr lang="zh-CN" altLang="en-US"/>
        </a:p>
      </dgm:t>
    </dgm:pt>
    <dgm:pt modelId="{46239A7A-4EB6-49A7-B7BB-869ADCF1AF36}" type="parTrans" cxnId="{5C656D3E-7C07-48E3-B51F-5CAF1E35D4DE}">
      <dgm:prSet/>
      <dgm:spPr/>
      <dgm:t>
        <a:bodyPr/>
        <a:lstStyle/>
        <a:p>
          <a:endParaRPr lang="zh-CN" altLang="en-US"/>
        </a:p>
      </dgm:t>
    </dgm:pt>
    <dgm:pt modelId="{DC4D02D8-22F8-4AC6-8645-4A66F57B720B}" type="sibTrans" cxnId="{5C656D3E-7C07-48E3-B51F-5CAF1E35D4DE}">
      <dgm:prSet/>
      <dgm:spPr/>
      <dgm:t>
        <a:bodyPr/>
        <a:lstStyle/>
        <a:p>
          <a:endParaRPr lang="zh-CN" altLang="en-US"/>
        </a:p>
      </dgm:t>
    </dgm:pt>
    <dgm:pt modelId="{9DB5B14E-4198-4CD5-B275-9C61733F8CF3}">
      <dgm:prSet phldrT="[文本]"/>
      <dgm:spPr/>
      <dgm:t>
        <a:bodyPr/>
        <a:lstStyle/>
        <a:p>
          <a:r>
            <a:rPr lang="en-US" b="1" dirty="0" err="1" smtClean="0"/>
            <a:t>Keyguard</a:t>
          </a:r>
          <a:r>
            <a:rPr lang="zh-CN" altLang="en-US" b="1" dirty="0" smtClean="0"/>
            <a:t>介绍</a:t>
          </a:r>
          <a:endParaRPr lang="zh-CN" altLang="en-US" dirty="0"/>
        </a:p>
      </dgm:t>
    </dgm:pt>
    <dgm:pt modelId="{0B07960E-938A-4AEE-9DF3-5ABD21D34129}" type="parTrans" cxnId="{24DD6739-DC4A-45FC-8360-054016C3F481}">
      <dgm:prSet/>
      <dgm:spPr/>
      <dgm:t>
        <a:bodyPr/>
        <a:lstStyle/>
        <a:p>
          <a:endParaRPr lang="zh-CN" altLang="en-US"/>
        </a:p>
      </dgm:t>
    </dgm:pt>
    <dgm:pt modelId="{85A312B5-D465-4966-9A17-2C33C3BC96BF}" type="sibTrans" cxnId="{24DD6739-DC4A-45FC-8360-054016C3F481}">
      <dgm:prSet/>
      <dgm:spPr/>
      <dgm:t>
        <a:bodyPr/>
        <a:lstStyle/>
        <a:p>
          <a:endParaRPr lang="zh-CN" altLang="en-US"/>
        </a:p>
      </dgm:t>
    </dgm:pt>
    <dgm:pt modelId="{A76A301F-A5D7-4C09-AE7A-917C2482F4C1}">
      <dgm:prSet phldrT="[文本]" phldr="1"/>
      <dgm:spPr/>
      <dgm:t>
        <a:bodyPr/>
        <a:lstStyle/>
        <a:p>
          <a:endParaRPr lang="zh-CN" altLang="en-US" dirty="0"/>
        </a:p>
      </dgm:t>
    </dgm:pt>
    <dgm:pt modelId="{17E25870-0BD0-4484-A28C-C7AE0CC727A0}" type="parTrans" cxnId="{1E70E843-102C-4FB0-87DB-0986E673AA5E}">
      <dgm:prSet/>
      <dgm:spPr/>
      <dgm:t>
        <a:bodyPr/>
        <a:lstStyle/>
        <a:p>
          <a:endParaRPr lang="zh-CN" altLang="en-US"/>
        </a:p>
      </dgm:t>
    </dgm:pt>
    <dgm:pt modelId="{9956E50F-3415-404B-8644-56CAB5DC3E22}" type="sibTrans" cxnId="{1E70E843-102C-4FB0-87DB-0986E673AA5E}">
      <dgm:prSet/>
      <dgm:spPr/>
      <dgm:t>
        <a:bodyPr/>
        <a:lstStyle/>
        <a:p>
          <a:endParaRPr lang="zh-CN" altLang="en-US"/>
        </a:p>
      </dgm:t>
    </dgm:pt>
    <dgm:pt modelId="{23926DC6-48BB-431F-A208-4A3B219043C3}">
      <dgm:prSet phldrT="[文本]"/>
      <dgm:spPr/>
      <dgm:t>
        <a:bodyPr/>
        <a:lstStyle/>
        <a:p>
          <a:r>
            <a:rPr lang="en-US" b="1" dirty="0" smtClean="0"/>
            <a:t>Launcher</a:t>
          </a:r>
          <a:r>
            <a:rPr lang="zh-CN" altLang="en-US" b="1" dirty="0" smtClean="0"/>
            <a:t>介绍</a:t>
          </a:r>
          <a:endParaRPr lang="zh-CN" altLang="en-US" dirty="0"/>
        </a:p>
      </dgm:t>
    </dgm:pt>
    <dgm:pt modelId="{C2C3EF77-A223-4AC4-95AC-98AA43BD475C}" type="parTrans" cxnId="{BDE3059E-D420-440B-81FC-FC6E858F6BAD}">
      <dgm:prSet/>
      <dgm:spPr/>
      <dgm:t>
        <a:bodyPr/>
        <a:lstStyle/>
        <a:p>
          <a:endParaRPr lang="zh-CN" altLang="en-US"/>
        </a:p>
      </dgm:t>
    </dgm:pt>
    <dgm:pt modelId="{0EA261F7-622C-4E88-98BA-D09AA435A74B}" type="sibTrans" cxnId="{BDE3059E-D420-440B-81FC-FC6E858F6BAD}">
      <dgm:prSet/>
      <dgm:spPr/>
      <dgm:t>
        <a:bodyPr/>
        <a:lstStyle/>
        <a:p>
          <a:endParaRPr lang="zh-CN" altLang="en-US"/>
        </a:p>
      </dgm:t>
    </dgm:pt>
    <dgm:pt modelId="{11EC23BA-A5CC-4C57-8B92-EF065B53BEE1}">
      <dgm:prSet phldrT="[文本]" phldr="1"/>
      <dgm:spPr/>
      <dgm:t>
        <a:bodyPr/>
        <a:lstStyle/>
        <a:p>
          <a:endParaRPr lang="zh-CN" altLang="en-US" dirty="0"/>
        </a:p>
      </dgm:t>
    </dgm:pt>
    <dgm:pt modelId="{5A8B0D24-F611-40EC-91AB-73FB8A12FAEA}" type="parTrans" cxnId="{B9626E7E-546B-40E5-A0BA-DB3785E92D1D}">
      <dgm:prSet/>
      <dgm:spPr/>
      <dgm:t>
        <a:bodyPr/>
        <a:lstStyle/>
        <a:p>
          <a:endParaRPr lang="zh-CN" altLang="en-US"/>
        </a:p>
      </dgm:t>
    </dgm:pt>
    <dgm:pt modelId="{BBEF9F50-94B0-406D-B47C-3A9A9DC82AA4}" type="sibTrans" cxnId="{B9626E7E-546B-40E5-A0BA-DB3785E92D1D}">
      <dgm:prSet/>
      <dgm:spPr/>
      <dgm:t>
        <a:bodyPr/>
        <a:lstStyle/>
        <a:p>
          <a:endParaRPr lang="zh-CN" altLang="en-US"/>
        </a:p>
      </dgm:t>
    </dgm:pt>
    <dgm:pt modelId="{15706150-4AAC-49A4-8AB7-DD00786DDB05}">
      <dgm:prSet phldrT="[文本]"/>
      <dgm:spPr/>
      <dgm:t>
        <a:bodyPr/>
        <a:lstStyle/>
        <a:p>
          <a:r>
            <a:rPr lang="en-US" b="1" dirty="0" smtClean="0"/>
            <a:t>Service</a:t>
          </a:r>
          <a:r>
            <a:rPr lang="zh-CN" altLang="en-US" b="1" dirty="0" smtClean="0"/>
            <a:t>组件介绍</a:t>
          </a:r>
          <a:endParaRPr lang="zh-CN" altLang="en-US" dirty="0"/>
        </a:p>
      </dgm:t>
    </dgm:pt>
    <dgm:pt modelId="{BF8E3BF5-5641-4E14-97B2-48228F87FA5D}" type="parTrans" cxnId="{EADDB093-01EC-4045-BF37-B9B7BCC0137C}">
      <dgm:prSet/>
      <dgm:spPr/>
      <dgm:t>
        <a:bodyPr/>
        <a:lstStyle/>
        <a:p>
          <a:endParaRPr lang="zh-CN" altLang="en-US"/>
        </a:p>
      </dgm:t>
    </dgm:pt>
    <dgm:pt modelId="{98BE4BF3-E1C3-4596-862F-7FE3D3F7AFCF}" type="sibTrans" cxnId="{EADDB093-01EC-4045-BF37-B9B7BCC0137C}">
      <dgm:prSet/>
      <dgm:spPr/>
      <dgm:t>
        <a:bodyPr/>
        <a:lstStyle/>
        <a:p>
          <a:endParaRPr lang="zh-CN" altLang="en-US"/>
        </a:p>
      </dgm:t>
    </dgm:pt>
    <dgm:pt modelId="{A6BA5485-EFD9-4E79-9364-D1684826F20D}">
      <dgm:prSet phldrT="[文本]" phldr="1"/>
      <dgm:spPr/>
      <dgm:t>
        <a:bodyPr/>
        <a:lstStyle/>
        <a:p>
          <a:endParaRPr lang="zh-CN" altLang="en-US" dirty="0"/>
        </a:p>
      </dgm:t>
    </dgm:pt>
    <dgm:pt modelId="{F43146BC-164C-4109-B273-AE79B7E0DA2D}" type="parTrans" cxnId="{0C189AD0-5FF5-431C-A207-65976CCCF4B5}">
      <dgm:prSet/>
      <dgm:spPr/>
      <dgm:t>
        <a:bodyPr/>
        <a:lstStyle/>
        <a:p>
          <a:endParaRPr lang="zh-CN" altLang="en-US"/>
        </a:p>
      </dgm:t>
    </dgm:pt>
    <dgm:pt modelId="{30434B1B-2395-4075-9943-D4465BA23F88}" type="sibTrans" cxnId="{0C189AD0-5FF5-431C-A207-65976CCCF4B5}">
      <dgm:prSet/>
      <dgm:spPr/>
      <dgm:t>
        <a:bodyPr/>
        <a:lstStyle/>
        <a:p>
          <a:endParaRPr lang="zh-CN" altLang="en-US"/>
        </a:p>
      </dgm:t>
    </dgm:pt>
    <dgm:pt modelId="{8B6F550E-DD51-4E03-96AB-BDCF49633B61}">
      <dgm:prSet phldrT="[文本]"/>
      <dgm:spPr/>
      <dgm:t>
        <a:bodyPr/>
        <a:lstStyle/>
        <a:p>
          <a:r>
            <a:rPr lang="en-US" b="1" dirty="0" err="1" smtClean="0"/>
            <a:t>SystemUI</a:t>
          </a:r>
          <a:r>
            <a:rPr lang="zh-CN" altLang="en-US" b="1" dirty="0" smtClean="0"/>
            <a:t>介绍</a:t>
          </a:r>
          <a:endParaRPr lang="zh-CN" altLang="en-US" dirty="0"/>
        </a:p>
      </dgm:t>
    </dgm:pt>
    <dgm:pt modelId="{1DC2ED0D-CB69-41FF-B723-D3F6E46C3591}" type="parTrans" cxnId="{7F7320D4-854C-4819-939B-C44BB93EFD9F}">
      <dgm:prSet/>
      <dgm:spPr/>
      <dgm:t>
        <a:bodyPr/>
        <a:lstStyle/>
        <a:p>
          <a:endParaRPr lang="zh-CN" altLang="en-US"/>
        </a:p>
      </dgm:t>
    </dgm:pt>
    <dgm:pt modelId="{AFFB8C50-A799-44E3-A11A-934B38D02328}" type="sibTrans" cxnId="{7F7320D4-854C-4819-939B-C44BB93EFD9F}">
      <dgm:prSet/>
      <dgm:spPr/>
      <dgm:t>
        <a:bodyPr/>
        <a:lstStyle/>
        <a:p>
          <a:endParaRPr lang="zh-CN" altLang="en-US"/>
        </a:p>
      </dgm:t>
    </dgm:pt>
    <dgm:pt modelId="{1732A47D-1587-4196-B0AE-110ECB47CF93}">
      <dgm:prSet phldrT="[文本]" phldr="1"/>
      <dgm:spPr/>
      <dgm:t>
        <a:bodyPr/>
        <a:lstStyle/>
        <a:p>
          <a:endParaRPr lang="zh-CN" altLang="en-US" dirty="0"/>
        </a:p>
      </dgm:t>
    </dgm:pt>
    <dgm:pt modelId="{3840BB1C-36AC-40A0-A30C-B5C55C484229}" type="parTrans" cxnId="{BCA061A4-625D-4C90-997E-F12FCEC799D3}">
      <dgm:prSet/>
      <dgm:spPr/>
      <dgm:t>
        <a:bodyPr/>
        <a:lstStyle/>
        <a:p>
          <a:endParaRPr lang="zh-CN" altLang="en-US"/>
        </a:p>
      </dgm:t>
    </dgm:pt>
    <dgm:pt modelId="{11AB65B9-8B46-497A-A56D-EF3A598DADCB}" type="sibTrans" cxnId="{BCA061A4-625D-4C90-997E-F12FCEC799D3}">
      <dgm:prSet/>
      <dgm:spPr/>
      <dgm:t>
        <a:bodyPr/>
        <a:lstStyle/>
        <a:p>
          <a:endParaRPr lang="zh-CN" altLang="en-US"/>
        </a:p>
      </dgm:t>
    </dgm:pt>
    <dgm:pt modelId="{52CDCDF5-0283-40E8-9EF7-1B835D234B82}">
      <dgm:prSet phldrT="[文本]"/>
      <dgm:spPr/>
      <dgm:t>
        <a:bodyPr/>
        <a:lstStyle/>
        <a:p>
          <a:r>
            <a:rPr lang="zh-CN" altLang="en-US" b="1" dirty="0" smtClean="0"/>
            <a:t>开发方式和框架预研</a:t>
          </a:r>
          <a:endParaRPr lang="zh-CN" altLang="en-US" dirty="0"/>
        </a:p>
      </dgm:t>
    </dgm:pt>
    <dgm:pt modelId="{978181FA-18E1-44E1-98BD-E41D5A820F9D}" type="parTrans" cxnId="{98FD4E11-EFE2-4C6C-977D-8EDCDD7706F9}">
      <dgm:prSet/>
      <dgm:spPr/>
      <dgm:t>
        <a:bodyPr/>
        <a:lstStyle/>
        <a:p>
          <a:endParaRPr lang="zh-CN" altLang="en-US"/>
        </a:p>
      </dgm:t>
    </dgm:pt>
    <dgm:pt modelId="{77AE5AD3-2C0B-44CE-B85E-07D609DDE5D3}" type="sibTrans" cxnId="{98FD4E11-EFE2-4C6C-977D-8EDCDD7706F9}">
      <dgm:prSet/>
      <dgm:spPr/>
      <dgm:t>
        <a:bodyPr/>
        <a:lstStyle/>
        <a:p>
          <a:endParaRPr lang="zh-CN" altLang="en-US"/>
        </a:p>
      </dgm:t>
    </dgm:pt>
    <dgm:pt modelId="{E0E0FDAB-EB15-4F9A-84C0-8A054C3683A5}">
      <dgm:prSet phldrT="[文本]" phldr="1"/>
      <dgm:spPr/>
      <dgm:t>
        <a:bodyPr/>
        <a:lstStyle/>
        <a:p>
          <a:endParaRPr lang="zh-CN" altLang="en-US" dirty="0"/>
        </a:p>
      </dgm:t>
    </dgm:pt>
    <dgm:pt modelId="{06EA45A5-B674-474F-AA76-98453F468D30}" type="parTrans" cxnId="{8D87AF54-29C6-4F3E-9C6C-32FDD420299A}">
      <dgm:prSet/>
      <dgm:spPr/>
      <dgm:t>
        <a:bodyPr/>
        <a:lstStyle/>
        <a:p>
          <a:endParaRPr lang="zh-CN" altLang="en-US"/>
        </a:p>
      </dgm:t>
    </dgm:pt>
    <dgm:pt modelId="{04E2B95C-B458-43A8-B3A5-5D5D91F72961}" type="sibTrans" cxnId="{8D87AF54-29C6-4F3E-9C6C-32FDD420299A}">
      <dgm:prSet/>
      <dgm:spPr/>
      <dgm:t>
        <a:bodyPr/>
        <a:lstStyle/>
        <a:p>
          <a:endParaRPr lang="zh-CN" altLang="en-US"/>
        </a:p>
      </dgm:t>
    </dgm:pt>
    <dgm:pt modelId="{EE7BF25B-A932-4DA0-A8D8-2F9F7ABBA5D9}">
      <dgm:prSet phldrT="[文本]"/>
      <dgm:spPr/>
      <dgm:t>
        <a:bodyPr/>
        <a:lstStyle/>
        <a:p>
          <a:r>
            <a:rPr lang="zh-CN" altLang="en-US" b="1" dirty="0" smtClean="0"/>
            <a:t>时间同步机制简介</a:t>
          </a:r>
          <a:endParaRPr lang="zh-CN" altLang="en-US" dirty="0"/>
        </a:p>
      </dgm:t>
    </dgm:pt>
    <dgm:pt modelId="{A2E7A45A-4ED3-455B-9E2E-015CDCC4DF95}" type="parTrans" cxnId="{D22260F4-BAD6-4226-A60D-6D9F3CEAB61F}">
      <dgm:prSet/>
      <dgm:spPr/>
      <dgm:t>
        <a:bodyPr/>
        <a:lstStyle/>
        <a:p>
          <a:endParaRPr lang="zh-CN" altLang="en-US"/>
        </a:p>
      </dgm:t>
    </dgm:pt>
    <dgm:pt modelId="{A5949AB0-1D4B-4470-9017-98C21B6BD8E2}" type="sibTrans" cxnId="{D22260F4-BAD6-4226-A60D-6D9F3CEAB61F}">
      <dgm:prSet/>
      <dgm:spPr/>
      <dgm:t>
        <a:bodyPr/>
        <a:lstStyle/>
        <a:p>
          <a:endParaRPr lang="zh-CN" altLang="en-US"/>
        </a:p>
      </dgm:t>
    </dgm:pt>
    <dgm:pt modelId="{142A9890-41DC-49EA-8D86-17083ADBA722}" type="pres">
      <dgm:prSet presAssocID="{5F69ADB7-00F4-4085-9B4A-6021DC92F13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B8D90A-A7B5-45FA-AEA2-28ACC6F44379}" type="pres">
      <dgm:prSet presAssocID="{D8C1EEAB-6F09-46C0-A1D2-2DDFB4EB2ACB}" presName="composite" presStyleCnt="0"/>
      <dgm:spPr/>
    </dgm:pt>
    <dgm:pt modelId="{4F406AB9-715C-42DE-BC99-00F22330DBAF}" type="pres">
      <dgm:prSet presAssocID="{D8C1EEAB-6F09-46C0-A1D2-2DDFB4EB2ACB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158E89-DCC9-4990-B998-B2C9006A1851}" type="pres">
      <dgm:prSet presAssocID="{D8C1EEAB-6F09-46C0-A1D2-2DDFB4EB2ACB}" presName="descendantText" presStyleLbl="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281AF-239F-4184-8552-7E41BDD51524}" type="pres">
      <dgm:prSet presAssocID="{A7E055E2-5626-4D2C-9FF6-AED636AA6BA3}" presName="sp" presStyleCnt="0"/>
      <dgm:spPr/>
    </dgm:pt>
    <dgm:pt modelId="{AB0B8E9C-3310-494E-A004-9F35970EC47A}" type="pres">
      <dgm:prSet presAssocID="{CB6117A5-3D36-4A6B-8361-3A0F39692E00}" presName="composite" presStyleCnt="0"/>
      <dgm:spPr/>
    </dgm:pt>
    <dgm:pt modelId="{65546957-C001-494D-BEAA-A5183B7A1A94}" type="pres">
      <dgm:prSet presAssocID="{CB6117A5-3D36-4A6B-8361-3A0F39692E0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310EDD-1C98-4273-A11A-9850EB471704}" type="pres">
      <dgm:prSet presAssocID="{CB6117A5-3D36-4A6B-8361-3A0F39692E0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9EEE26-ED56-49F8-BA21-8AC22214938A}" type="pres">
      <dgm:prSet presAssocID="{7BA34528-A062-4A8E-8B69-2BBBC8323B70}" presName="sp" presStyleCnt="0"/>
      <dgm:spPr/>
    </dgm:pt>
    <dgm:pt modelId="{2C6A08AB-F10D-4475-9C01-057C497CE84B}" type="pres">
      <dgm:prSet presAssocID="{555C5892-DBDB-4584-BD2F-82D2EDDC0059}" presName="composite" presStyleCnt="0"/>
      <dgm:spPr/>
    </dgm:pt>
    <dgm:pt modelId="{68F6AC6E-F74C-46F5-9349-7ECEAE4B4332}" type="pres">
      <dgm:prSet presAssocID="{555C5892-DBDB-4584-BD2F-82D2EDDC0059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36C4A1-E790-412D-8C13-7E613547F177}" type="pres">
      <dgm:prSet presAssocID="{555C5892-DBDB-4584-BD2F-82D2EDDC0059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45146A-DF1D-4089-B9D5-F3DC017F3B11}" type="pres">
      <dgm:prSet presAssocID="{DC4D02D8-22F8-4AC6-8645-4A66F57B720B}" presName="sp" presStyleCnt="0"/>
      <dgm:spPr/>
    </dgm:pt>
    <dgm:pt modelId="{E8C1865D-F9AF-4201-8D4A-7DFD19D88C0B}" type="pres">
      <dgm:prSet presAssocID="{A76A301F-A5D7-4C09-AE7A-917C2482F4C1}" presName="composite" presStyleCnt="0"/>
      <dgm:spPr/>
    </dgm:pt>
    <dgm:pt modelId="{07EAC214-541B-4599-8FDD-ACF845A124DC}" type="pres">
      <dgm:prSet presAssocID="{A76A301F-A5D7-4C09-AE7A-917C2482F4C1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78251F-E6DD-4FAA-9BA0-26DC6C1E0943}" type="pres">
      <dgm:prSet presAssocID="{A76A301F-A5D7-4C09-AE7A-917C2482F4C1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93B95C-18A1-43EB-A583-14AF17B02220}" type="pres">
      <dgm:prSet presAssocID="{9956E50F-3415-404B-8644-56CAB5DC3E22}" presName="sp" presStyleCnt="0"/>
      <dgm:spPr/>
    </dgm:pt>
    <dgm:pt modelId="{35A96328-920C-41C7-B1EC-CFD62442131C}" type="pres">
      <dgm:prSet presAssocID="{11EC23BA-A5CC-4C57-8B92-EF065B53BEE1}" presName="composite" presStyleCnt="0"/>
      <dgm:spPr/>
    </dgm:pt>
    <dgm:pt modelId="{3D0564B4-525D-47FE-B498-26733DD8F5C4}" type="pres">
      <dgm:prSet presAssocID="{11EC23BA-A5CC-4C57-8B92-EF065B53BEE1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FA3BA6-4155-427D-AF8E-0E21DFEC0CEC}" type="pres">
      <dgm:prSet presAssocID="{11EC23BA-A5CC-4C57-8B92-EF065B53BEE1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1C8731-031C-44F1-8973-5691D179121F}" type="pres">
      <dgm:prSet presAssocID="{BBEF9F50-94B0-406D-B47C-3A9A9DC82AA4}" presName="sp" presStyleCnt="0"/>
      <dgm:spPr/>
    </dgm:pt>
    <dgm:pt modelId="{5181D630-1B1B-4AA1-B64E-37F021E4AA0F}" type="pres">
      <dgm:prSet presAssocID="{A6BA5485-EFD9-4E79-9364-D1684826F20D}" presName="composite" presStyleCnt="0"/>
      <dgm:spPr/>
    </dgm:pt>
    <dgm:pt modelId="{A2892291-D3CA-40B3-8059-B00F2F6BF8B5}" type="pres">
      <dgm:prSet presAssocID="{A6BA5485-EFD9-4E79-9364-D1684826F20D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7F0A0E-A52F-4C2D-BD38-0B04F9A730D5}" type="pres">
      <dgm:prSet presAssocID="{A6BA5485-EFD9-4E79-9364-D1684826F20D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3C2C74-7DAE-437C-AC3E-F803B93D5530}" type="pres">
      <dgm:prSet presAssocID="{30434B1B-2395-4075-9943-D4465BA23F88}" presName="sp" presStyleCnt="0"/>
      <dgm:spPr/>
    </dgm:pt>
    <dgm:pt modelId="{91F46802-EC9C-4E2F-85EF-E852A9970165}" type="pres">
      <dgm:prSet presAssocID="{1732A47D-1587-4196-B0AE-110ECB47CF93}" presName="composite" presStyleCnt="0"/>
      <dgm:spPr/>
    </dgm:pt>
    <dgm:pt modelId="{13A58661-E214-4678-9CAD-1E562D6DE034}" type="pres">
      <dgm:prSet presAssocID="{1732A47D-1587-4196-B0AE-110ECB47CF93}" presName="parentText" presStyleLbl="align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66AC35-C2AC-4DB7-A85D-62684A87ACDA}" type="pres">
      <dgm:prSet presAssocID="{1732A47D-1587-4196-B0AE-110ECB47CF93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53BEB9-F9E9-442E-A38B-18C83FF06ECC}" type="pres">
      <dgm:prSet presAssocID="{11AB65B9-8B46-497A-A56D-EF3A598DADCB}" presName="sp" presStyleCnt="0"/>
      <dgm:spPr/>
    </dgm:pt>
    <dgm:pt modelId="{FAD14B2B-AACB-4F89-8B01-1E108D6DAB12}" type="pres">
      <dgm:prSet presAssocID="{E0E0FDAB-EB15-4F9A-84C0-8A054C3683A5}" presName="composite" presStyleCnt="0"/>
      <dgm:spPr/>
    </dgm:pt>
    <dgm:pt modelId="{B5BDDEC0-4DC8-44D7-B954-F41B8C1F32ED}" type="pres">
      <dgm:prSet presAssocID="{E0E0FDAB-EB15-4F9A-84C0-8A054C3683A5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BE71D1-D991-4FAB-AFE8-29F5BDF26EAA}" type="pres">
      <dgm:prSet presAssocID="{E0E0FDAB-EB15-4F9A-84C0-8A054C3683A5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585E46-720E-4D04-B5FA-D0C9EBF3AC3C}" srcId="{5F69ADB7-00F4-4085-9B4A-6021DC92F136}" destId="{D8C1EEAB-6F09-46C0-A1D2-2DDFB4EB2ACB}" srcOrd="0" destOrd="0" parTransId="{7077E84A-2302-4692-A581-47BA0DCF1086}" sibTransId="{A7E055E2-5626-4D2C-9FF6-AED636AA6BA3}"/>
    <dgm:cxn modelId="{37073326-5BD0-4914-8892-830B81836172}" type="presOf" srcId="{1732A47D-1587-4196-B0AE-110ECB47CF93}" destId="{13A58661-E214-4678-9CAD-1E562D6DE034}" srcOrd="0" destOrd="0" presId="urn:microsoft.com/office/officeart/2005/8/layout/chevron2"/>
    <dgm:cxn modelId="{E1A74BE8-033A-4AAA-8838-09E3E676F461}" srcId="{5F69ADB7-00F4-4085-9B4A-6021DC92F136}" destId="{CB6117A5-3D36-4A6B-8361-3A0F39692E00}" srcOrd="1" destOrd="0" parTransId="{F51192F5-218E-495B-AD8F-AA66464879A2}" sibTransId="{7BA34528-A062-4A8E-8B69-2BBBC8323B70}"/>
    <dgm:cxn modelId="{A09CC266-2748-409E-B984-6E99FF466327}" type="presOf" srcId="{11EC23BA-A5CC-4C57-8B92-EF065B53BEE1}" destId="{3D0564B4-525D-47FE-B498-26733DD8F5C4}" srcOrd="0" destOrd="0" presId="urn:microsoft.com/office/officeart/2005/8/layout/chevron2"/>
    <dgm:cxn modelId="{8A2B5C57-8E57-4DE0-8F98-C43F8A414D0E}" type="presOf" srcId="{A76A301F-A5D7-4C09-AE7A-917C2482F4C1}" destId="{07EAC214-541B-4599-8FDD-ACF845A124DC}" srcOrd="0" destOrd="0" presId="urn:microsoft.com/office/officeart/2005/8/layout/chevron2"/>
    <dgm:cxn modelId="{C2718181-CE17-4247-83E5-8F425EFD8449}" type="presOf" srcId="{8B6F550E-DD51-4E03-96AB-BDCF49633B61}" destId="{B87F0A0E-A52F-4C2D-BD38-0B04F9A730D5}" srcOrd="0" destOrd="0" presId="urn:microsoft.com/office/officeart/2005/8/layout/chevron2"/>
    <dgm:cxn modelId="{C4DE3058-E975-42B9-85D6-73CC23D1E9DE}" type="presOf" srcId="{EE7BF25B-A932-4DA0-A8D8-2F9F7ABBA5D9}" destId="{0FBE71D1-D991-4FAB-AFE8-29F5BDF26EAA}" srcOrd="0" destOrd="0" presId="urn:microsoft.com/office/officeart/2005/8/layout/chevron2"/>
    <dgm:cxn modelId="{78624E41-B549-4F85-8683-051E7542B5DC}" type="presOf" srcId="{A6BA5485-EFD9-4E79-9364-D1684826F20D}" destId="{A2892291-D3CA-40B3-8059-B00F2F6BF8B5}" srcOrd="0" destOrd="0" presId="urn:microsoft.com/office/officeart/2005/8/layout/chevron2"/>
    <dgm:cxn modelId="{01D44E30-935A-41CD-A98A-4766585F7187}" type="presOf" srcId="{E0E0FDAB-EB15-4F9A-84C0-8A054C3683A5}" destId="{B5BDDEC0-4DC8-44D7-B954-F41B8C1F32ED}" srcOrd="0" destOrd="0" presId="urn:microsoft.com/office/officeart/2005/8/layout/chevron2"/>
    <dgm:cxn modelId="{98FD4E11-EFE2-4C6C-977D-8EDCDD7706F9}" srcId="{1732A47D-1587-4196-B0AE-110ECB47CF93}" destId="{52CDCDF5-0283-40E8-9EF7-1B835D234B82}" srcOrd="0" destOrd="0" parTransId="{978181FA-18E1-44E1-98BD-E41D5A820F9D}" sibTransId="{77AE5AD3-2C0B-44CE-B85E-07D609DDE5D3}"/>
    <dgm:cxn modelId="{3BEE860F-645C-4C03-9EAF-90EE4A74E1A4}" srcId="{D8C1EEAB-6F09-46C0-A1D2-2DDFB4EB2ACB}" destId="{F4A8EA6E-02DE-4CA6-8A2C-07FD56B7EAB4}" srcOrd="0" destOrd="0" parTransId="{ADA01C16-F5B2-4720-8757-834A4E6CA9D4}" sibTransId="{17A58F29-E0E8-45BC-B031-1C50D30415FB}"/>
    <dgm:cxn modelId="{C42A9ED9-E95F-4B4E-A44E-098B6D8833A6}" type="presOf" srcId="{52CDCDF5-0283-40E8-9EF7-1B835D234B82}" destId="{2866AC35-C2AC-4DB7-A85D-62684A87ACDA}" srcOrd="0" destOrd="0" presId="urn:microsoft.com/office/officeart/2005/8/layout/chevron2"/>
    <dgm:cxn modelId="{EADDB093-01EC-4045-BF37-B9B7BCC0137C}" srcId="{11EC23BA-A5CC-4C57-8B92-EF065B53BEE1}" destId="{15706150-4AAC-49A4-8AB7-DD00786DDB05}" srcOrd="0" destOrd="0" parTransId="{BF8E3BF5-5641-4E14-97B2-48228F87FA5D}" sibTransId="{98BE4BF3-E1C3-4596-862F-7FE3D3F7AFCF}"/>
    <dgm:cxn modelId="{5C656D3E-7C07-48E3-B51F-5CAF1E35D4DE}" srcId="{5F69ADB7-00F4-4085-9B4A-6021DC92F136}" destId="{555C5892-DBDB-4584-BD2F-82D2EDDC0059}" srcOrd="2" destOrd="0" parTransId="{46239A7A-4EB6-49A7-B7BB-869ADCF1AF36}" sibTransId="{DC4D02D8-22F8-4AC6-8645-4A66F57B720B}"/>
    <dgm:cxn modelId="{7F7320D4-854C-4819-939B-C44BB93EFD9F}" srcId="{A6BA5485-EFD9-4E79-9364-D1684826F20D}" destId="{8B6F550E-DD51-4E03-96AB-BDCF49633B61}" srcOrd="0" destOrd="0" parTransId="{1DC2ED0D-CB69-41FF-B723-D3F6E46C3591}" sibTransId="{AFFB8C50-A799-44E3-A11A-934B38D02328}"/>
    <dgm:cxn modelId="{BDE3059E-D420-440B-81FC-FC6E858F6BAD}" srcId="{A76A301F-A5D7-4C09-AE7A-917C2482F4C1}" destId="{23926DC6-48BB-431F-A208-4A3B219043C3}" srcOrd="0" destOrd="0" parTransId="{C2C3EF77-A223-4AC4-95AC-98AA43BD475C}" sibTransId="{0EA261F7-622C-4E88-98BA-D09AA435A74B}"/>
    <dgm:cxn modelId="{24DD6739-DC4A-45FC-8360-054016C3F481}" srcId="{555C5892-DBDB-4584-BD2F-82D2EDDC0059}" destId="{9DB5B14E-4198-4CD5-B275-9C61733F8CF3}" srcOrd="0" destOrd="0" parTransId="{0B07960E-938A-4AEE-9DF3-5ABD21D34129}" sibTransId="{85A312B5-D465-4966-9A17-2C33C3BC96BF}"/>
    <dgm:cxn modelId="{0C189AD0-5FF5-431C-A207-65976CCCF4B5}" srcId="{5F69ADB7-00F4-4085-9B4A-6021DC92F136}" destId="{A6BA5485-EFD9-4E79-9364-D1684826F20D}" srcOrd="5" destOrd="0" parTransId="{F43146BC-164C-4109-B273-AE79B7E0DA2D}" sibTransId="{30434B1B-2395-4075-9943-D4465BA23F88}"/>
    <dgm:cxn modelId="{B9626E7E-546B-40E5-A0BA-DB3785E92D1D}" srcId="{5F69ADB7-00F4-4085-9B4A-6021DC92F136}" destId="{11EC23BA-A5CC-4C57-8B92-EF065B53BEE1}" srcOrd="4" destOrd="0" parTransId="{5A8B0D24-F611-40EC-91AB-73FB8A12FAEA}" sibTransId="{BBEF9F50-94B0-406D-B47C-3A9A9DC82AA4}"/>
    <dgm:cxn modelId="{4DA5D53F-918E-4EBA-A262-7BDE88C0FA14}" type="presOf" srcId="{7B0F6EC2-A70B-4AE9-B912-514B45D68E23}" destId="{26310EDD-1C98-4273-A11A-9850EB471704}" srcOrd="0" destOrd="0" presId="urn:microsoft.com/office/officeart/2005/8/layout/chevron2"/>
    <dgm:cxn modelId="{6D208E6E-34B2-4F5B-A6E5-C5CEEFE089A4}" type="presOf" srcId="{F4A8EA6E-02DE-4CA6-8A2C-07FD56B7EAB4}" destId="{F8158E89-DCC9-4990-B998-B2C9006A1851}" srcOrd="0" destOrd="0" presId="urn:microsoft.com/office/officeart/2005/8/layout/chevron2"/>
    <dgm:cxn modelId="{8D87AF54-29C6-4F3E-9C6C-32FDD420299A}" srcId="{5F69ADB7-00F4-4085-9B4A-6021DC92F136}" destId="{E0E0FDAB-EB15-4F9A-84C0-8A054C3683A5}" srcOrd="7" destOrd="0" parTransId="{06EA45A5-B674-474F-AA76-98453F468D30}" sibTransId="{04E2B95C-B458-43A8-B3A5-5D5D91F72961}"/>
    <dgm:cxn modelId="{E64E43DA-9EE9-4226-B534-9AB956B516B7}" type="presOf" srcId="{CB6117A5-3D36-4A6B-8361-3A0F39692E00}" destId="{65546957-C001-494D-BEAA-A5183B7A1A94}" srcOrd="0" destOrd="0" presId="urn:microsoft.com/office/officeart/2005/8/layout/chevron2"/>
    <dgm:cxn modelId="{F6E94D76-12B9-4834-B36F-6FA6F3B63508}" type="presOf" srcId="{555C5892-DBDB-4584-BD2F-82D2EDDC0059}" destId="{68F6AC6E-F74C-46F5-9349-7ECEAE4B4332}" srcOrd="0" destOrd="0" presId="urn:microsoft.com/office/officeart/2005/8/layout/chevron2"/>
    <dgm:cxn modelId="{C3D9B3BC-EA56-4B4A-8F5A-5498CD8F25BD}" srcId="{CB6117A5-3D36-4A6B-8361-3A0F39692E00}" destId="{7B0F6EC2-A70B-4AE9-B912-514B45D68E23}" srcOrd="0" destOrd="0" parTransId="{8A64C824-BB79-4B7C-A14A-2BD36DD17944}" sibTransId="{15A4F086-3664-408D-AD3F-075F62B2D030}"/>
    <dgm:cxn modelId="{2DA38C1E-6298-4F46-A50F-5A1528D89282}" type="presOf" srcId="{9DB5B14E-4198-4CD5-B275-9C61733F8CF3}" destId="{2E36C4A1-E790-412D-8C13-7E613547F177}" srcOrd="0" destOrd="0" presId="urn:microsoft.com/office/officeart/2005/8/layout/chevron2"/>
    <dgm:cxn modelId="{D22260F4-BAD6-4226-A60D-6D9F3CEAB61F}" srcId="{E0E0FDAB-EB15-4F9A-84C0-8A054C3683A5}" destId="{EE7BF25B-A932-4DA0-A8D8-2F9F7ABBA5D9}" srcOrd="0" destOrd="0" parTransId="{A2E7A45A-4ED3-455B-9E2E-015CDCC4DF95}" sibTransId="{A5949AB0-1D4B-4470-9017-98C21B6BD8E2}"/>
    <dgm:cxn modelId="{6A8A25E1-BA7B-4844-9738-61B1E869166D}" type="presOf" srcId="{15706150-4AAC-49A4-8AB7-DD00786DDB05}" destId="{2BFA3BA6-4155-427D-AF8E-0E21DFEC0CEC}" srcOrd="0" destOrd="0" presId="urn:microsoft.com/office/officeart/2005/8/layout/chevron2"/>
    <dgm:cxn modelId="{49073806-34CC-4E57-A86E-10D8895BFE42}" type="presOf" srcId="{D8C1EEAB-6F09-46C0-A1D2-2DDFB4EB2ACB}" destId="{4F406AB9-715C-42DE-BC99-00F22330DBAF}" srcOrd="0" destOrd="0" presId="urn:microsoft.com/office/officeart/2005/8/layout/chevron2"/>
    <dgm:cxn modelId="{B4B915A1-610F-4193-A53C-A0BB320E1F8D}" type="presOf" srcId="{5F69ADB7-00F4-4085-9B4A-6021DC92F136}" destId="{142A9890-41DC-49EA-8D86-17083ADBA722}" srcOrd="0" destOrd="0" presId="urn:microsoft.com/office/officeart/2005/8/layout/chevron2"/>
    <dgm:cxn modelId="{1E70E843-102C-4FB0-87DB-0986E673AA5E}" srcId="{5F69ADB7-00F4-4085-9B4A-6021DC92F136}" destId="{A76A301F-A5D7-4C09-AE7A-917C2482F4C1}" srcOrd="3" destOrd="0" parTransId="{17E25870-0BD0-4484-A28C-C7AE0CC727A0}" sibTransId="{9956E50F-3415-404B-8644-56CAB5DC3E22}"/>
    <dgm:cxn modelId="{BCA061A4-625D-4C90-997E-F12FCEC799D3}" srcId="{5F69ADB7-00F4-4085-9B4A-6021DC92F136}" destId="{1732A47D-1587-4196-B0AE-110ECB47CF93}" srcOrd="6" destOrd="0" parTransId="{3840BB1C-36AC-40A0-A30C-B5C55C484229}" sibTransId="{11AB65B9-8B46-497A-A56D-EF3A598DADCB}"/>
    <dgm:cxn modelId="{55A101DA-D4D7-49FE-A9A8-12DE2AA9753F}" type="presOf" srcId="{23926DC6-48BB-431F-A208-4A3B219043C3}" destId="{4D78251F-E6DD-4FAA-9BA0-26DC6C1E0943}" srcOrd="0" destOrd="0" presId="urn:microsoft.com/office/officeart/2005/8/layout/chevron2"/>
    <dgm:cxn modelId="{0C9472DB-FA1D-4BFF-ABC5-6E17FF87D254}" type="presParOf" srcId="{142A9890-41DC-49EA-8D86-17083ADBA722}" destId="{4BB8D90A-A7B5-45FA-AEA2-28ACC6F44379}" srcOrd="0" destOrd="0" presId="urn:microsoft.com/office/officeart/2005/8/layout/chevron2"/>
    <dgm:cxn modelId="{DD5EC2BD-4320-4E35-81CE-58BF3268FCD0}" type="presParOf" srcId="{4BB8D90A-A7B5-45FA-AEA2-28ACC6F44379}" destId="{4F406AB9-715C-42DE-BC99-00F22330DBAF}" srcOrd="0" destOrd="0" presId="urn:microsoft.com/office/officeart/2005/8/layout/chevron2"/>
    <dgm:cxn modelId="{64CEF395-5E77-4B35-B52D-452ED790D1A1}" type="presParOf" srcId="{4BB8D90A-A7B5-45FA-AEA2-28ACC6F44379}" destId="{F8158E89-DCC9-4990-B998-B2C9006A1851}" srcOrd="1" destOrd="0" presId="urn:microsoft.com/office/officeart/2005/8/layout/chevron2"/>
    <dgm:cxn modelId="{941583BB-2320-47EF-B7A9-32231598F020}" type="presParOf" srcId="{142A9890-41DC-49EA-8D86-17083ADBA722}" destId="{3BF281AF-239F-4184-8552-7E41BDD51524}" srcOrd="1" destOrd="0" presId="urn:microsoft.com/office/officeart/2005/8/layout/chevron2"/>
    <dgm:cxn modelId="{BD2FA5F1-9808-4BDB-931A-7B78C0C29649}" type="presParOf" srcId="{142A9890-41DC-49EA-8D86-17083ADBA722}" destId="{AB0B8E9C-3310-494E-A004-9F35970EC47A}" srcOrd="2" destOrd="0" presId="urn:microsoft.com/office/officeart/2005/8/layout/chevron2"/>
    <dgm:cxn modelId="{86AD1FD2-02BC-4B18-A550-C420F8616803}" type="presParOf" srcId="{AB0B8E9C-3310-494E-A004-9F35970EC47A}" destId="{65546957-C001-494D-BEAA-A5183B7A1A94}" srcOrd="0" destOrd="0" presId="urn:microsoft.com/office/officeart/2005/8/layout/chevron2"/>
    <dgm:cxn modelId="{6C4016AE-0887-4338-80AB-4BA030336F5F}" type="presParOf" srcId="{AB0B8E9C-3310-494E-A004-9F35970EC47A}" destId="{26310EDD-1C98-4273-A11A-9850EB471704}" srcOrd="1" destOrd="0" presId="urn:microsoft.com/office/officeart/2005/8/layout/chevron2"/>
    <dgm:cxn modelId="{0A73B3F2-AA22-4FBD-B342-7B40FC9809B4}" type="presParOf" srcId="{142A9890-41DC-49EA-8D86-17083ADBA722}" destId="{4C9EEE26-ED56-49F8-BA21-8AC22214938A}" srcOrd="3" destOrd="0" presId="urn:microsoft.com/office/officeart/2005/8/layout/chevron2"/>
    <dgm:cxn modelId="{2DC34328-08E3-47F1-A177-881713192005}" type="presParOf" srcId="{142A9890-41DC-49EA-8D86-17083ADBA722}" destId="{2C6A08AB-F10D-4475-9C01-057C497CE84B}" srcOrd="4" destOrd="0" presId="urn:microsoft.com/office/officeart/2005/8/layout/chevron2"/>
    <dgm:cxn modelId="{A1D85DE7-B156-44B2-9937-8CB3737AF209}" type="presParOf" srcId="{2C6A08AB-F10D-4475-9C01-057C497CE84B}" destId="{68F6AC6E-F74C-46F5-9349-7ECEAE4B4332}" srcOrd="0" destOrd="0" presId="urn:microsoft.com/office/officeart/2005/8/layout/chevron2"/>
    <dgm:cxn modelId="{8A5FF822-F945-4E4E-8418-912BAB231F83}" type="presParOf" srcId="{2C6A08AB-F10D-4475-9C01-057C497CE84B}" destId="{2E36C4A1-E790-412D-8C13-7E613547F177}" srcOrd="1" destOrd="0" presId="urn:microsoft.com/office/officeart/2005/8/layout/chevron2"/>
    <dgm:cxn modelId="{DB15F3B3-CB0A-483C-BC0C-115CF44BC8EA}" type="presParOf" srcId="{142A9890-41DC-49EA-8D86-17083ADBA722}" destId="{9D45146A-DF1D-4089-B9D5-F3DC017F3B11}" srcOrd="5" destOrd="0" presId="urn:microsoft.com/office/officeart/2005/8/layout/chevron2"/>
    <dgm:cxn modelId="{2245F8E5-426E-41F6-AE17-663963AE9365}" type="presParOf" srcId="{142A9890-41DC-49EA-8D86-17083ADBA722}" destId="{E8C1865D-F9AF-4201-8D4A-7DFD19D88C0B}" srcOrd="6" destOrd="0" presId="urn:microsoft.com/office/officeart/2005/8/layout/chevron2"/>
    <dgm:cxn modelId="{FA63DF7C-83A6-46D0-89FF-A36554C8AC83}" type="presParOf" srcId="{E8C1865D-F9AF-4201-8D4A-7DFD19D88C0B}" destId="{07EAC214-541B-4599-8FDD-ACF845A124DC}" srcOrd="0" destOrd="0" presId="urn:microsoft.com/office/officeart/2005/8/layout/chevron2"/>
    <dgm:cxn modelId="{9ED2D7CD-112D-4855-825B-79C1A35D1ABC}" type="presParOf" srcId="{E8C1865D-F9AF-4201-8D4A-7DFD19D88C0B}" destId="{4D78251F-E6DD-4FAA-9BA0-26DC6C1E0943}" srcOrd="1" destOrd="0" presId="urn:microsoft.com/office/officeart/2005/8/layout/chevron2"/>
    <dgm:cxn modelId="{A8D44DB6-3BEC-47FD-A28F-2BA779BF0EFB}" type="presParOf" srcId="{142A9890-41DC-49EA-8D86-17083ADBA722}" destId="{ED93B95C-18A1-43EB-A583-14AF17B02220}" srcOrd="7" destOrd="0" presId="urn:microsoft.com/office/officeart/2005/8/layout/chevron2"/>
    <dgm:cxn modelId="{27FA9623-1789-4C8E-8781-9198A4AEB78D}" type="presParOf" srcId="{142A9890-41DC-49EA-8D86-17083ADBA722}" destId="{35A96328-920C-41C7-B1EC-CFD62442131C}" srcOrd="8" destOrd="0" presId="urn:microsoft.com/office/officeart/2005/8/layout/chevron2"/>
    <dgm:cxn modelId="{B356DB0D-327C-4CDC-97FD-DB2002CD339B}" type="presParOf" srcId="{35A96328-920C-41C7-B1EC-CFD62442131C}" destId="{3D0564B4-525D-47FE-B498-26733DD8F5C4}" srcOrd="0" destOrd="0" presId="urn:microsoft.com/office/officeart/2005/8/layout/chevron2"/>
    <dgm:cxn modelId="{D1674CDA-8167-4721-BEF1-6E47748CF604}" type="presParOf" srcId="{35A96328-920C-41C7-B1EC-CFD62442131C}" destId="{2BFA3BA6-4155-427D-AF8E-0E21DFEC0CEC}" srcOrd="1" destOrd="0" presId="urn:microsoft.com/office/officeart/2005/8/layout/chevron2"/>
    <dgm:cxn modelId="{68E13ADE-C130-4992-9E49-B0323F6F3407}" type="presParOf" srcId="{142A9890-41DC-49EA-8D86-17083ADBA722}" destId="{141C8731-031C-44F1-8973-5691D179121F}" srcOrd="9" destOrd="0" presId="urn:microsoft.com/office/officeart/2005/8/layout/chevron2"/>
    <dgm:cxn modelId="{9E657081-7502-486F-943F-8BAA804C6344}" type="presParOf" srcId="{142A9890-41DC-49EA-8D86-17083ADBA722}" destId="{5181D630-1B1B-4AA1-B64E-37F021E4AA0F}" srcOrd="10" destOrd="0" presId="urn:microsoft.com/office/officeart/2005/8/layout/chevron2"/>
    <dgm:cxn modelId="{48E6088C-6BE6-4C74-841A-51AD5D16F9FC}" type="presParOf" srcId="{5181D630-1B1B-4AA1-B64E-37F021E4AA0F}" destId="{A2892291-D3CA-40B3-8059-B00F2F6BF8B5}" srcOrd="0" destOrd="0" presId="urn:microsoft.com/office/officeart/2005/8/layout/chevron2"/>
    <dgm:cxn modelId="{60040305-725C-4BE5-9458-14B876D8830E}" type="presParOf" srcId="{5181D630-1B1B-4AA1-B64E-37F021E4AA0F}" destId="{B87F0A0E-A52F-4C2D-BD38-0B04F9A730D5}" srcOrd="1" destOrd="0" presId="urn:microsoft.com/office/officeart/2005/8/layout/chevron2"/>
    <dgm:cxn modelId="{2B7D657C-E433-4BEF-A150-355C097CF60E}" type="presParOf" srcId="{142A9890-41DC-49EA-8D86-17083ADBA722}" destId="{3E3C2C74-7DAE-437C-AC3E-F803B93D5530}" srcOrd="11" destOrd="0" presId="urn:microsoft.com/office/officeart/2005/8/layout/chevron2"/>
    <dgm:cxn modelId="{BD037683-79B5-4176-A791-D773A81C038E}" type="presParOf" srcId="{142A9890-41DC-49EA-8D86-17083ADBA722}" destId="{91F46802-EC9C-4E2F-85EF-E852A9970165}" srcOrd="12" destOrd="0" presId="urn:microsoft.com/office/officeart/2005/8/layout/chevron2"/>
    <dgm:cxn modelId="{F2AA8D06-EE53-4DC4-A4EA-D3F5A6454E5A}" type="presParOf" srcId="{91F46802-EC9C-4E2F-85EF-E852A9970165}" destId="{13A58661-E214-4678-9CAD-1E562D6DE034}" srcOrd="0" destOrd="0" presId="urn:microsoft.com/office/officeart/2005/8/layout/chevron2"/>
    <dgm:cxn modelId="{7C48902B-A97E-4401-804D-190E47F250CE}" type="presParOf" srcId="{91F46802-EC9C-4E2F-85EF-E852A9970165}" destId="{2866AC35-C2AC-4DB7-A85D-62684A87ACDA}" srcOrd="1" destOrd="0" presId="urn:microsoft.com/office/officeart/2005/8/layout/chevron2"/>
    <dgm:cxn modelId="{23170FF5-654A-406A-A612-D556AFB86042}" type="presParOf" srcId="{142A9890-41DC-49EA-8D86-17083ADBA722}" destId="{9B53BEB9-F9E9-442E-A38B-18C83FF06ECC}" srcOrd="13" destOrd="0" presId="urn:microsoft.com/office/officeart/2005/8/layout/chevron2"/>
    <dgm:cxn modelId="{703A0895-89B9-4335-9BE2-6DB89423BB2E}" type="presParOf" srcId="{142A9890-41DC-49EA-8D86-17083ADBA722}" destId="{FAD14B2B-AACB-4F89-8B01-1E108D6DAB12}" srcOrd="14" destOrd="0" presId="urn:microsoft.com/office/officeart/2005/8/layout/chevron2"/>
    <dgm:cxn modelId="{478282DE-DEDE-4570-A455-C055EE39723E}" type="presParOf" srcId="{FAD14B2B-AACB-4F89-8B01-1E108D6DAB12}" destId="{B5BDDEC0-4DC8-44D7-B954-F41B8C1F32ED}" srcOrd="0" destOrd="0" presId="urn:microsoft.com/office/officeart/2005/8/layout/chevron2"/>
    <dgm:cxn modelId="{8B688993-8A01-4B0E-AB91-DE7D0339017F}" type="presParOf" srcId="{FAD14B2B-AACB-4F89-8B01-1E108D6DAB12}" destId="{0FBE71D1-D991-4FAB-AFE8-29F5BDF26E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726851-08AB-4E05-A991-ADEFC3F855B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3DC94F-F482-4075-8933-0702C3EE9D25}">
      <dgm:prSet phldrT="[文本]"/>
      <dgm:spPr/>
      <dgm:t>
        <a:bodyPr/>
        <a:lstStyle/>
        <a:p>
          <a:r>
            <a:rPr lang="zh-CN" altLang="en-US" dirty="0" smtClean="0"/>
            <a:t>殷羲</a:t>
          </a:r>
          <a:endParaRPr lang="zh-CN" altLang="en-US" dirty="0"/>
        </a:p>
      </dgm:t>
    </dgm:pt>
    <dgm:pt modelId="{45C34FD4-BBC9-4741-A839-0144A28C501C}" type="parTrans" cxnId="{806060EF-23D3-4E9C-A3C2-B992F23DBAF3}">
      <dgm:prSet/>
      <dgm:spPr/>
      <dgm:t>
        <a:bodyPr/>
        <a:lstStyle/>
        <a:p>
          <a:endParaRPr lang="zh-CN" altLang="en-US"/>
        </a:p>
      </dgm:t>
    </dgm:pt>
    <dgm:pt modelId="{BD631136-AEDE-445A-9FC4-8007EDB5B8AC}" type="sibTrans" cxnId="{806060EF-23D3-4E9C-A3C2-B992F23DBAF3}">
      <dgm:prSet/>
      <dgm:spPr/>
      <dgm:t>
        <a:bodyPr/>
        <a:lstStyle/>
        <a:p>
          <a:endParaRPr lang="zh-CN" altLang="en-US"/>
        </a:p>
      </dgm:t>
    </dgm:pt>
    <dgm:pt modelId="{D4DB6597-194D-4048-9EBE-D5ED1C5A5CCB}">
      <dgm:prSet phldrT="[文本]"/>
      <dgm:spPr/>
      <dgm:t>
        <a:bodyPr/>
        <a:lstStyle/>
        <a:p>
          <a:r>
            <a:rPr lang="en-US" b="1" dirty="0" smtClean="0"/>
            <a:t>Launcher UI</a:t>
          </a:r>
          <a:r>
            <a:rPr lang="zh-CN" altLang="en-US" b="1" dirty="0" smtClean="0"/>
            <a:t>架构及基本功能介绍</a:t>
          </a:r>
          <a:endParaRPr lang="zh-CN" altLang="en-US" dirty="0"/>
        </a:p>
      </dgm:t>
    </dgm:pt>
    <dgm:pt modelId="{CA1B97C9-C6B0-4957-8684-A4524E65135D}" type="parTrans" cxnId="{8CFE816C-7F2F-46F9-847B-C6DCDDB8D80D}">
      <dgm:prSet/>
      <dgm:spPr/>
      <dgm:t>
        <a:bodyPr/>
        <a:lstStyle/>
        <a:p>
          <a:endParaRPr lang="zh-CN" altLang="en-US"/>
        </a:p>
      </dgm:t>
    </dgm:pt>
    <dgm:pt modelId="{C66403BB-2585-4FFB-9B7C-C443F4AF7BA0}" type="sibTrans" cxnId="{8CFE816C-7F2F-46F9-847B-C6DCDDB8D80D}">
      <dgm:prSet/>
      <dgm:spPr/>
      <dgm:t>
        <a:bodyPr/>
        <a:lstStyle/>
        <a:p>
          <a:endParaRPr lang="zh-CN" altLang="en-US"/>
        </a:p>
      </dgm:t>
    </dgm:pt>
    <dgm:pt modelId="{F0336A79-B072-49D8-8BF8-ADCB2A9B04D6}">
      <dgm:prSet phldrT="[文本]"/>
      <dgm:spPr/>
      <dgm:t>
        <a:bodyPr/>
        <a:lstStyle/>
        <a:p>
          <a:r>
            <a:rPr lang="zh-CN" altLang="en-US" dirty="0" smtClean="0"/>
            <a:t>伍从凡</a:t>
          </a:r>
          <a:endParaRPr lang="zh-CN" altLang="en-US" dirty="0"/>
        </a:p>
      </dgm:t>
    </dgm:pt>
    <dgm:pt modelId="{F41025A8-0037-4E44-854D-91098FAB1C65}" type="parTrans" cxnId="{B900A182-E54A-477C-B7E5-EEF59474A6AD}">
      <dgm:prSet/>
      <dgm:spPr/>
      <dgm:t>
        <a:bodyPr/>
        <a:lstStyle/>
        <a:p>
          <a:endParaRPr lang="zh-CN" altLang="en-US"/>
        </a:p>
      </dgm:t>
    </dgm:pt>
    <dgm:pt modelId="{BB491104-3B51-450A-BC78-74B07CD1F826}" type="sibTrans" cxnId="{B900A182-E54A-477C-B7E5-EEF59474A6AD}">
      <dgm:prSet/>
      <dgm:spPr/>
      <dgm:t>
        <a:bodyPr/>
        <a:lstStyle/>
        <a:p>
          <a:endParaRPr lang="zh-CN" altLang="en-US"/>
        </a:p>
      </dgm:t>
    </dgm:pt>
    <dgm:pt modelId="{3BB77AC7-A43B-48E8-BDF3-67927206D602}">
      <dgm:prSet phldrT="[文本]"/>
      <dgm:spPr/>
      <dgm:t>
        <a:bodyPr/>
        <a:lstStyle/>
        <a:p>
          <a:r>
            <a:rPr lang="en-US" b="1" dirty="0" err="1" smtClean="0"/>
            <a:t>Keyguard</a:t>
          </a:r>
          <a:r>
            <a:rPr lang="zh-CN" altLang="en-US" b="1" dirty="0" smtClean="0"/>
            <a:t>介绍</a:t>
          </a:r>
          <a:endParaRPr lang="zh-CN" altLang="en-US" dirty="0"/>
        </a:p>
      </dgm:t>
    </dgm:pt>
    <dgm:pt modelId="{A4E4EE26-F65A-4FCC-94BB-A6D8A26F3DB3}" type="parTrans" cxnId="{D08C5721-D84B-44CC-9F2E-8BFA933579AD}">
      <dgm:prSet/>
      <dgm:spPr/>
      <dgm:t>
        <a:bodyPr/>
        <a:lstStyle/>
        <a:p>
          <a:endParaRPr lang="zh-CN" altLang="en-US"/>
        </a:p>
      </dgm:t>
    </dgm:pt>
    <dgm:pt modelId="{2A6AF2DA-6DD4-4453-AEF2-DABCDE4B8BC9}" type="sibTrans" cxnId="{D08C5721-D84B-44CC-9F2E-8BFA933579AD}">
      <dgm:prSet/>
      <dgm:spPr/>
      <dgm:t>
        <a:bodyPr/>
        <a:lstStyle/>
        <a:p>
          <a:endParaRPr lang="zh-CN" altLang="en-US"/>
        </a:p>
      </dgm:t>
    </dgm:pt>
    <dgm:pt modelId="{D18F6D5F-2E9E-4E02-BF3B-62DB0059C405}">
      <dgm:prSet phldrT="[文本]"/>
      <dgm:spPr/>
      <dgm:t>
        <a:bodyPr/>
        <a:lstStyle/>
        <a:p>
          <a:r>
            <a:rPr lang="zh-CN" altLang="en-US" dirty="0" smtClean="0"/>
            <a:t>李瑞芳</a:t>
          </a:r>
          <a:endParaRPr lang="zh-CN" altLang="en-US" dirty="0"/>
        </a:p>
      </dgm:t>
    </dgm:pt>
    <dgm:pt modelId="{12CEDC72-42D6-4447-B3A8-21E440D8B006}" type="parTrans" cxnId="{05A48828-D110-4EFF-948B-3C736D8B744C}">
      <dgm:prSet/>
      <dgm:spPr/>
      <dgm:t>
        <a:bodyPr/>
        <a:lstStyle/>
        <a:p>
          <a:endParaRPr lang="zh-CN" altLang="en-US"/>
        </a:p>
      </dgm:t>
    </dgm:pt>
    <dgm:pt modelId="{6A1FEB50-2A12-4AC6-9BC2-7A7388A6D454}" type="sibTrans" cxnId="{05A48828-D110-4EFF-948B-3C736D8B744C}">
      <dgm:prSet/>
      <dgm:spPr/>
      <dgm:t>
        <a:bodyPr/>
        <a:lstStyle/>
        <a:p>
          <a:endParaRPr lang="zh-CN" altLang="en-US"/>
        </a:p>
      </dgm:t>
    </dgm:pt>
    <dgm:pt modelId="{66FB7FCC-6225-43E2-BCE0-9E7ED6F5ABD2}">
      <dgm:prSet phldrT="[文本]"/>
      <dgm:spPr/>
      <dgm:t>
        <a:bodyPr/>
        <a:lstStyle/>
        <a:p>
          <a:r>
            <a:rPr lang="zh-CN" altLang="en-US" b="1" dirty="0" smtClean="0"/>
            <a:t>公开市场应用开发介绍</a:t>
          </a:r>
          <a:endParaRPr lang="zh-CN" altLang="en-US" dirty="0"/>
        </a:p>
      </dgm:t>
    </dgm:pt>
    <dgm:pt modelId="{C2135411-4CA8-459F-B5EF-3A6781569C89}" type="parTrans" cxnId="{27879EB2-47BC-4B61-A9F1-118E9E22ED88}">
      <dgm:prSet/>
      <dgm:spPr/>
      <dgm:t>
        <a:bodyPr/>
        <a:lstStyle/>
        <a:p>
          <a:endParaRPr lang="zh-CN" altLang="en-US"/>
        </a:p>
      </dgm:t>
    </dgm:pt>
    <dgm:pt modelId="{68CA38C2-12BF-4D91-901E-CCF0426E9E5A}" type="sibTrans" cxnId="{27879EB2-47BC-4B61-A9F1-118E9E22ED88}">
      <dgm:prSet/>
      <dgm:spPr/>
      <dgm:t>
        <a:bodyPr/>
        <a:lstStyle/>
        <a:p>
          <a:endParaRPr lang="zh-CN" altLang="en-US"/>
        </a:p>
      </dgm:t>
    </dgm:pt>
    <dgm:pt modelId="{663FAF3D-D1CD-46A3-917C-7F9994DEC86A}" type="pres">
      <dgm:prSet presAssocID="{C3726851-08AB-4E05-A991-ADEFC3F855B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D96263-C3F0-44CB-A765-3BF866916657}" type="pres">
      <dgm:prSet presAssocID="{533DC94F-F482-4075-8933-0702C3EE9D25}" presName="composite" presStyleCnt="0"/>
      <dgm:spPr/>
    </dgm:pt>
    <dgm:pt modelId="{BD43280B-C7B0-4C3F-93D4-D3976FB5F520}" type="pres">
      <dgm:prSet presAssocID="{533DC94F-F482-4075-8933-0702C3EE9D2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EFEAF3-9967-432C-BEE4-792220016EFC}" type="pres">
      <dgm:prSet presAssocID="{533DC94F-F482-4075-8933-0702C3EE9D2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CF9E3E-3D00-4355-80B6-D97A3334A8A1}" type="pres">
      <dgm:prSet presAssocID="{BD631136-AEDE-445A-9FC4-8007EDB5B8AC}" presName="sp" presStyleCnt="0"/>
      <dgm:spPr/>
    </dgm:pt>
    <dgm:pt modelId="{EEEB5645-F332-4E80-8A40-A02123F36F9F}" type="pres">
      <dgm:prSet presAssocID="{F0336A79-B072-49D8-8BF8-ADCB2A9B04D6}" presName="composite" presStyleCnt="0"/>
      <dgm:spPr/>
    </dgm:pt>
    <dgm:pt modelId="{9EA1902B-C126-4B53-A04A-435A88668DEF}" type="pres">
      <dgm:prSet presAssocID="{F0336A79-B072-49D8-8BF8-ADCB2A9B04D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8E41D-4C8C-4F03-B04E-F75A3B809A6B}" type="pres">
      <dgm:prSet presAssocID="{F0336A79-B072-49D8-8BF8-ADCB2A9B04D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300CCC-FCB7-4498-8149-4F95D8DD6004}" type="pres">
      <dgm:prSet presAssocID="{BB491104-3B51-450A-BC78-74B07CD1F826}" presName="sp" presStyleCnt="0"/>
      <dgm:spPr/>
    </dgm:pt>
    <dgm:pt modelId="{FA3CEC2D-63B2-4413-93B6-8EE14C34403D}" type="pres">
      <dgm:prSet presAssocID="{D18F6D5F-2E9E-4E02-BF3B-62DB0059C405}" presName="composite" presStyleCnt="0"/>
      <dgm:spPr/>
    </dgm:pt>
    <dgm:pt modelId="{DF270DAB-26B4-495A-B422-C302A88AB0B2}" type="pres">
      <dgm:prSet presAssocID="{D18F6D5F-2E9E-4E02-BF3B-62DB0059C40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E62F63-DB2B-4510-BCBA-40EA177BEEB5}" type="pres">
      <dgm:prSet presAssocID="{D18F6D5F-2E9E-4E02-BF3B-62DB0059C40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F1CA176-0C60-4D87-883D-EFF2B19F42AE}" type="presOf" srcId="{C3726851-08AB-4E05-A991-ADEFC3F855B5}" destId="{663FAF3D-D1CD-46A3-917C-7F9994DEC86A}" srcOrd="0" destOrd="0" presId="urn:microsoft.com/office/officeart/2005/8/layout/chevron2"/>
    <dgm:cxn modelId="{3E3AD938-F54A-43D6-9BB5-240FC22526BD}" type="presOf" srcId="{3BB77AC7-A43B-48E8-BDF3-67927206D602}" destId="{F7C8E41D-4C8C-4F03-B04E-F75A3B809A6B}" srcOrd="0" destOrd="0" presId="urn:microsoft.com/office/officeart/2005/8/layout/chevron2"/>
    <dgm:cxn modelId="{8CFE816C-7F2F-46F9-847B-C6DCDDB8D80D}" srcId="{533DC94F-F482-4075-8933-0702C3EE9D25}" destId="{D4DB6597-194D-4048-9EBE-D5ED1C5A5CCB}" srcOrd="0" destOrd="0" parTransId="{CA1B97C9-C6B0-4957-8684-A4524E65135D}" sibTransId="{C66403BB-2585-4FFB-9B7C-C443F4AF7BA0}"/>
    <dgm:cxn modelId="{966EE26C-5911-40AD-888A-E19C5E6A0E14}" type="presOf" srcId="{533DC94F-F482-4075-8933-0702C3EE9D25}" destId="{BD43280B-C7B0-4C3F-93D4-D3976FB5F520}" srcOrd="0" destOrd="0" presId="urn:microsoft.com/office/officeart/2005/8/layout/chevron2"/>
    <dgm:cxn modelId="{05A48828-D110-4EFF-948B-3C736D8B744C}" srcId="{C3726851-08AB-4E05-A991-ADEFC3F855B5}" destId="{D18F6D5F-2E9E-4E02-BF3B-62DB0059C405}" srcOrd="2" destOrd="0" parTransId="{12CEDC72-42D6-4447-B3A8-21E440D8B006}" sibTransId="{6A1FEB50-2A12-4AC6-9BC2-7A7388A6D454}"/>
    <dgm:cxn modelId="{706005CB-621E-4813-80B7-7144A4A63425}" type="presOf" srcId="{D4DB6597-194D-4048-9EBE-D5ED1C5A5CCB}" destId="{10EFEAF3-9967-432C-BEE4-792220016EFC}" srcOrd="0" destOrd="0" presId="urn:microsoft.com/office/officeart/2005/8/layout/chevron2"/>
    <dgm:cxn modelId="{D08C5721-D84B-44CC-9F2E-8BFA933579AD}" srcId="{F0336A79-B072-49D8-8BF8-ADCB2A9B04D6}" destId="{3BB77AC7-A43B-48E8-BDF3-67927206D602}" srcOrd="0" destOrd="0" parTransId="{A4E4EE26-F65A-4FCC-94BB-A6D8A26F3DB3}" sibTransId="{2A6AF2DA-6DD4-4453-AEF2-DABCDE4B8BC9}"/>
    <dgm:cxn modelId="{806060EF-23D3-4E9C-A3C2-B992F23DBAF3}" srcId="{C3726851-08AB-4E05-A991-ADEFC3F855B5}" destId="{533DC94F-F482-4075-8933-0702C3EE9D25}" srcOrd="0" destOrd="0" parTransId="{45C34FD4-BBC9-4741-A839-0144A28C501C}" sibTransId="{BD631136-AEDE-445A-9FC4-8007EDB5B8AC}"/>
    <dgm:cxn modelId="{B900A182-E54A-477C-B7E5-EEF59474A6AD}" srcId="{C3726851-08AB-4E05-A991-ADEFC3F855B5}" destId="{F0336A79-B072-49D8-8BF8-ADCB2A9B04D6}" srcOrd="1" destOrd="0" parTransId="{F41025A8-0037-4E44-854D-91098FAB1C65}" sibTransId="{BB491104-3B51-450A-BC78-74B07CD1F826}"/>
    <dgm:cxn modelId="{A5E3ADCB-DEFB-493B-8EF4-44D8DBFCAEE6}" type="presOf" srcId="{D18F6D5F-2E9E-4E02-BF3B-62DB0059C405}" destId="{DF270DAB-26B4-495A-B422-C302A88AB0B2}" srcOrd="0" destOrd="0" presId="urn:microsoft.com/office/officeart/2005/8/layout/chevron2"/>
    <dgm:cxn modelId="{C744539F-7D22-4404-A141-09054A168119}" type="presOf" srcId="{66FB7FCC-6225-43E2-BCE0-9E7ED6F5ABD2}" destId="{BCE62F63-DB2B-4510-BCBA-40EA177BEEB5}" srcOrd="0" destOrd="0" presId="urn:microsoft.com/office/officeart/2005/8/layout/chevron2"/>
    <dgm:cxn modelId="{27879EB2-47BC-4B61-A9F1-118E9E22ED88}" srcId="{D18F6D5F-2E9E-4E02-BF3B-62DB0059C405}" destId="{66FB7FCC-6225-43E2-BCE0-9E7ED6F5ABD2}" srcOrd="0" destOrd="0" parTransId="{C2135411-4CA8-459F-B5EF-3A6781569C89}" sibTransId="{68CA38C2-12BF-4D91-901E-CCF0426E9E5A}"/>
    <dgm:cxn modelId="{D647E6A0-BE53-4F49-A102-842DE82D9F73}" type="presOf" srcId="{F0336A79-B072-49D8-8BF8-ADCB2A9B04D6}" destId="{9EA1902B-C126-4B53-A04A-435A88668DEF}" srcOrd="0" destOrd="0" presId="urn:microsoft.com/office/officeart/2005/8/layout/chevron2"/>
    <dgm:cxn modelId="{959F84DC-6F77-4BE3-B069-946850A22F33}" type="presParOf" srcId="{663FAF3D-D1CD-46A3-917C-7F9994DEC86A}" destId="{79D96263-C3F0-44CB-A765-3BF866916657}" srcOrd="0" destOrd="0" presId="urn:microsoft.com/office/officeart/2005/8/layout/chevron2"/>
    <dgm:cxn modelId="{FDD845DE-A74D-4D45-92EE-E47CEB9E49CC}" type="presParOf" srcId="{79D96263-C3F0-44CB-A765-3BF866916657}" destId="{BD43280B-C7B0-4C3F-93D4-D3976FB5F520}" srcOrd="0" destOrd="0" presId="urn:microsoft.com/office/officeart/2005/8/layout/chevron2"/>
    <dgm:cxn modelId="{1C9181B1-94D4-4107-A80C-B8FC5831596C}" type="presParOf" srcId="{79D96263-C3F0-44CB-A765-3BF866916657}" destId="{10EFEAF3-9967-432C-BEE4-792220016EFC}" srcOrd="1" destOrd="0" presId="urn:microsoft.com/office/officeart/2005/8/layout/chevron2"/>
    <dgm:cxn modelId="{C2259CF0-DACB-4BFC-B852-5F27935BC3B8}" type="presParOf" srcId="{663FAF3D-D1CD-46A3-917C-7F9994DEC86A}" destId="{53CF9E3E-3D00-4355-80B6-D97A3334A8A1}" srcOrd="1" destOrd="0" presId="urn:microsoft.com/office/officeart/2005/8/layout/chevron2"/>
    <dgm:cxn modelId="{5487F603-4533-43B7-96B3-895B0CFD96A3}" type="presParOf" srcId="{663FAF3D-D1CD-46A3-917C-7F9994DEC86A}" destId="{EEEB5645-F332-4E80-8A40-A02123F36F9F}" srcOrd="2" destOrd="0" presId="urn:microsoft.com/office/officeart/2005/8/layout/chevron2"/>
    <dgm:cxn modelId="{CA56D2EB-9E22-42BF-AD4A-2AEBD63948D0}" type="presParOf" srcId="{EEEB5645-F332-4E80-8A40-A02123F36F9F}" destId="{9EA1902B-C126-4B53-A04A-435A88668DEF}" srcOrd="0" destOrd="0" presId="urn:microsoft.com/office/officeart/2005/8/layout/chevron2"/>
    <dgm:cxn modelId="{98698FFA-241D-4DA7-9520-F1E492E14885}" type="presParOf" srcId="{EEEB5645-F332-4E80-8A40-A02123F36F9F}" destId="{F7C8E41D-4C8C-4F03-B04E-F75A3B809A6B}" srcOrd="1" destOrd="0" presId="urn:microsoft.com/office/officeart/2005/8/layout/chevron2"/>
    <dgm:cxn modelId="{F4FE3E0A-1797-4521-A83B-71D0CB22DC49}" type="presParOf" srcId="{663FAF3D-D1CD-46A3-917C-7F9994DEC86A}" destId="{4C300CCC-FCB7-4498-8149-4F95D8DD6004}" srcOrd="3" destOrd="0" presId="urn:microsoft.com/office/officeart/2005/8/layout/chevron2"/>
    <dgm:cxn modelId="{2FDF2B75-6CF0-4588-A38B-E774A7850CBA}" type="presParOf" srcId="{663FAF3D-D1CD-46A3-917C-7F9994DEC86A}" destId="{FA3CEC2D-63B2-4413-93B6-8EE14C34403D}" srcOrd="4" destOrd="0" presId="urn:microsoft.com/office/officeart/2005/8/layout/chevron2"/>
    <dgm:cxn modelId="{94922C56-69B7-4620-8C08-D2CAFB8AD1F8}" type="presParOf" srcId="{FA3CEC2D-63B2-4413-93B6-8EE14C34403D}" destId="{DF270DAB-26B4-495A-B422-C302A88AB0B2}" srcOrd="0" destOrd="0" presId="urn:microsoft.com/office/officeart/2005/8/layout/chevron2"/>
    <dgm:cxn modelId="{F70ACFD1-275E-4F66-9DC4-5BC3AB2AF192}" type="presParOf" srcId="{FA3CEC2D-63B2-4413-93B6-8EE14C34403D}" destId="{BCE62F63-DB2B-4510-BCBA-40EA177BEE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B170CB-C4F2-4766-B1A3-105EA8510D0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3FF83FB-DAA9-4BE1-9750-5F2200D558D3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项目支持</a:t>
          </a:r>
          <a:endParaRPr lang="zh-CN" altLang="en-US" dirty="0"/>
        </a:p>
      </dgm:t>
    </dgm:pt>
    <dgm:pt modelId="{2EB6D38F-BC2B-425B-A610-4B8ECA56DB61}" type="parTrans" cxnId="{E75B84C9-37C4-427D-A416-33CD3C0E72AA}">
      <dgm:prSet/>
      <dgm:spPr/>
      <dgm:t>
        <a:bodyPr/>
        <a:lstStyle/>
        <a:p>
          <a:endParaRPr lang="zh-CN" altLang="en-US"/>
        </a:p>
      </dgm:t>
    </dgm:pt>
    <dgm:pt modelId="{900ADBD7-4F6F-4659-BDA6-0EF172492DA2}" type="sibTrans" cxnId="{E75B84C9-37C4-427D-A416-33CD3C0E72AA}">
      <dgm:prSet/>
      <dgm:spPr/>
      <dgm:t>
        <a:bodyPr/>
        <a:lstStyle/>
        <a:p>
          <a:endParaRPr lang="zh-CN" altLang="en-US"/>
        </a:p>
      </dgm:t>
    </dgm:pt>
    <dgm:pt modelId="{AFF04C0A-FB2B-4BE9-A769-CFA57427057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自研</a:t>
          </a:r>
          <a:endParaRPr lang="zh-CN" altLang="en-US" dirty="0"/>
        </a:p>
      </dgm:t>
    </dgm:pt>
    <dgm:pt modelId="{7FD111E5-B192-4E1B-B356-256C9BC5EB74}" type="parTrans" cxnId="{5B52225F-BE1C-40FA-A338-CFDF9514CBEF}">
      <dgm:prSet/>
      <dgm:spPr/>
      <dgm:t>
        <a:bodyPr/>
        <a:lstStyle/>
        <a:p>
          <a:endParaRPr lang="zh-CN" altLang="en-US"/>
        </a:p>
      </dgm:t>
    </dgm:pt>
    <dgm:pt modelId="{32CC4034-6B2C-4F28-A2D2-E8EE030834BD}" type="sibTrans" cxnId="{5B52225F-BE1C-40FA-A338-CFDF9514CBEF}">
      <dgm:prSet/>
      <dgm:spPr/>
      <dgm:t>
        <a:bodyPr/>
        <a:lstStyle/>
        <a:p>
          <a:endParaRPr lang="zh-CN" altLang="en-US"/>
        </a:p>
      </dgm:t>
    </dgm:pt>
    <dgm:pt modelId="{C1B39315-678D-4737-A9FD-B9385DCECC6C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团队</a:t>
          </a:r>
          <a:endParaRPr lang="zh-CN" altLang="en-US" dirty="0"/>
        </a:p>
      </dgm:t>
    </dgm:pt>
    <dgm:pt modelId="{4F5146D4-D656-4DD8-A4B9-4A646E63FBC9}" type="parTrans" cxnId="{F36A882A-C488-4D48-B987-E9953BEA6174}">
      <dgm:prSet/>
      <dgm:spPr/>
      <dgm:t>
        <a:bodyPr/>
        <a:lstStyle/>
        <a:p>
          <a:endParaRPr lang="zh-CN" altLang="en-US"/>
        </a:p>
      </dgm:t>
    </dgm:pt>
    <dgm:pt modelId="{110A86DA-6140-4505-B758-3DA822D4125E}" type="sibTrans" cxnId="{F36A882A-C488-4D48-B987-E9953BEA6174}">
      <dgm:prSet/>
      <dgm:spPr/>
      <dgm:t>
        <a:bodyPr/>
        <a:lstStyle/>
        <a:p>
          <a:endParaRPr lang="zh-CN" altLang="en-US"/>
        </a:p>
      </dgm:t>
    </dgm:pt>
    <dgm:pt modelId="{1B2E5B8F-AB9F-4C97-9CB4-8947057719FD}">
      <dgm:prSet phldrT="[文本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altLang="zh-CN" dirty="0" smtClean="0"/>
            <a:t>2017</a:t>
          </a:r>
          <a:r>
            <a:rPr lang="zh-CN" altLang="en-US" dirty="0" smtClean="0"/>
            <a:t>年工作计划</a:t>
          </a:r>
          <a:endParaRPr lang="zh-CN" altLang="en-US" dirty="0"/>
        </a:p>
      </dgm:t>
    </dgm:pt>
    <dgm:pt modelId="{9724EEF2-6FE3-4CEA-9AFC-E58B7EEE1E74}" type="parTrans" cxnId="{BE57415D-2CB8-4FAE-B6EC-48B5F57B3539}">
      <dgm:prSet/>
      <dgm:spPr/>
      <dgm:t>
        <a:bodyPr/>
        <a:lstStyle/>
        <a:p>
          <a:endParaRPr lang="zh-CN" altLang="en-US"/>
        </a:p>
      </dgm:t>
    </dgm:pt>
    <dgm:pt modelId="{E829EEC0-A1F9-495A-A4C5-99D901D13705}" type="sibTrans" cxnId="{BE57415D-2CB8-4FAE-B6EC-48B5F57B3539}">
      <dgm:prSet/>
      <dgm:spPr/>
      <dgm:t>
        <a:bodyPr/>
        <a:lstStyle/>
        <a:p>
          <a:endParaRPr lang="zh-CN" altLang="en-US"/>
        </a:p>
      </dgm:t>
    </dgm:pt>
    <dgm:pt modelId="{5573E184-B0A7-4989-B6BE-FDDE1365E8AA}" type="pres">
      <dgm:prSet presAssocID="{FEB170CB-C4F2-4766-B1A3-105EA8510D0C}" presName="linearFlow" presStyleCnt="0">
        <dgm:presLayoutVars>
          <dgm:dir/>
          <dgm:resizeHandles val="exact"/>
        </dgm:presLayoutVars>
      </dgm:prSet>
      <dgm:spPr/>
    </dgm:pt>
    <dgm:pt modelId="{8206DABC-239A-41BA-B44D-B5A9968AD829}" type="pres">
      <dgm:prSet presAssocID="{03FF83FB-DAA9-4BE1-9750-5F2200D558D3}" presName="composite" presStyleCnt="0"/>
      <dgm:spPr/>
    </dgm:pt>
    <dgm:pt modelId="{F8C040FE-D4E7-434E-ADAF-64BFFB2A59F4}" type="pres">
      <dgm:prSet presAssocID="{03FF83FB-DAA9-4BE1-9750-5F2200D558D3}" presName="imgShp" presStyleLbl="fgImgPlace1" presStyleIdx="0" presStyleCnt="4" custLinFactNeighborX="-8516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E1382AAD-8285-4879-96AE-A654E7666160}" type="pres">
      <dgm:prSet presAssocID="{03FF83FB-DAA9-4BE1-9750-5F2200D558D3}" presName="txShp" presStyleLbl="node1" presStyleIdx="0" presStyleCnt="4" custLinFactNeighborX="-1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3A89D6-8C49-4A16-B6D5-D59A05EBC34E}" type="pres">
      <dgm:prSet presAssocID="{900ADBD7-4F6F-4659-BDA6-0EF172492DA2}" presName="spacing" presStyleCnt="0"/>
      <dgm:spPr/>
    </dgm:pt>
    <dgm:pt modelId="{AC055A23-98D9-435B-8833-2844C12B1458}" type="pres">
      <dgm:prSet presAssocID="{AFF04C0A-FB2B-4BE9-A769-CFA57427057B}" presName="composite" presStyleCnt="0"/>
      <dgm:spPr/>
    </dgm:pt>
    <dgm:pt modelId="{9C6EAA8F-57F6-4204-9B60-31CFFB910102}" type="pres">
      <dgm:prSet presAssocID="{AFF04C0A-FB2B-4BE9-A769-CFA57427057B}" presName="imgShp" presStyleLbl="fgImgPlace1" presStyleIdx="1" presStyleCnt="4" custLinFactNeighborX="-8516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664B63B-597D-49E8-B7CF-5C14B64769C3}" type="pres">
      <dgm:prSet presAssocID="{AFF04C0A-FB2B-4BE9-A769-CFA57427057B}" presName="txShp" presStyleLbl="node1" presStyleIdx="1" presStyleCnt="4" custLinFactNeighborX="-1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C64CC4-085A-40B5-90F8-040998650CFD}" type="pres">
      <dgm:prSet presAssocID="{32CC4034-6B2C-4F28-A2D2-E8EE030834BD}" presName="spacing" presStyleCnt="0"/>
      <dgm:spPr/>
    </dgm:pt>
    <dgm:pt modelId="{DCDC8772-ADA1-4886-B92D-7BD61535C858}" type="pres">
      <dgm:prSet presAssocID="{C1B39315-678D-4737-A9FD-B9385DCECC6C}" presName="composite" presStyleCnt="0"/>
      <dgm:spPr/>
    </dgm:pt>
    <dgm:pt modelId="{F537E885-D8B9-4068-9823-142DCA8F299C}" type="pres">
      <dgm:prSet presAssocID="{C1B39315-678D-4737-A9FD-B9385DCECC6C}" presName="imgShp" presStyleLbl="fgImgPlace1" presStyleIdx="2" presStyleCnt="4" custLinFactNeighborX="-8516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7F3AA3C-FC55-4CB4-82D8-E831EF13E0FD}" type="pres">
      <dgm:prSet presAssocID="{C1B39315-678D-4737-A9FD-B9385DCECC6C}" presName="txShp" presStyleLbl="node1" presStyleIdx="2" presStyleCnt="4" custLinFactNeighborX="-1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C5E87A-5F53-48C1-897C-C44BCD68E8E5}" type="pres">
      <dgm:prSet presAssocID="{110A86DA-6140-4505-B758-3DA822D4125E}" presName="spacing" presStyleCnt="0"/>
      <dgm:spPr/>
    </dgm:pt>
    <dgm:pt modelId="{F9595F7D-DFD0-47AB-956A-D63A44B81868}" type="pres">
      <dgm:prSet presAssocID="{1B2E5B8F-AB9F-4C97-9CB4-8947057719FD}" presName="composite" presStyleCnt="0"/>
      <dgm:spPr/>
    </dgm:pt>
    <dgm:pt modelId="{1FA2F381-2023-413E-A7C5-FE9D66F3C64C}" type="pres">
      <dgm:prSet presAssocID="{1B2E5B8F-AB9F-4C97-9CB4-8947057719FD}" presName="imgShp" presStyleLbl="fgImgPlace1" presStyleIdx="3" presStyleCnt="4" custLinFactNeighborX="-8516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21F777A-C04A-41F7-AE8C-54FE5A47AC56}" type="pres">
      <dgm:prSet presAssocID="{1B2E5B8F-AB9F-4C97-9CB4-8947057719FD}" presName="txShp" presStyleLbl="node1" presStyleIdx="3" presStyleCnt="4" custLinFactNeighborX="-119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A9CA4D-009A-42FE-BC3D-181CB9257070}" type="presOf" srcId="{C1B39315-678D-4737-A9FD-B9385DCECC6C}" destId="{B7F3AA3C-FC55-4CB4-82D8-E831EF13E0FD}" srcOrd="0" destOrd="0" presId="urn:microsoft.com/office/officeart/2005/8/layout/vList3"/>
    <dgm:cxn modelId="{BDFC1EB4-CA7D-4D1C-84EB-16BCEBE12809}" type="presOf" srcId="{03FF83FB-DAA9-4BE1-9750-5F2200D558D3}" destId="{E1382AAD-8285-4879-96AE-A654E7666160}" srcOrd="0" destOrd="0" presId="urn:microsoft.com/office/officeart/2005/8/layout/vList3"/>
    <dgm:cxn modelId="{F36A882A-C488-4D48-B987-E9953BEA6174}" srcId="{FEB170CB-C4F2-4766-B1A3-105EA8510D0C}" destId="{C1B39315-678D-4737-A9FD-B9385DCECC6C}" srcOrd="2" destOrd="0" parTransId="{4F5146D4-D656-4DD8-A4B9-4A646E63FBC9}" sibTransId="{110A86DA-6140-4505-B758-3DA822D4125E}"/>
    <dgm:cxn modelId="{D4524354-84CC-4518-917C-EB6169A53246}" type="presOf" srcId="{1B2E5B8F-AB9F-4C97-9CB4-8947057719FD}" destId="{C21F777A-C04A-41F7-AE8C-54FE5A47AC56}" srcOrd="0" destOrd="0" presId="urn:microsoft.com/office/officeart/2005/8/layout/vList3"/>
    <dgm:cxn modelId="{5B52225F-BE1C-40FA-A338-CFDF9514CBEF}" srcId="{FEB170CB-C4F2-4766-B1A3-105EA8510D0C}" destId="{AFF04C0A-FB2B-4BE9-A769-CFA57427057B}" srcOrd="1" destOrd="0" parTransId="{7FD111E5-B192-4E1B-B356-256C9BC5EB74}" sibTransId="{32CC4034-6B2C-4F28-A2D2-E8EE030834BD}"/>
    <dgm:cxn modelId="{CC5CC47E-02D8-4B8F-A2FD-47857B876C70}" type="presOf" srcId="{AFF04C0A-FB2B-4BE9-A769-CFA57427057B}" destId="{3664B63B-597D-49E8-B7CF-5C14B64769C3}" srcOrd="0" destOrd="0" presId="urn:microsoft.com/office/officeart/2005/8/layout/vList3"/>
    <dgm:cxn modelId="{BE57415D-2CB8-4FAE-B6EC-48B5F57B3539}" srcId="{FEB170CB-C4F2-4766-B1A3-105EA8510D0C}" destId="{1B2E5B8F-AB9F-4C97-9CB4-8947057719FD}" srcOrd="3" destOrd="0" parTransId="{9724EEF2-6FE3-4CEA-9AFC-E58B7EEE1E74}" sibTransId="{E829EEC0-A1F9-495A-A4C5-99D901D13705}"/>
    <dgm:cxn modelId="{E75B84C9-37C4-427D-A416-33CD3C0E72AA}" srcId="{FEB170CB-C4F2-4766-B1A3-105EA8510D0C}" destId="{03FF83FB-DAA9-4BE1-9750-5F2200D558D3}" srcOrd="0" destOrd="0" parTransId="{2EB6D38F-BC2B-425B-A610-4B8ECA56DB61}" sibTransId="{900ADBD7-4F6F-4659-BDA6-0EF172492DA2}"/>
    <dgm:cxn modelId="{7263F606-0270-4A3E-A9E0-ECEA6CA073D5}" type="presOf" srcId="{FEB170CB-C4F2-4766-B1A3-105EA8510D0C}" destId="{5573E184-B0A7-4989-B6BE-FDDE1365E8AA}" srcOrd="0" destOrd="0" presId="urn:microsoft.com/office/officeart/2005/8/layout/vList3"/>
    <dgm:cxn modelId="{2EC3255F-85EB-4156-978B-E5506420AEF6}" type="presParOf" srcId="{5573E184-B0A7-4989-B6BE-FDDE1365E8AA}" destId="{8206DABC-239A-41BA-B44D-B5A9968AD829}" srcOrd="0" destOrd="0" presId="urn:microsoft.com/office/officeart/2005/8/layout/vList3"/>
    <dgm:cxn modelId="{A24B826C-F2ED-41AC-A7DD-3380299D8866}" type="presParOf" srcId="{8206DABC-239A-41BA-B44D-B5A9968AD829}" destId="{F8C040FE-D4E7-434E-ADAF-64BFFB2A59F4}" srcOrd="0" destOrd="0" presId="urn:microsoft.com/office/officeart/2005/8/layout/vList3"/>
    <dgm:cxn modelId="{B898AAD8-4D9F-4264-8BDB-8A401ECC65BE}" type="presParOf" srcId="{8206DABC-239A-41BA-B44D-B5A9968AD829}" destId="{E1382AAD-8285-4879-96AE-A654E7666160}" srcOrd="1" destOrd="0" presId="urn:microsoft.com/office/officeart/2005/8/layout/vList3"/>
    <dgm:cxn modelId="{62611F44-BDBA-49CF-97CA-7AAD0EAA6132}" type="presParOf" srcId="{5573E184-B0A7-4989-B6BE-FDDE1365E8AA}" destId="{D43A89D6-8C49-4A16-B6D5-D59A05EBC34E}" srcOrd="1" destOrd="0" presId="urn:microsoft.com/office/officeart/2005/8/layout/vList3"/>
    <dgm:cxn modelId="{D452AF7E-AB34-4173-BA03-F982557EB5D6}" type="presParOf" srcId="{5573E184-B0A7-4989-B6BE-FDDE1365E8AA}" destId="{AC055A23-98D9-435B-8833-2844C12B1458}" srcOrd="2" destOrd="0" presId="urn:microsoft.com/office/officeart/2005/8/layout/vList3"/>
    <dgm:cxn modelId="{CA9BF2F6-41B6-43B1-8648-3EC1197D3AEB}" type="presParOf" srcId="{AC055A23-98D9-435B-8833-2844C12B1458}" destId="{9C6EAA8F-57F6-4204-9B60-31CFFB910102}" srcOrd="0" destOrd="0" presId="urn:microsoft.com/office/officeart/2005/8/layout/vList3"/>
    <dgm:cxn modelId="{FFDF7180-2E39-4C2D-B9EA-C87FBFB9914E}" type="presParOf" srcId="{AC055A23-98D9-435B-8833-2844C12B1458}" destId="{3664B63B-597D-49E8-B7CF-5C14B64769C3}" srcOrd="1" destOrd="0" presId="urn:microsoft.com/office/officeart/2005/8/layout/vList3"/>
    <dgm:cxn modelId="{47D2BB1F-025A-4697-980D-E483FF9B908B}" type="presParOf" srcId="{5573E184-B0A7-4989-B6BE-FDDE1365E8AA}" destId="{AFC64CC4-085A-40B5-90F8-040998650CFD}" srcOrd="3" destOrd="0" presId="urn:microsoft.com/office/officeart/2005/8/layout/vList3"/>
    <dgm:cxn modelId="{8201237B-1FC9-4A45-B15B-B518F0545931}" type="presParOf" srcId="{5573E184-B0A7-4989-B6BE-FDDE1365E8AA}" destId="{DCDC8772-ADA1-4886-B92D-7BD61535C858}" srcOrd="4" destOrd="0" presId="urn:microsoft.com/office/officeart/2005/8/layout/vList3"/>
    <dgm:cxn modelId="{0373DF2E-2880-44C4-B4BA-4CDFB5B3812D}" type="presParOf" srcId="{DCDC8772-ADA1-4886-B92D-7BD61535C858}" destId="{F537E885-D8B9-4068-9823-142DCA8F299C}" srcOrd="0" destOrd="0" presId="urn:microsoft.com/office/officeart/2005/8/layout/vList3"/>
    <dgm:cxn modelId="{00CB0A0B-34D3-4EBD-B4C0-40672EB532AD}" type="presParOf" srcId="{DCDC8772-ADA1-4886-B92D-7BD61535C858}" destId="{B7F3AA3C-FC55-4CB4-82D8-E831EF13E0FD}" srcOrd="1" destOrd="0" presId="urn:microsoft.com/office/officeart/2005/8/layout/vList3"/>
    <dgm:cxn modelId="{53EA1298-8668-4ADE-B043-3C9B633496A9}" type="presParOf" srcId="{5573E184-B0A7-4989-B6BE-FDDE1365E8AA}" destId="{33C5E87A-5F53-48C1-897C-C44BCD68E8E5}" srcOrd="5" destOrd="0" presId="urn:microsoft.com/office/officeart/2005/8/layout/vList3"/>
    <dgm:cxn modelId="{28846AF8-3BC3-4664-B5A3-304748D3158D}" type="presParOf" srcId="{5573E184-B0A7-4989-B6BE-FDDE1365E8AA}" destId="{F9595F7D-DFD0-47AB-956A-D63A44B81868}" srcOrd="6" destOrd="0" presId="urn:microsoft.com/office/officeart/2005/8/layout/vList3"/>
    <dgm:cxn modelId="{4D8A058D-F5DF-4362-89FA-02CE908D8541}" type="presParOf" srcId="{F9595F7D-DFD0-47AB-956A-D63A44B81868}" destId="{1FA2F381-2023-413E-A7C5-FE9D66F3C64C}" srcOrd="0" destOrd="0" presId="urn:microsoft.com/office/officeart/2005/8/layout/vList3"/>
    <dgm:cxn modelId="{7A963C2C-B800-4385-96B2-F04827469F1E}" type="presParOf" srcId="{F9595F7D-DFD0-47AB-956A-D63A44B81868}" destId="{C21F777A-C04A-41F7-AE8C-54FE5A47AC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382AAD-8285-4879-96AE-A654E7666160}">
      <dsp:nvSpPr>
        <dsp:cNvPr id="0" name=""/>
        <dsp:cNvSpPr/>
      </dsp:nvSpPr>
      <dsp:spPr>
        <a:xfrm rot="10800000">
          <a:off x="1031930" y="544"/>
          <a:ext cx="6225091" cy="829923"/>
        </a:xfrm>
        <a:prstGeom prst="homePlat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7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项目支持</a:t>
          </a:r>
          <a:endParaRPr lang="zh-CN" altLang="en-US" sz="3600" kern="1200" dirty="0"/>
        </a:p>
      </dsp:txBody>
      <dsp:txXfrm rot="10800000">
        <a:off x="1031930" y="544"/>
        <a:ext cx="6225091" cy="829923"/>
      </dsp:txXfrm>
    </dsp:sp>
    <dsp:sp modelId="{F8C040FE-D4E7-434E-ADAF-64BFFB2A59F4}">
      <dsp:nvSpPr>
        <dsp:cNvPr id="0" name=""/>
        <dsp:cNvSpPr/>
      </dsp:nvSpPr>
      <dsp:spPr>
        <a:xfrm>
          <a:off x="653655" y="544"/>
          <a:ext cx="829923" cy="8299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4B63B-597D-49E8-B7CF-5C14B64769C3}">
      <dsp:nvSpPr>
        <dsp:cNvPr id="0" name=""/>
        <dsp:cNvSpPr/>
      </dsp:nvSpPr>
      <dsp:spPr>
        <a:xfrm rot="10800000">
          <a:off x="1031930" y="1078206"/>
          <a:ext cx="6225091" cy="8299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7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自研</a:t>
          </a:r>
          <a:endParaRPr lang="zh-CN" altLang="en-US" sz="3600" kern="1200" dirty="0"/>
        </a:p>
      </dsp:txBody>
      <dsp:txXfrm rot="10800000">
        <a:off x="1031930" y="1078206"/>
        <a:ext cx="6225091" cy="829923"/>
      </dsp:txXfrm>
    </dsp:sp>
    <dsp:sp modelId="{9C6EAA8F-57F6-4204-9B60-31CFFB910102}">
      <dsp:nvSpPr>
        <dsp:cNvPr id="0" name=""/>
        <dsp:cNvSpPr/>
      </dsp:nvSpPr>
      <dsp:spPr>
        <a:xfrm>
          <a:off x="653655" y="1078206"/>
          <a:ext cx="829923" cy="8299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3AA3C-FC55-4CB4-82D8-E831EF13E0FD}">
      <dsp:nvSpPr>
        <dsp:cNvPr id="0" name=""/>
        <dsp:cNvSpPr/>
      </dsp:nvSpPr>
      <dsp:spPr>
        <a:xfrm rot="10800000">
          <a:off x="1031930" y="2155869"/>
          <a:ext cx="6225091" cy="8299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7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团队</a:t>
          </a:r>
          <a:endParaRPr lang="zh-CN" altLang="en-US" sz="3600" kern="1200" dirty="0"/>
        </a:p>
      </dsp:txBody>
      <dsp:txXfrm rot="10800000">
        <a:off x="1031930" y="2155869"/>
        <a:ext cx="6225091" cy="829923"/>
      </dsp:txXfrm>
    </dsp:sp>
    <dsp:sp modelId="{F537E885-D8B9-4068-9823-142DCA8F299C}">
      <dsp:nvSpPr>
        <dsp:cNvPr id="0" name=""/>
        <dsp:cNvSpPr/>
      </dsp:nvSpPr>
      <dsp:spPr>
        <a:xfrm>
          <a:off x="653655" y="2155869"/>
          <a:ext cx="829923" cy="8299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F777A-C04A-41F7-AE8C-54FE5A47AC56}">
      <dsp:nvSpPr>
        <dsp:cNvPr id="0" name=""/>
        <dsp:cNvSpPr/>
      </dsp:nvSpPr>
      <dsp:spPr>
        <a:xfrm rot="10800000">
          <a:off x="1031930" y="3233531"/>
          <a:ext cx="6225091" cy="8299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7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2017</a:t>
          </a:r>
          <a:r>
            <a:rPr lang="zh-CN" altLang="en-US" sz="3600" kern="1200" dirty="0" smtClean="0"/>
            <a:t>年工作计划</a:t>
          </a:r>
          <a:endParaRPr lang="zh-CN" altLang="en-US" sz="3600" kern="1200" dirty="0"/>
        </a:p>
      </dsp:txBody>
      <dsp:txXfrm rot="10800000">
        <a:off x="1031930" y="3233531"/>
        <a:ext cx="6225091" cy="829923"/>
      </dsp:txXfrm>
    </dsp:sp>
    <dsp:sp modelId="{1FA2F381-2023-413E-A7C5-FE9D66F3C64C}">
      <dsp:nvSpPr>
        <dsp:cNvPr id="0" name=""/>
        <dsp:cNvSpPr/>
      </dsp:nvSpPr>
      <dsp:spPr>
        <a:xfrm>
          <a:off x="653655" y="3233531"/>
          <a:ext cx="829923" cy="8299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5B11AC-C817-4463-B1E4-16497950EAD0}">
      <dsp:nvSpPr>
        <dsp:cNvPr id="0" name=""/>
        <dsp:cNvSpPr/>
      </dsp:nvSpPr>
      <dsp:spPr>
        <a:xfrm>
          <a:off x="576062" y="624"/>
          <a:ext cx="1703773" cy="851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手机</a:t>
          </a:r>
          <a:endParaRPr lang="zh-CN" altLang="en-US" sz="2800" kern="1200" dirty="0"/>
        </a:p>
      </dsp:txBody>
      <dsp:txXfrm>
        <a:off x="576062" y="624"/>
        <a:ext cx="1703773" cy="851886"/>
      </dsp:txXfrm>
    </dsp:sp>
    <dsp:sp modelId="{2B34EAA4-8039-435E-8E38-9C682736C46F}">
      <dsp:nvSpPr>
        <dsp:cNvPr id="0" name=""/>
        <dsp:cNvSpPr/>
      </dsp:nvSpPr>
      <dsp:spPr>
        <a:xfrm>
          <a:off x="746439" y="852510"/>
          <a:ext cx="170377" cy="638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914"/>
              </a:lnTo>
              <a:lnTo>
                <a:pt x="170377" y="6389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8BDB3-6653-4802-9F5C-2FDBE4746444}">
      <dsp:nvSpPr>
        <dsp:cNvPr id="0" name=""/>
        <dsp:cNvSpPr/>
      </dsp:nvSpPr>
      <dsp:spPr>
        <a:xfrm>
          <a:off x="916816" y="1065482"/>
          <a:ext cx="1363018" cy="8518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L1861</a:t>
          </a:r>
          <a:endParaRPr lang="zh-CN" altLang="en-US" sz="2400" kern="1200" dirty="0"/>
        </a:p>
      </dsp:txBody>
      <dsp:txXfrm>
        <a:off x="916816" y="1065482"/>
        <a:ext cx="1363018" cy="851886"/>
      </dsp:txXfrm>
    </dsp:sp>
    <dsp:sp modelId="{0B755CDC-0EC2-4C73-AAA9-A461FE7404AA}">
      <dsp:nvSpPr>
        <dsp:cNvPr id="0" name=""/>
        <dsp:cNvSpPr/>
      </dsp:nvSpPr>
      <dsp:spPr>
        <a:xfrm>
          <a:off x="746439" y="852510"/>
          <a:ext cx="170377" cy="1703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773"/>
              </a:lnTo>
              <a:lnTo>
                <a:pt x="170377" y="17037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F610E-CB17-4952-B18D-47A15C98496C}">
      <dsp:nvSpPr>
        <dsp:cNvPr id="0" name=""/>
        <dsp:cNvSpPr/>
      </dsp:nvSpPr>
      <dsp:spPr>
        <a:xfrm>
          <a:off x="916816" y="2130340"/>
          <a:ext cx="1363018" cy="8518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L1860</a:t>
          </a:r>
          <a:endParaRPr lang="zh-CN" altLang="en-US" sz="2400" kern="1200" dirty="0"/>
        </a:p>
      </dsp:txBody>
      <dsp:txXfrm>
        <a:off x="916816" y="2130340"/>
        <a:ext cx="1363018" cy="851886"/>
      </dsp:txXfrm>
    </dsp:sp>
    <dsp:sp modelId="{6A365178-E735-44AD-8EF1-04A9B4546B5B}">
      <dsp:nvSpPr>
        <dsp:cNvPr id="0" name=""/>
        <dsp:cNvSpPr/>
      </dsp:nvSpPr>
      <dsp:spPr>
        <a:xfrm>
          <a:off x="746439" y="852510"/>
          <a:ext cx="170377" cy="2768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8631"/>
              </a:lnTo>
              <a:lnTo>
                <a:pt x="170377" y="2768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557C4-1174-461E-93D4-FDF35DDB4E99}">
      <dsp:nvSpPr>
        <dsp:cNvPr id="0" name=""/>
        <dsp:cNvSpPr/>
      </dsp:nvSpPr>
      <dsp:spPr>
        <a:xfrm>
          <a:off x="916816" y="3195198"/>
          <a:ext cx="1363018" cy="8518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L500</a:t>
          </a:r>
          <a:endParaRPr lang="zh-CN" altLang="en-US" sz="2400" kern="1200" dirty="0"/>
        </a:p>
      </dsp:txBody>
      <dsp:txXfrm>
        <a:off x="916816" y="3195198"/>
        <a:ext cx="1363018" cy="851886"/>
      </dsp:txXfrm>
    </dsp:sp>
    <dsp:sp modelId="{602C202C-2A5C-4A9B-A28C-96A989CEA26F}">
      <dsp:nvSpPr>
        <dsp:cNvPr id="0" name=""/>
        <dsp:cNvSpPr/>
      </dsp:nvSpPr>
      <dsp:spPr>
        <a:xfrm>
          <a:off x="746439" y="852510"/>
          <a:ext cx="170377" cy="3833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3489"/>
              </a:lnTo>
              <a:lnTo>
                <a:pt x="170377" y="38334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A993D-305C-43D5-B3DD-7E12F00843C8}">
      <dsp:nvSpPr>
        <dsp:cNvPr id="0" name=""/>
        <dsp:cNvSpPr/>
      </dsp:nvSpPr>
      <dsp:spPr>
        <a:xfrm>
          <a:off x="916816" y="4260057"/>
          <a:ext cx="1363018" cy="8518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Q</a:t>
          </a:r>
          <a:r>
            <a:rPr lang="zh-CN" altLang="en-US" sz="2400" kern="1200" dirty="0" smtClean="0"/>
            <a:t>项目</a:t>
          </a:r>
          <a:endParaRPr lang="zh-CN" altLang="en-US" sz="2400" kern="1200" dirty="0"/>
        </a:p>
      </dsp:txBody>
      <dsp:txXfrm>
        <a:off x="916816" y="4260057"/>
        <a:ext cx="1363018" cy="851886"/>
      </dsp:txXfrm>
    </dsp:sp>
    <dsp:sp modelId="{7E794853-3D1A-4A55-9665-52B20179348B}">
      <dsp:nvSpPr>
        <dsp:cNvPr id="0" name=""/>
        <dsp:cNvSpPr/>
      </dsp:nvSpPr>
      <dsp:spPr>
        <a:xfrm>
          <a:off x="2705778" y="624"/>
          <a:ext cx="1587814" cy="851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智能终端</a:t>
          </a:r>
          <a:endParaRPr lang="zh-CN" altLang="en-US" sz="2800" kern="1200" dirty="0"/>
        </a:p>
      </dsp:txBody>
      <dsp:txXfrm>
        <a:off x="2705778" y="624"/>
        <a:ext cx="1587814" cy="851886"/>
      </dsp:txXfrm>
    </dsp:sp>
    <dsp:sp modelId="{76050E91-E399-4319-8F31-134CFDA72A87}">
      <dsp:nvSpPr>
        <dsp:cNvPr id="0" name=""/>
        <dsp:cNvSpPr/>
      </dsp:nvSpPr>
      <dsp:spPr>
        <a:xfrm>
          <a:off x="2864560" y="852510"/>
          <a:ext cx="158781" cy="638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914"/>
              </a:lnTo>
              <a:lnTo>
                <a:pt x="158781" y="6389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3D19C-C051-4E2F-961C-405285D83FEF}">
      <dsp:nvSpPr>
        <dsp:cNvPr id="0" name=""/>
        <dsp:cNvSpPr/>
      </dsp:nvSpPr>
      <dsp:spPr>
        <a:xfrm>
          <a:off x="3023341" y="1065482"/>
          <a:ext cx="1363018" cy="8518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一体机</a:t>
          </a:r>
          <a:endParaRPr lang="zh-CN" altLang="en-US" sz="2400" kern="1200" dirty="0"/>
        </a:p>
      </dsp:txBody>
      <dsp:txXfrm>
        <a:off x="3023341" y="1065482"/>
        <a:ext cx="1363018" cy="851886"/>
      </dsp:txXfrm>
    </dsp:sp>
    <dsp:sp modelId="{BFB03C4E-06C3-4A62-AC43-21B40193C02B}">
      <dsp:nvSpPr>
        <dsp:cNvPr id="0" name=""/>
        <dsp:cNvSpPr/>
      </dsp:nvSpPr>
      <dsp:spPr>
        <a:xfrm>
          <a:off x="2864560" y="852510"/>
          <a:ext cx="158781" cy="1703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773"/>
              </a:lnTo>
              <a:lnTo>
                <a:pt x="158781" y="17037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C1358-AAD8-41FA-819C-E4E09E646959}">
      <dsp:nvSpPr>
        <dsp:cNvPr id="0" name=""/>
        <dsp:cNvSpPr/>
      </dsp:nvSpPr>
      <dsp:spPr>
        <a:xfrm>
          <a:off x="3023341" y="2130340"/>
          <a:ext cx="1363018" cy="8518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车联网</a:t>
          </a:r>
          <a:endParaRPr lang="zh-CN" altLang="en-US" sz="2400" kern="1200" dirty="0"/>
        </a:p>
      </dsp:txBody>
      <dsp:txXfrm>
        <a:off x="3023341" y="2130340"/>
        <a:ext cx="1363018" cy="851886"/>
      </dsp:txXfrm>
    </dsp:sp>
    <dsp:sp modelId="{90EB6999-5B72-4296-BE10-5BA291BAAE8B}">
      <dsp:nvSpPr>
        <dsp:cNvPr id="0" name=""/>
        <dsp:cNvSpPr/>
      </dsp:nvSpPr>
      <dsp:spPr>
        <a:xfrm>
          <a:off x="2864560" y="852510"/>
          <a:ext cx="158781" cy="2768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8631"/>
              </a:lnTo>
              <a:lnTo>
                <a:pt x="158781" y="2768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C7681-5BFF-4603-AA65-50A95546064B}">
      <dsp:nvSpPr>
        <dsp:cNvPr id="0" name=""/>
        <dsp:cNvSpPr/>
      </dsp:nvSpPr>
      <dsp:spPr>
        <a:xfrm>
          <a:off x="3023341" y="3195198"/>
          <a:ext cx="1363018" cy="8518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LC6500</a:t>
          </a:r>
          <a:endParaRPr lang="zh-CN" altLang="en-US" sz="2400" kern="1200" dirty="0"/>
        </a:p>
      </dsp:txBody>
      <dsp:txXfrm>
        <a:off x="3023341" y="3195198"/>
        <a:ext cx="1363018" cy="851886"/>
      </dsp:txXfrm>
    </dsp:sp>
    <dsp:sp modelId="{E153956A-8E76-42BB-BAE9-695B2CA06BBB}">
      <dsp:nvSpPr>
        <dsp:cNvPr id="0" name=""/>
        <dsp:cNvSpPr/>
      </dsp:nvSpPr>
      <dsp:spPr>
        <a:xfrm>
          <a:off x="2864560" y="852510"/>
          <a:ext cx="158781" cy="3833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3489"/>
              </a:lnTo>
              <a:lnTo>
                <a:pt x="158781" y="38334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C26FA-8880-4C80-92EB-CCEA6C41BA9C}">
      <dsp:nvSpPr>
        <dsp:cNvPr id="0" name=""/>
        <dsp:cNvSpPr/>
      </dsp:nvSpPr>
      <dsp:spPr>
        <a:xfrm>
          <a:off x="3023341" y="4260057"/>
          <a:ext cx="1363018" cy="8518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智能路灯</a:t>
          </a:r>
          <a:endParaRPr lang="zh-CN" altLang="en-US" sz="2400" kern="1200" dirty="0"/>
        </a:p>
      </dsp:txBody>
      <dsp:txXfrm>
        <a:off x="3023341" y="4260057"/>
        <a:ext cx="1363018" cy="851886"/>
      </dsp:txXfrm>
    </dsp:sp>
    <dsp:sp modelId="{88DBD10E-6BEA-4225-89F4-1C4A119198BA}">
      <dsp:nvSpPr>
        <dsp:cNvPr id="0" name=""/>
        <dsp:cNvSpPr/>
      </dsp:nvSpPr>
      <dsp:spPr>
        <a:xfrm>
          <a:off x="4719536" y="624"/>
          <a:ext cx="1703773" cy="851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自研</a:t>
          </a:r>
          <a:endParaRPr lang="zh-CN" altLang="en-US" sz="2800" kern="1200" dirty="0"/>
        </a:p>
      </dsp:txBody>
      <dsp:txXfrm>
        <a:off x="4719536" y="624"/>
        <a:ext cx="1703773" cy="851886"/>
      </dsp:txXfrm>
    </dsp:sp>
    <dsp:sp modelId="{92CDB84C-D4B4-4BD6-85BE-FE360A7D8EE8}">
      <dsp:nvSpPr>
        <dsp:cNvPr id="0" name=""/>
        <dsp:cNvSpPr/>
      </dsp:nvSpPr>
      <dsp:spPr>
        <a:xfrm>
          <a:off x="4889913" y="852510"/>
          <a:ext cx="170377" cy="638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914"/>
              </a:lnTo>
              <a:lnTo>
                <a:pt x="170377" y="6389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6C1AA-9F71-4404-BBFC-FD597E3F6AE1}">
      <dsp:nvSpPr>
        <dsp:cNvPr id="0" name=""/>
        <dsp:cNvSpPr/>
      </dsp:nvSpPr>
      <dsp:spPr>
        <a:xfrm>
          <a:off x="5060291" y="1065482"/>
          <a:ext cx="1924486" cy="8518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讲故事应用</a:t>
          </a:r>
          <a:endParaRPr lang="zh-CN" altLang="en-US" sz="2400" kern="1200" dirty="0"/>
        </a:p>
      </dsp:txBody>
      <dsp:txXfrm>
        <a:off x="5060291" y="1065482"/>
        <a:ext cx="1924486" cy="851886"/>
      </dsp:txXfrm>
    </dsp:sp>
    <dsp:sp modelId="{31333C39-8FC7-4408-A531-6F488D884A5A}">
      <dsp:nvSpPr>
        <dsp:cNvPr id="0" name=""/>
        <dsp:cNvSpPr/>
      </dsp:nvSpPr>
      <dsp:spPr>
        <a:xfrm>
          <a:off x="4889913" y="852510"/>
          <a:ext cx="170377" cy="1703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773"/>
              </a:lnTo>
              <a:lnTo>
                <a:pt x="170377" y="17037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2DE9D-25A6-4110-83D4-DF421AA7D633}">
      <dsp:nvSpPr>
        <dsp:cNvPr id="0" name=""/>
        <dsp:cNvSpPr/>
      </dsp:nvSpPr>
      <dsp:spPr>
        <a:xfrm>
          <a:off x="5060291" y="2130340"/>
          <a:ext cx="1924486" cy="8518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车管家应用</a:t>
          </a:r>
          <a:endParaRPr lang="zh-CN" altLang="en-US" sz="2400" kern="1200" dirty="0"/>
        </a:p>
      </dsp:txBody>
      <dsp:txXfrm>
        <a:off x="5060291" y="2130340"/>
        <a:ext cx="1924486" cy="85188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382AAD-8285-4879-96AE-A654E7666160}">
      <dsp:nvSpPr>
        <dsp:cNvPr id="0" name=""/>
        <dsp:cNvSpPr/>
      </dsp:nvSpPr>
      <dsp:spPr>
        <a:xfrm rot="10800000">
          <a:off x="1031930" y="544"/>
          <a:ext cx="6225091" cy="829923"/>
        </a:xfrm>
        <a:prstGeom prst="homePlat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7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项目支持</a:t>
          </a:r>
          <a:endParaRPr lang="zh-CN" altLang="en-US" sz="3600" kern="1200" dirty="0"/>
        </a:p>
      </dsp:txBody>
      <dsp:txXfrm rot="10800000">
        <a:off x="1031930" y="544"/>
        <a:ext cx="6225091" cy="829923"/>
      </dsp:txXfrm>
    </dsp:sp>
    <dsp:sp modelId="{F8C040FE-D4E7-434E-ADAF-64BFFB2A59F4}">
      <dsp:nvSpPr>
        <dsp:cNvPr id="0" name=""/>
        <dsp:cNvSpPr/>
      </dsp:nvSpPr>
      <dsp:spPr>
        <a:xfrm>
          <a:off x="653655" y="544"/>
          <a:ext cx="829923" cy="8299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4B63B-597D-49E8-B7CF-5C14B64769C3}">
      <dsp:nvSpPr>
        <dsp:cNvPr id="0" name=""/>
        <dsp:cNvSpPr/>
      </dsp:nvSpPr>
      <dsp:spPr>
        <a:xfrm rot="10800000">
          <a:off x="1031930" y="1078206"/>
          <a:ext cx="6225091" cy="829923"/>
        </a:xfrm>
        <a:prstGeom prst="homePlat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7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自研</a:t>
          </a:r>
          <a:endParaRPr lang="zh-CN" altLang="en-US" sz="3600" kern="1200" dirty="0"/>
        </a:p>
      </dsp:txBody>
      <dsp:txXfrm rot="10800000">
        <a:off x="1031930" y="1078206"/>
        <a:ext cx="6225091" cy="829923"/>
      </dsp:txXfrm>
    </dsp:sp>
    <dsp:sp modelId="{9C6EAA8F-57F6-4204-9B60-31CFFB910102}">
      <dsp:nvSpPr>
        <dsp:cNvPr id="0" name=""/>
        <dsp:cNvSpPr/>
      </dsp:nvSpPr>
      <dsp:spPr>
        <a:xfrm>
          <a:off x="653655" y="1078206"/>
          <a:ext cx="829923" cy="8299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3AA3C-FC55-4CB4-82D8-E831EF13E0FD}">
      <dsp:nvSpPr>
        <dsp:cNvPr id="0" name=""/>
        <dsp:cNvSpPr/>
      </dsp:nvSpPr>
      <dsp:spPr>
        <a:xfrm rot="10800000">
          <a:off x="1031930" y="2155869"/>
          <a:ext cx="6225091" cy="8299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7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团队</a:t>
          </a:r>
          <a:endParaRPr lang="zh-CN" altLang="en-US" sz="3600" kern="1200" dirty="0"/>
        </a:p>
      </dsp:txBody>
      <dsp:txXfrm rot="10800000">
        <a:off x="1031930" y="2155869"/>
        <a:ext cx="6225091" cy="829923"/>
      </dsp:txXfrm>
    </dsp:sp>
    <dsp:sp modelId="{F537E885-D8B9-4068-9823-142DCA8F299C}">
      <dsp:nvSpPr>
        <dsp:cNvPr id="0" name=""/>
        <dsp:cNvSpPr/>
      </dsp:nvSpPr>
      <dsp:spPr>
        <a:xfrm>
          <a:off x="653655" y="2155869"/>
          <a:ext cx="829923" cy="8299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F777A-C04A-41F7-AE8C-54FE5A47AC56}">
      <dsp:nvSpPr>
        <dsp:cNvPr id="0" name=""/>
        <dsp:cNvSpPr/>
      </dsp:nvSpPr>
      <dsp:spPr>
        <a:xfrm rot="10800000">
          <a:off x="1031930" y="3233531"/>
          <a:ext cx="6225091" cy="8299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7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2017</a:t>
          </a:r>
          <a:r>
            <a:rPr lang="zh-CN" altLang="en-US" sz="3600" kern="1200" dirty="0" smtClean="0"/>
            <a:t>年工作计划</a:t>
          </a:r>
          <a:endParaRPr lang="zh-CN" altLang="en-US" sz="3600" kern="1200" dirty="0"/>
        </a:p>
      </dsp:txBody>
      <dsp:txXfrm rot="10800000">
        <a:off x="1031930" y="3233531"/>
        <a:ext cx="6225091" cy="829923"/>
      </dsp:txXfrm>
    </dsp:sp>
    <dsp:sp modelId="{1FA2F381-2023-413E-A7C5-FE9D66F3C64C}">
      <dsp:nvSpPr>
        <dsp:cNvPr id="0" name=""/>
        <dsp:cNvSpPr/>
      </dsp:nvSpPr>
      <dsp:spPr>
        <a:xfrm>
          <a:off x="653655" y="3233531"/>
          <a:ext cx="829923" cy="8299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382AAD-8285-4879-96AE-A654E7666160}">
      <dsp:nvSpPr>
        <dsp:cNvPr id="0" name=""/>
        <dsp:cNvSpPr/>
      </dsp:nvSpPr>
      <dsp:spPr>
        <a:xfrm rot="10800000">
          <a:off x="1031930" y="544"/>
          <a:ext cx="6225091" cy="829923"/>
        </a:xfrm>
        <a:prstGeom prst="homePlat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7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项目支持</a:t>
          </a:r>
          <a:endParaRPr lang="zh-CN" altLang="en-US" sz="3600" kern="1200" dirty="0"/>
        </a:p>
      </dsp:txBody>
      <dsp:txXfrm rot="10800000">
        <a:off x="1031930" y="544"/>
        <a:ext cx="6225091" cy="829923"/>
      </dsp:txXfrm>
    </dsp:sp>
    <dsp:sp modelId="{F8C040FE-D4E7-434E-ADAF-64BFFB2A59F4}">
      <dsp:nvSpPr>
        <dsp:cNvPr id="0" name=""/>
        <dsp:cNvSpPr/>
      </dsp:nvSpPr>
      <dsp:spPr>
        <a:xfrm>
          <a:off x="653655" y="544"/>
          <a:ext cx="829923" cy="8299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4B63B-597D-49E8-B7CF-5C14B64769C3}">
      <dsp:nvSpPr>
        <dsp:cNvPr id="0" name=""/>
        <dsp:cNvSpPr/>
      </dsp:nvSpPr>
      <dsp:spPr>
        <a:xfrm rot="10800000">
          <a:off x="1031930" y="1078206"/>
          <a:ext cx="6225091" cy="829923"/>
        </a:xfrm>
        <a:prstGeom prst="homePlat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7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自研</a:t>
          </a:r>
          <a:endParaRPr lang="zh-CN" altLang="en-US" sz="3600" kern="1200" dirty="0"/>
        </a:p>
      </dsp:txBody>
      <dsp:txXfrm rot="10800000">
        <a:off x="1031930" y="1078206"/>
        <a:ext cx="6225091" cy="829923"/>
      </dsp:txXfrm>
    </dsp:sp>
    <dsp:sp modelId="{9C6EAA8F-57F6-4204-9B60-31CFFB910102}">
      <dsp:nvSpPr>
        <dsp:cNvPr id="0" name=""/>
        <dsp:cNvSpPr/>
      </dsp:nvSpPr>
      <dsp:spPr>
        <a:xfrm>
          <a:off x="653655" y="1078206"/>
          <a:ext cx="829923" cy="8299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3AA3C-FC55-4CB4-82D8-E831EF13E0FD}">
      <dsp:nvSpPr>
        <dsp:cNvPr id="0" name=""/>
        <dsp:cNvSpPr/>
      </dsp:nvSpPr>
      <dsp:spPr>
        <a:xfrm rot="10800000">
          <a:off x="1031930" y="2155869"/>
          <a:ext cx="6225091" cy="829923"/>
        </a:xfrm>
        <a:prstGeom prst="homePlat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7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团队</a:t>
          </a:r>
          <a:endParaRPr lang="zh-CN" altLang="en-US" sz="3600" kern="1200" dirty="0"/>
        </a:p>
      </dsp:txBody>
      <dsp:txXfrm rot="10800000">
        <a:off x="1031930" y="2155869"/>
        <a:ext cx="6225091" cy="829923"/>
      </dsp:txXfrm>
    </dsp:sp>
    <dsp:sp modelId="{F537E885-D8B9-4068-9823-142DCA8F299C}">
      <dsp:nvSpPr>
        <dsp:cNvPr id="0" name=""/>
        <dsp:cNvSpPr/>
      </dsp:nvSpPr>
      <dsp:spPr>
        <a:xfrm>
          <a:off x="653655" y="2155869"/>
          <a:ext cx="829923" cy="8299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F777A-C04A-41F7-AE8C-54FE5A47AC56}">
      <dsp:nvSpPr>
        <dsp:cNvPr id="0" name=""/>
        <dsp:cNvSpPr/>
      </dsp:nvSpPr>
      <dsp:spPr>
        <a:xfrm rot="10800000">
          <a:off x="1031930" y="3233531"/>
          <a:ext cx="6225091" cy="82992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7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2017</a:t>
          </a:r>
          <a:r>
            <a:rPr lang="zh-CN" altLang="en-US" sz="3600" kern="1200" dirty="0" smtClean="0"/>
            <a:t>年工作计划</a:t>
          </a:r>
          <a:endParaRPr lang="zh-CN" altLang="en-US" sz="3600" kern="1200" dirty="0"/>
        </a:p>
      </dsp:txBody>
      <dsp:txXfrm rot="10800000">
        <a:off x="1031930" y="3233531"/>
        <a:ext cx="6225091" cy="829923"/>
      </dsp:txXfrm>
    </dsp:sp>
    <dsp:sp modelId="{1FA2F381-2023-413E-A7C5-FE9D66F3C64C}">
      <dsp:nvSpPr>
        <dsp:cNvPr id="0" name=""/>
        <dsp:cNvSpPr/>
      </dsp:nvSpPr>
      <dsp:spPr>
        <a:xfrm>
          <a:off x="653655" y="3233531"/>
          <a:ext cx="829923" cy="8299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406AB9-715C-42DE-BC99-00F22330DBAF}">
      <dsp:nvSpPr>
        <dsp:cNvPr id="0" name=""/>
        <dsp:cNvSpPr/>
      </dsp:nvSpPr>
      <dsp:spPr>
        <a:xfrm rot="5400000">
          <a:off x="-86022" y="88655"/>
          <a:ext cx="573484" cy="401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 rot="5400000">
        <a:off x="-86022" y="88655"/>
        <a:ext cx="573484" cy="401439"/>
      </dsp:txXfrm>
    </dsp:sp>
    <dsp:sp modelId="{F8158E89-DCC9-4990-B998-B2C9006A1851}">
      <dsp:nvSpPr>
        <dsp:cNvPr id="0" name=""/>
        <dsp:cNvSpPr/>
      </dsp:nvSpPr>
      <dsp:spPr>
        <a:xfrm rot="5400000">
          <a:off x="3062337" y="-2658265"/>
          <a:ext cx="372764" cy="56945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/>
            <a:t>DocumentsUI</a:t>
          </a:r>
          <a:r>
            <a:rPr lang="zh-CN" altLang="en-US" sz="2000" b="1" kern="1200" dirty="0" smtClean="0"/>
            <a:t>介绍</a:t>
          </a:r>
          <a:endParaRPr lang="zh-CN" altLang="en-US" sz="2000" kern="1200" dirty="0"/>
        </a:p>
      </dsp:txBody>
      <dsp:txXfrm rot="5400000">
        <a:off x="3062337" y="-2658265"/>
        <a:ext cx="372764" cy="5694560"/>
      </dsp:txXfrm>
    </dsp:sp>
    <dsp:sp modelId="{65546957-C001-494D-BEAA-A5183B7A1A94}">
      <dsp:nvSpPr>
        <dsp:cNvPr id="0" name=""/>
        <dsp:cNvSpPr/>
      </dsp:nvSpPr>
      <dsp:spPr>
        <a:xfrm rot="5400000">
          <a:off x="-86022" y="586548"/>
          <a:ext cx="573484" cy="401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 rot="5400000">
        <a:off x="-86022" y="586548"/>
        <a:ext cx="573484" cy="401439"/>
      </dsp:txXfrm>
    </dsp:sp>
    <dsp:sp modelId="{26310EDD-1C98-4273-A11A-9850EB471704}">
      <dsp:nvSpPr>
        <dsp:cNvPr id="0" name=""/>
        <dsp:cNvSpPr/>
      </dsp:nvSpPr>
      <dsp:spPr>
        <a:xfrm rot="5400000">
          <a:off x="3062337" y="-2160372"/>
          <a:ext cx="372764" cy="56945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FM</a:t>
          </a:r>
          <a:r>
            <a:rPr lang="zh-CN" altLang="en-US" sz="2000" b="1" kern="1200" dirty="0" smtClean="0"/>
            <a:t>介绍</a:t>
          </a:r>
          <a:endParaRPr lang="zh-CN" altLang="en-US" sz="2000" kern="1200" dirty="0"/>
        </a:p>
      </dsp:txBody>
      <dsp:txXfrm rot="5400000">
        <a:off x="3062337" y="-2160372"/>
        <a:ext cx="372764" cy="5694560"/>
      </dsp:txXfrm>
    </dsp:sp>
    <dsp:sp modelId="{68F6AC6E-F74C-46F5-9349-7ECEAE4B4332}">
      <dsp:nvSpPr>
        <dsp:cNvPr id="0" name=""/>
        <dsp:cNvSpPr/>
      </dsp:nvSpPr>
      <dsp:spPr>
        <a:xfrm rot="5400000">
          <a:off x="-86022" y="1084441"/>
          <a:ext cx="573484" cy="401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 rot="5400000">
        <a:off x="-86022" y="1084441"/>
        <a:ext cx="573484" cy="401439"/>
      </dsp:txXfrm>
    </dsp:sp>
    <dsp:sp modelId="{2E36C4A1-E790-412D-8C13-7E613547F177}">
      <dsp:nvSpPr>
        <dsp:cNvPr id="0" name=""/>
        <dsp:cNvSpPr/>
      </dsp:nvSpPr>
      <dsp:spPr>
        <a:xfrm rot="5400000">
          <a:off x="3062337" y="-1662479"/>
          <a:ext cx="372764" cy="56945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/>
            <a:t>Keyguard</a:t>
          </a:r>
          <a:r>
            <a:rPr lang="zh-CN" altLang="en-US" sz="2000" b="1" kern="1200" dirty="0" smtClean="0"/>
            <a:t>介绍</a:t>
          </a:r>
          <a:endParaRPr lang="zh-CN" altLang="en-US" sz="2000" kern="1200" dirty="0"/>
        </a:p>
      </dsp:txBody>
      <dsp:txXfrm rot="5400000">
        <a:off x="3062337" y="-1662479"/>
        <a:ext cx="372764" cy="5694560"/>
      </dsp:txXfrm>
    </dsp:sp>
    <dsp:sp modelId="{07EAC214-541B-4599-8FDD-ACF845A124DC}">
      <dsp:nvSpPr>
        <dsp:cNvPr id="0" name=""/>
        <dsp:cNvSpPr/>
      </dsp:nvSpPr>
      <dsp:spPr>
        <a:xfrm rot="5400000">
          <a:off x="-86022" y="1582334"/>
          <a:ext cx="573484" cy="401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 rot="5400000">
        <a:off x="-86022" y="1582334"/>
        <a:ext cx="573484" cy="401439"/>
      </dsp:txXfrm>
    </dsp:sp>
    <dsp:sp modelId="{4D78251F-E6DD-4FAA-9BA0-26DC6C1E0943}">
      <dsp:nvSpPr>
        <dsp:cNvPr id="0" name=""/>
        <dsp:cNvSpPr/>
      </dsp:nvSpPr>
      <dsp:spPr>
        <a:xfrm rot="5400000">
          <a:off x="3062337" y="-1164586"/>
          <a:ext cx="372764" cy="56945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Launcher</a:t>
          </a:r>
          <a:r>
            <a:rPr lang="zh-CN" altLang="en-US" sz="2000" b="1" kern="1200" dirty="0" smtClean="0"/>
            <a:t>介绍</a:t>
          </a:r>
          <a:endParaRPr lang="zh-CN" altLang="en-US" sz="2000" kern="1200" dirty="0"/>
        </a:p>
      </dsp:txBody>
      <dsp:txXfrm rot="5400000">
        <a:off x="3062337" y="-1164586"/>
        <a:ext cx="372764" cy="5694560"/>
      </dsp:txXfrm>
    </dsp:sp>
    <dsp:sp modelId="{3D0564B4-525D-47FE-B498-26733DD8F5C4}">
      <dsp:nvSpPr>
        <dsp:cNvPr id="0" name=""/>
        <dsp:cNvSpPr/>
      </dsp:nvSpPr>
      <dsp:spPr>
        <a:xfrm rot="5400000">
          <a:off x="-86022" y="2080226"/>
          <a:ext cx="573484" cy="401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 rot="5400000">
        <a:off x="-86022" y="2080226"/>
        <a:ext cx="573484" cy="401439"/>
      </dsp:txXfrm>
    </dsp:sp>
    <dsp:sp modelId="{2BFA3BA6-4155-427D-AF8E-0E21DFEC0CEC}">
      <dsp:nvSpPr>
        <dsp:cNvPr id="0" name=""/>
        <dsp:cNvSpPr/>
      </dsp:nvSpPr>
      <dsp:spPr>
        <a:xfrm rot="5400000">
          <a:off x="3062337" y="-666693"/>
          <a:ext cx="372764" cy="56945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Service</a:t>
          </a:r>
          <a:r>
            <a:rPr lang="zh-CN" altLang="en-US" sz="2000" b="1" kern="1200" dirty="0" smtClean="0"/>
            <a:t>组件介绍</a:t>
          </a:r>
          <a:endParaRPr lang="zh-CN" altLang="en-US" sz="2000" kern="1200" dirty="0"/>
        </a:p>
      </dsp:txBody>
      <dsp:txXfrm rot="5400000">
        <a:off x="3062337" y="-666693"/>
        <a:ext cx="372764" cy="5694560"/>
      </dsp:txXfrm>
    </dsp:sp>
    <dsp:sp modelId="{A2892291-D3CA-40B3-8059-B00F2F6BF8B5}">
      <dsp:nvSpPr>
        <dsp:cNvPr id="0" name=""/>
        <dsp:cNvSpPr/>
      </dsp:nvSpPr>
      <dsp:spPr>
        <a:xfrm rot="5400000">
          <a:off x="-86022" y="2578119"/>
          <a:ext cx="573484" cy="401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 rot="5400000">
        <a:off x="-86022" y="2578119"/>
        <a:ext cx="573484" cy="401439"/>
      </dsp:txXfrm>
    </dsp:sp>
    <dsp:sp modelId="{B87F0A0E-A52F-4C2D-BD38-0B04F9A730D5}">
      <dsp:nvSpPr>
        <dsp:cNvPr id="0" name=""/>
        <dsp:cNvSpPr/>
      </dsp:nvSpPr>
      <dsp:spPr>
        <a:xfrm rot="5400000">
          <a:off x="3062337" y="-168801"/>
          <a:ext cx="372764" cy="56945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/>
            <a:t>SystemUI</a:t>
          </a:r>
          <a:r>
            <a:rPr lang="zh-CN" altLang="en-US" sz="2000" b="1" kern="1200" dirty="0" smtClean="0"/>
            <a:t>介绍</a:t>
          </a:r>
          <a:endParaRPr lang="zh-CN" altLang="en-US" sz="2000" kern="1200" dirty="0"/>
        </a:p>
      </dsp:txBody>
      <dsp:txXfrm rot="5400000">
        <a:off x="3062337" y="-168801"/>
        <a:ext cx="372764" cy="5694560"/>
      </dsp:txXfrm>
    </dsp:sp>
    <dsp:sp modelId="{13A58661-E214-4678-9CAD-1E562D6DE034}">
      <dsp:nvSpPr>
        <dsp:cNvPr id="0" name=""/>
        <dsp:cNvSpPr/>
      </dsp:nvSpPr>
      <dsp:spPr>
        <a:xfrm rot="5400000">
          <a:off x="-86022" y="3076012"/>
          <a:ext cx="573484" cy="401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 rot="5400000">
        <a:off x="-86022" y="3076012"/>
        <a:ext cx="573484" cy="401439"/>
      </dsp:txXfrm>
    </dsp:sp>
    <dsp:sp modelId="{2866AC35-C2AC-4DB7-A85D-62684A87ACDA}">
      <dsp:nvSpPr>
        <dsp:cNvPr id="0" name=""/>
        <dsp:cNvSpPr/>
      </dsp:nvSpPr>
      <dsp:spPr>
        <a:xfrm rot="5400000">
          <a:off x="3062337" y="329091"/>
          <a:ext cx="372764" cy="56945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/>
            <a:t>开发方式和框架预研</a:t>
          </a:r>
          <a:endParaRPr lang="zh-CN" altLang="en-US" sz="2000" kern="1200" dirty="0"/>
        </a:p>
      </dsp:txBody>
      <dsp:txXfrm rot="5400000">
        <a:off x="3062337" y="329091"/>
        <a:ext cx="372764" cy="5694560"/>
      </dsp:txXfrm>
    </dsp:sp>
    <dsp:sp modelId="{B5BDDEC0-4DC8-44D7-B954-F41B8C1F32ED}">
      <dsp:nvSpPr>
        <dsp:cNvPr id="0" name=""/>
        <dsp:cNvSpPr/>
      </dsp:nvSpPr>
      <dsp:spPr>
        <a:xfrm rot="5400000">
          <a:off x="-86022" y="3573905"/>
          <a:ext cx="573484" cy="401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 dirty="0"/>
        </a:p>
      </dsp:txBody>
      <dsp:txXfrm rot="5400000">
        <a:off x="-86022" y="3573905"/>
        <a:ext cx="573484" cy="401439"/>
      </dsp:txXfrm>
    </dsp:sp>
    <dsp:sp modelId="{0FBE71D1-D991-4FAB-AFE8-29F5BDF26EAA}">
      <dsp:nvSpPr>
        <dsp:cNvPr id="0" name=""/>
        <dsp:cNvSpPr/>
      </dsp:nvSpPr>
      <dsp:spPr>
        <a:xfrm rot="5400000">
          <a:off x="3062337" y="826984"/>
          <a:ext cx="372764" cy="56945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/>
            <a:t>时间同步机制简介</a:t>
          </a:r>
          <a:endParaRPr lang="zh-CN" altLang="en-US" sz="2000" kern="1200" dirty="0"/>
        </a:p>
      </dsp:txBody>
      <dsp:txXfrm rot="5400000">
        <a:off x="3062337" y="826984"/>
        <a:ext cx="372764" cy="569456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43280B-C7B0-4C3F-93D4-D3976FB5F520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殷羲</a:t>
          </a:r>
          <a:endParaRPr lang="zh-CN" altLang="en-US" sz="2600" kern="1200" dirty="0"/>
        </a:p>
      </dsp:txBody>
      <dsp:txXfrm rot="5400000">
        <a:off x="-222646" y="223826"/>
        <a:ext cx="1484312" cy="1039018"/>
      </dsp:txXfrm>
    </dsp:sp>
    <dsp:sp modelId="{10EFEAF3-9967-432C-BEE4-792220016EFC}">
      <dsp:nvSpPr>
        <dsp:cNvPr id="0" name=""/>
        <dsp:cNvSpPr/>
      </dsp:nvSpPr>
      <dsp:spPr>
        <a:xfrm rot="5400000">
          <a:off x="3325303" y="-2285105"/>
          <a:ext cx="964803" cy="55373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/>
            <a:t>Launcher UI</a:t>
          </a:r>
          <a:r>
            <a:rPr lang="zh-CN" altLang="en-US" sz="2800" b="1" kern="1200" dirty="0" smtClean="0"/>
            <a:t>架构及基本功能介绍</a:t>
          </a:r>
          <a:endParaRPr lang="zh-CN" altLang="en-US" sz="2800" kern="1200" dirty="0"/>
        </a:p>
      </dsp:txBody>
      <dsp:txXfrm rot="5400000">
        <a:off x="3325303" y="-2285105"/>
        <a:ext cx="964803" cy="5537373"/>
      </dsp:txXfrm>
    </dsp:sp>
    <dsp:sp modelId="{9EA1902B-C126-4B53-A04A-435A88668DEF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伍从凡</a:t>
          </a:r>
          <a:endParaRPr lang="zh-CN" altLang="en-US" sz="2600" kern="1200" dirty="0"/>
        </a:p>
      </dsp:txBody>
      <dsp:txXfrm rot="5400000">
        <a:off x="-222646" y="1512490"/>
        <a:ext cx="1484312" cy="1039018"/>
      </dsp:txXfrm>
    </dsp:sp>
    <dsp:sp modelId="{F7C8E41D-4C8C-4F03-B04E-F75A3B809A6B}">
      <dsp:nvSpPr>
        <dsp:cNvPr id="0" name=""/>
        <dsp:cNvSpPr/>
      </dsp:nvSpPr>
      <dsp:spPr>
        <a:xfrm rot="5400000">
          <a:off x="3325303" y="-996441"/>
          <a:ext cx="964803" cy="55373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err="1" smtClean="0"/>
            <a:t>Keyguard</a:t>
          </a:r>
          <a:r>
            <a:rPr lang="zh-CN" altLang="en-US" sz="2800" b="1" kern="1200" dirty="0" smtClean="0"/>
            <a:t>介绍</a:t>
          </a:r>
          <a:endParaRPr lang="zh-CN" altLang="en-US" sz="2800" kern="1200" dirty="0"/>
        </a:p>
      </dsp:txBody>
      <dsp:txXfrm rot="5400000">
        <a:off x="3325303" y="-996441"/>
        <a:ext cx="964803" cy="5537373"/>
      </dsp:txXfrm>
    </dsp:sp>
    <dsp:sp modelId="{DF270DAB-26B4-495A-B422-C302A88AB0B2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李瑞芳</a:t>
          </a:r>
          <a:endParaRPr lang="zh-CN" altLang="en-US" sz="2600" kern="1200" dirty="0"/>
        </a:p>
      </dsp:txBody>
      <dsp:txXfrm rot="5400000">
        <a:off x="-222646" y="2801154"/>
        <a:ext cx="1484312" cy="1039018"/>
      </dsp:txXfrm>
    </dsp:sp>
    <dsp:sp modelId="{BCE62F63-DB2B-4510-BCBA-40EA177BEEB5}">
      <dsp:nvSpPr>
        <dsp:cNvPr id="0" name=""/>
        <dsp:cNvSpPr/>
      </dsp:nvSpPr>
      <dsp:spPr>
        <a:xfrm rot="5400000">
          <a:off x="3325303" y="292222"/>
          <a:ext cx="964803" cy="55373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 smtClean="0"/>
            <a:t>公开市场应用开发介绍</a:t>
          </a:r>
          <a:endParaRPr lang="zh-CN" altLang="en-US" sz="2800" kern="1200" dirty="0"/>
        </a:p>
      </dsp:txBody>
      <dsp:txXfrm rot="5400000">
        <a:off x="3325303" y="292222"/>
        <a:ext cx="964803" cy="553737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382AAD-8285-4879-96AE-A654E7666160}">
      <dsp:nvSpPr>
        <dsp:cNvPr id="0" name=""/>
        <dsp:cNvSpPr/>
      </dsp:nvSpPr>
      <dsp:spPr>
        <a:xfrm rot="10800000">
          <a:off x="1031930" y="544"/>
          <a:ext cx="6225091" cy="829923"/>
        </a:xfrm>
        <a:prstGeom prst="homePlat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7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项目支持</a:t>
          </a:r>
          <a:endParaRPr lang="zh-CN" altLang="en-US" sz="3600" kern="1200" dirty="0"/>
        </a:p>
      </dsp:txBody>
      <dsp:txXfrm rot="10800000">
        <a:off x="1031930" y="544"/>
        <a:ext cx="6225091" cy="829923"/>
      </dsp:txXfrm>
    </dsp:sp>
    <dsp:sp modelId="{F8C040FE-D4E7-434E-ADAF-64BFFB2A59F4}">
      <dsp:nvSpPr>
        <dsp:cNvPr id="0" name=""/>
        <dsp:cNvSpPr/>
      </dsp:nvSpPr>
      <dsp:spPr>
        <a:xfrm>
          <a:off x="653655" y="544"/>
          <a:ext cx="829923" cy="8299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4B63B-597D-49E8-B7CF-5C14B64769C3}">
      <dsp:nvSpPr>
        <dsp:cNvPr id="0" name=""/>
        <dsp:cNvSpPr/>
      </dsp:nvSpPr>
      <dsp:spPr>
        <a:xfrm rot="10800000">
          <a:off x="1031930" y="1078206"/>
          <a:ext cx="6225091" cy="829923"/>
        </a:xfrm>
        <a:prstGeom prst="homePlat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7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自研</a:t>
          </a:r>
          <a:endParaRPr lang="zh-CN" altLang="en-US" sz="3600" kern="1200" dirty="0"/>
        </a:p>
      </dsp:txBody>
      <dsp:txXfrm rot="10800000">
        <a:off x="1031930" y="1078206"/>
        <a:ext cx="6225091" cy="829923"/>
      </dsp:txXfrm>
    </dsp:sp>
    <dsp:sp modelId="{9C6EAA8F-57F6-4204-9B60-31CFFB910102}">
      <dsp:nvSpPr>
        <dsp:cNvPr id="0" name=""/>
        <dsp:cNvSpPr/>
      </dsp:nvSpPr>
      <dsp:spPr>
        <a:xfrm>
          <a:off x="653655" y="1078206"/>
          <a:ext cx="829923" cy="8299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3AA3C-FC55-4CB4-82D8-E831EF13E0FD}">
      <dsp:nvSpPr>
        <dsp:cNvPr id="0" name=""/>
        <dsp:cNvSpPr/>
      </dsp:nvSpPr>
      <dsp:spPr>
        <a:xfrm rot="10800000">
          <a:off x="1031930" y="2155869"/>
          <a:ext cx="6225091" cy="829923"/>
        </a:xfrm>
        <a:prstGeom prst="homePlat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7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团队</a:t>
          </a:r>
          <a:endParaRPr lang="zh-CN" altLang="en-US" sz="3600" kern="1200" dirty="0"/>
        </a:p>
      </dsp:txBody>
      <dsp:txXfrm rot="10800000">
        <a:off x="1031930" y="2155869"/>
        <a:ext cx="6225091" cy="829923"/>
      </dsp:txXfrm>
    </dsp:sp>
    <dsp:sp modelId="{F537E885-D8B9-4068-9823-142DCA8F299C}">
      <dsp:nvSpPr>
        <dsp:cNvPr id="0" name=""/>
        <dsp:cNvSpPr/>
      </dsp:nvSpPr>
      <dsp:spPr>
        <a:xfrm>
          <a:off x="653655" y="2155869"/>
          <a:ext cx="829923" cy="8299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F777A-C04A-41F7-AE8C-54FE5A47AC56}">
      <dsp:nvSpPr>
        <dsp:cNvPr id="0" name=""/>
        <dsp:cNvSpPr/>
      </dsp:nvSpPr>
      <dsp:spPr>
        <a:xfrm rot="10800000">
          <a:off x="1031930" y="3233531"/>
          <a:ext cx="6225091" cy="829923"/>
        </a:xfrm>
        <a:prstGeom prst="homePlat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973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2017</a:t>
          </a:r>
          <a:r>
            <a:rPr lang="zh-CN" altLang="en-US" sz="3600" kern="1200" dirty="0" smtClean="0"/>
            <a:t>年工作计划</a:t>
          </a:r>
          <a:endParaRPr lang="zh-CN" altLang="en-US" sz="3600" kern="1200" dirty="0"/>
        </a:p>
      </dsp:txBody>
      <dsp:txXfrm rot="10800000">
        <a:off x="1031930" y="3233531"/>
        <a:ext cx="6225091" cy="829923"/>
      </dsp:txXfrm>
    </dsp:sp>
    <dsp:sp modelId="{1FA2F381-2023-413E-A7C5-FE9D66F3C64C}">
      <dsp:nvSpPr>
        <dsp:cNvPr id="0" name=""/>
        <dsp:cNvSpPr/>
      </dsp:nvSpPr>
      <dsp:spPr>
        <a:xfrm>
          <a:off x="653655" y="3233531"/>
          <a:ext cx="829923" cy="82992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24F7B-2BD6-4790-A5A1-BEF996C84239}" type="datetimeFigureOut">
              <a:rPr lang="zh-CN" altLang="en-US" smtClean="0"/>
              <a:pPr/>
              <a:t>2017/1/23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7EC54-69BE-494B-870D-4088F0F948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05064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6" name="Picture 2" descr="C:\Users\jiangjing\Pictures\W020160217396721699138.jpg"/>
          <p:cNvPicPr>
            <a:picLocks noChangeAspect="1" noChangeArrowheads="1"/>
          </p:cNvPicPr>
          <p:nvPr userDrawn="1"/>
        </p:nvPicPr>
        <p:blipFill>
          <a:blip r:embed="rId2" cstate="print"/>
          <a:srcRect l="24009" r="23828"/>
          <a:stretch>
            <a:fillRect/>
          </a:stretch>
        </p:blipFill>
        <p:spPr bwMode="auto">
          <a:xfrm>
            <a:off x="8136904" y="6188397"/>
            <a:ext cx="611560" cy="658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PPT1"/>
          <p:cNvPicPr>
            <a:picLocks noChangeAspect="1" noChangeArrowheads="1"/>
          </p:cNvPicPr>
          <p:nvPr userDrawn="1"/>
        </p:nvPicPr>
        <p:blipFill>
          <a:blip r:embed="rId3" cstate="print"/>
          <a:srcRect t="31100" r="5582" b="62600"/>
          <a:stretch>
            <a:fillRect/>
          </a:stretch>
        </p:blipFill>
        <p:spPr bwMode="auto">
          <a:xfrm>
            <a:off x="0" y="0"/>
            <a:ext cx="914400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标志与标准1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0" y="548680"/>
            <a:ext cx="899592" cy="33487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56" name="标题占位符 11"/>
          <p:cNvSpPr>
            <a:spLocks noGrp="1"/>
          </p:cNvSpPr>
          <p:nvPr>
            <p:ph type="title"/>
          </p:nvPr>
        </p:nvSpPr>
        <p:spPr bwMode="auto">
          <a:xfrm>
            <a:off x="1996777" y="41127"/>
            <a:ext cx="5743575" cy="50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 smtClean="0"/>
          </a:p>
        </p:txBody>
      </p:sp>
      <p:sp>
        <p:nvSpPr>
          <p:cNvPr id="14" name="标题占位符 11"/>
          <p:cNvSpPr txBox="1">
            <a:spLocks/>
          </p:cNvSpPr>
          <p:nvPr userDrawn="1"/>
        </p:nvSpPr>
        <p:spPr bwMode="auto">
          <a:xfrm>
            <a:off x="1304925" y="2204864"/>
            <a:ext cx="57435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5" name="Picture 9" descr="C:\Users\jiangjing\Desktop\1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14250"/>
            <a:ext cx="1717451" cy="70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平台应用组总结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76256" y="4797152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石华伟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323528" y="1268760"/>
            <a:ext cx="8352928" cy="4392488"/>
            <a:chOff x="890067" y="987574"/>
            <a:chExt cx="7416824" cy="3616312"/>
          </a:xfrm>
        </p:grpSpPr>
        <p:sp>
          <p:nvSpPr>
            <p:cNvPr id="3" name="圆角矩形 2"/>
            <p:cNvSpPr/>
            <p:nvPr/>
          </p:nvSpPr>
          <p:spPr>
            <a:xfrm>
              <a:off x="3482354" y="987574"/>
              <a:ext cx="2201679" cy="3616312"/>
            </a:xfrm>
            <a:prstGeom prst="roundRect">
              <a:avLst>
                <a:gd name="adj" fmla="val 88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右箭头 3"/>
            <p:cNvSpPr/>
            <p:nvPr/>
          </p:nvSpPr>
          <p:spPr>
            <a:xfrm>
              <a:off x="5570586" y="1181785"/>
              <a:ext cx="1008112" cy="576064"/>
            </a:xfrm>
            <a:prstGeom prst="rightArrow">
              <a:avLst>
                <a:gd name="adj1" fmla="val 72792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55060" y="1362095"/>
              <a:ext cx="708234" cy="1614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刘云鹏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5570586" y="1858060"/>
              <a:ext cx="1008112" cy="576064"/>
            </a:xfrm>
            <a:prstGeom prst="rightArrow">
              <a:avLst>
                <a:gd name="adj1" fmla="val 72792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右箭头 6"/>
            <p:cNvSpPr/>
            <p:nvPr/>
          </p:nvSpPr>
          <p:spPr>
            <a:xfrm>
              <a:off x="5570586" y="2534335"/>
              <a:ext cx="1008112" cy="576064"/>
            </a:xfrm>
            <a:prstGeom prst="rightArrow">
              <a:avLst>
                <a:gd name="adj1" fmla="val 72792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5570586" y="3210610"/>
              <a:ext cx="1008112" cy="576064"/>
            </a:xfrm>
            <a:prstGeom prst="rightArrow">
              <a:avLst>
                <a:gd name="adj1" fmla="val 72792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>
              <a:off x="5570586" y="3886885"/>
              <a:ext cx="1008112" cy="576064"/>
            </a:xfrm>
            <a:prstGeom prst="rightArrow">
              <a:avLst>
                <a:gd name="adj1" fmla="val 72792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50707" y="1373637"/>
              <a:ext cx="1656184" cy="475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新应用开发（</a:t>
              </a: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6500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助手、车管家应用）及预研、全局搜索、日历等原生模块维护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8785" y="1547562"/>
              <a:ext cx="1251761" cy="715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平台应用组</a:t>
              </a:r>
              <a:endPara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09988" y="2746018"/>
              <a:ext cx="1101790" cy="13683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承担大部分应用（非电信业务）及系统控件的开发维护工作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自研应用开发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新技术预研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55060" y="2038370"/>
              <a:ext cx="708234" cy="1614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郭晓飞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55060" y="2714645"/>
              <a:ext cx="708234" cy="1614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魏骥远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060" y="3390920"/>
              <a:ext cx="708234" cy="1614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殷羲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55060" y="4067195"/>
              <a:ext cx="708234" cy="1614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伍从凡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 flipH="1">
              <a:off x="2596556" y="1181785"/>
              <a:ext cx="1008112" cy="576064"/>
            </a:xfrm>
            <a:prstGeom prst="rightArrow">
              <a:avLst>
                <a:gd name="adj1" fmla="val 72792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2817554" y="1362095"/>
              <a:ext cx="708234" cy="1614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石华伟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 flipH="1">
              <a:off x="2596556" y="1858060"/>
              <a:ext cx="1008112" cy="576064"/>
            </a:xfrm>
            <a:prstGeom prst="rightArrow">
              <a:avLst>
                <a:gd name="adj1" fmla="val 72792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 flipH="1">
              <a:off x="2596556" y="2534335"/>
              <a:ext cx="1008112" cy="576064"/>
            </a:xfrm>
            <a:prstGeom prst="rightArrow">
              <a:avLst>
                <a:gd name="adj1" fmla="val 72792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 flipH="1">
              <a:off x="2596556" y="3210610"/>
              <a:ext cx="1008112" cy="576064"/>
            </a:xfrm>
            <a:prstGeom prst="rightArrow">
              <a:avLst>
                <a:gd name="adj1" fmla="val 72792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flipH="1">
              <a:off x="2596556" y="3886885"/>
              <a:ext cx="1008112" cy="576064"/>
            </a:xfrm>
            <a:prstGeom prst="rightArrow">
              <a:avLst>
                <a:gd name="adj1" fmla="val 72792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2817554" y="2038370"/>
              <a:ext cx="708234" cy="1614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李瑞芳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2817554" y="2714645"/>
              <a:ext cx="708234" cy="1614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龚林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2817554" y="3390920"/>
              <a:ext cx="708234" cy="1614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王建林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2817554" y="4067195"/>
              <a:ext cx="708234" cy="1614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周冲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50707" y="2049912"/>
              <a:ext cx="1656184" cy="633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新应用开发（路灯项目，车管家流媒体接收端），系统设置、文件管理器等模块维护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50707" y="2726187"/>
              <a:ext cx="1656184" cy="3072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新近入职，承担照相机应用维护工作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50707" y="3402462"/>
              <a:ext cx="1656184" cy="465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启动器、</a:t>
              </a:r>
              <a:r>
                <a:rPr lang="en-US" altLang="zh-CN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SystemUI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、闹钟等原生模块维护，参与一体机应用定制工作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50707" y="4078737"/>
              <a:ext cx="1656184" cy="465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录音机、收音机、计算器等原生应用维护，并参与一体机相关应用开发定制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0067" y="1373637"/>
              <a:ext cx="1656184" cy="475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总体把控，负责目标的达成，车载云平台协议开发工作，一体机量产支持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90067" y="2049912"/>
              <a:ext cx="1656184" cy="475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负责音乐播放器，</a:t>
              </a: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MTBF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问题牵头分析，协助部分组内工作，新人</a:t>
              </a: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partner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工作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90067" y="2726187"/>
              <a:ext cx="1656184" cy="475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负责电子邮件、视频播放器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自组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网支持，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协助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部分组内工作，新人</a:t>
              </a: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partner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工作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0067" y="3402462"/>
              <a:ext cx="1656184" cy="465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承担图库应用的开发维护工作，本年度入职，有</a:t>
              </a: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android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平台工作经验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90067" y="4078737"/>
              <a:ext cx="1656184" cy="475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lnSpc>
                  <a:spcPts val="1500"/>
                </a:lnSpc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负责维护电子邮件、文档、文件管理器模块，</a:t>
              </a:r>
              <a:r>
                <a:rPr lang="en-US" altLang="zh-CN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NTP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同步问题等</a:t>
              </a:r>
              <a:endPara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标题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覆盖模块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79512" y="1196752"/>
            <a:ext cx="3960440" cy="3960440"/>
            <a:chOff x="612989" y="1498597"/>
            <a:chExt cx="3301332" cy="3301332"/>
          </a:xfrm>
        </p:grpSpPr>
        <p:sp>
          <p:nvSpPr>
            <p:cNvPr id="3" name="椭圆 2"/>
            <p:cNvSpPr/>
            <p:nvPr/>
          </p:nvSpPr>
          <p:spPr>
            <a:xfrm>
              <a:off x="1920022" y="1498597"/>
              <a:ext cx="687266" cy="6872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文件管理器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920022" y="4112663"/>
              <a:ext cx="687266" cy="6872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相机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227055" y="2805630"/>
              <a:ext cx="687266" cy="68726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启动器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12989" y="2805630"/>
              <a:ext cx="687266" cy="68726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图库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2700000">
              <a:off x="2848033" y="1881418"/>
              <a:ext cx="687266" cy="6872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altLang="zh-CN" sz="1200" dirty="0" err="1" smtClean="0">
                  <a:latin typeface="微软雅黑" pitchFamily="34" charset="-122"/>
                  <a:ea typeface="微软雅黑" pitchFamily="34" charset="-122"/>
                </a:rPr>
                <a:t>SystemUi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2700000">
              <a:off x="999609" y="3729842"/>
              <a:ext cx="687266" cy="6872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视频播放器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-2700000">
              <a:off x="2848033" y="3729842"/>
              <a:ext cx="687266" cy="6872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音频播放器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-2700000">
              <a:off x="999609" y="1881418"/>
              <a:ext cx="687266" cy="6872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设置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2186311" y="2212693"/>
              <a:ext cx="154688" cy="15430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2186311" y="3931529"/>
              <a:ext cx="154688" cy="15430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3045729" y="3072111"/>
              <a:ext cx="154688" cy="15430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5400000" flipV="1">
              <a:off x="1326893" y="3072111"/>
              <a:ext cx="154688" cy="15430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2700000">
              <a:off x="2794010" y="2464411"/>
              <a:ext cx="154688" cy="15430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2700000" flipV="1">
              <a:off x="1578610" y="3679811"/>
              <a:ext cx="154688" cy="15430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8100000">
              <a:off x="2794010" y="3679811"/>
              <a:ext cx="154688" cy="15430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8100000" flipV="1">
              <a:off x="1578610" y="2464411"/>
              <a:ext cx="154688" cy="15430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520573" y="2406181"/>
              <a:ext cx="1486164" cy="14861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2303" y="2718376"/>
              <a:ext cx="882704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工作内容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395426" y="1412776"/>
            <a:ext cx="4497054" cy="3731642"/>
            <a:chOff x="4395426" y="1412776"/>
            <a:chExt cx="4497054" cy="3731642"/>
          </a:xfrm>
        </p:grpSpPr>
        <p:sp>
          <p:nvSpPr>
            <p:cNvPr id="21" name="圆角矩形 20"/>
            <p:cNvSpPr/>
            <p:nvPr/>
          </p:nvSpPr>
          <p:spPr>
            <a:xfrm>
              <a:off x="4612568" y="1412776"/>
              <a:ext cx="4279912" cy="1075809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612568" y="2712865"/>
              <a:ext cx="4279912" cy="1075809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612568" y="4012956"/>
              <a:ext cx="4279912" cy="1075809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395426" y="1732153"/>
              <a:ext cx="437056" cy="437056"/>
              <a:chOff x="3683368" y="2342383"/>
              <a:chExt cx="351046" cy="35104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3683368" y="2342383"/>
                <a:ext cx="351046" cy="3510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786883" y="2348629"/>
                <a:ext cx="14401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2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2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395426" y="3032242"/>
              <a:ext cx="437056" cy="437056"/>
              <a:chOff x="3683368" y="2342383"/>
              <a:chExt cx="351046" cy="351046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683368" y="2342383"/>
                <a:ext cx="351046" cy="3510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86883" y="2348629"/>
                <a:ext cx="14401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2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2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4395426" y="4332332"/>
              <a:ext cx="437056" cy="437056"/>
              <a:chOff x="3683368" y="2342383"/>
              <a:chExt cx="351046" cy="35104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3683368" y="2342383"/>
                <a:ext cx="351046" cy="3510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786883" y="2348629"/>
                <a:ext cx="144016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2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sz="2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076056" y="1763524"/>
              <a:ext cx="36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原生应用维护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76056" y="4221088"/>
              <a:ext cx="36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多媒体相关应用：图库、音频播放器、视频播放器、照相机、录音机等</a:t>
              </a:r>
              <a:endParaRPr lang="zh-CN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6056" y="2937718"/>
              <a:ext cx="36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接手东软维护大部分应用（非电信业务相关）</a:t>
              </a:r>
              <a:endParaRPr lang="en-US" altLang="zh-CN" dirty="0" smtClean="0"/>
            </a:p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2409" y="41127"/>
            <a:ext cx="5743575" cy="507553"/>
          </a:xfrm>
        </p:spPr>
        <p:txBody>
          <a:bodyPr/>
          <a:lstStyle/>
          <a:p>
            <a:r>
              <a:rPr lang="zh-CN" altLang="en-US" dirty="0" smtClean="0"/>
              <a:t>文档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1259632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培训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1187624" y="1397000"/>
          <a:ext cx="657639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251520" y="1397000"/>
          <a:ext cx="93610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工作计划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79512" y="1628800"/>
            <a:ext cx="8784976" cy="3508378"/>
            <a:chOff x="489309" y="1628800"/>
            <a:chExt cx="7789824" cy="3037564"/>
          </a:xfrm>
        </p:grpSpPr>
        <p:sp>
          <p:nvSpPr>
            <p:cNvPr id="3" name="Freeform 12"/>
            <p:cNvSpPr>
              <a:spLocks/>
            </p:cNvSpPr>
            <p:nvPr/>
          </p:nvSpPr>
          <p:spPr bwMode="auto">
            <a:xfrm>
              <a:off x="4350205" y="3135508"/>
              <a:ext cx="1417305" cy="1423494"/>
            </a:xfrm>
            <a:custGeom>
              <a:avLst/>
              <a:gdLst>
                <a:gd name="T0" fmla="*/ 0 w 2320"/>
                <a:gd name="T1" fmla="*/ 1620 h 2320"/>
                <a:gd name="T2" fmla="*/ 700 w 2320"/>
                <a:gd name="T3" fmla="*/ 2320 h 2320"/>
                <a:gd name="T4" fmla="*/ 2320 w 2320"/>
                <a:gd name="T5" fmla="*/ 2320 h 2320"/>
                <a:gd name="T6" fmla="*/ 2320 w 2320"/>
                <a:gd name="T7" fmla="*/ 700 h 2320"/>
                <a:gd name="T8" fmla="*/ 1620 w 2320"/>
                <a:gd name="T9" fmla="*/ 0 h 2320"/>
                <a:gd name="T10" fmla="*/ 0 w 2320"/>
                <a:gd name="T11" fmla="*/ 0 h 2320"/>
                <a:gd name="T12" fmla="*/ 0 w 2320"/>
                <a:gd name="T13" fmla="*/ 1620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0" h="2320">
                  <a:moveTo>
                    <a:pt x="0" y="1620"/>
                  </a:moveTo>
                  <a:cubicBezTo>
                    <a:pt x="0" y="2005"/>
                    <a:pt x="315" y="2320"/>
                    <a:pt x="700" y="2320"/>
                  </a:cubicBezTo>
                  <a:cubicBezTo>
                    <a:pt x="1240" y="2320"/>
                    <a:pt x="1780" y="2320"/>
                    <a:pt x="2320" y="2320"/>
                  </a:cubicBezTo>
                  <a:cubicBezTo>
                    <a:pt x="2320" y="1780"/>
                    <a:pt x="2320" y="1240"/>
                    <a:pt x="2320" y="700"/>
                  </a:cubicBezTo>
                  <a:cubicBezTo>
                    <a:pt x="2320" y="315"/>
                    <a:pt x="2005" y="0"/>
                    <a:pt x="1620" y="0"/>
                  </a:cubicBezTo>
                  <a:cubicBezTo>
                    <a:pt x="1080" y="0"/>
                    <a:pt x="540" y="0"/>
                    <a:pt x="0" y="0"/>
                  </a:cubicBezTo>
                  <a:lnTo>
                    <a:pt x="0" y="16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" name="Freeform 13"/>
            <p:cNvSpPr>
              <a:spLocks/>
            </p:cNvSpPr>
            <p:nvPr/>
          </p:nvSpPr>
          <p:spPr bwMode="auto">
            <a:xfrm>
              <a:off x="2843808" y="3135508"/>
              <a:ext cx="1417305" cy="1423494"/>
            </a:xfrm>
            <a:custGeom>
              <a:avLst/>
              <a:gdLst>
                <a:gd name="T0" fmla="*/ 2320 w 2320"/>
                <a:gd name="T1" fmla="*/ 1620 h 2320"/>
                <a:gd name="T2" fmla="*/ 1620 w 2320"/>
                <a:gd name="T3" fmla="*/ 2320 h 2320"/>
                <a:gd name="T4" fmla="*/ 0 w 2320"/>
                <a:gd name="T5" fmla="*/ 2320 h 2320"/>
                <a:gd name="T6" fmla="*/ 0 w 2320"/>
                <a:gd name="T7" fmla="*/ 700 h 2320"/>
                <a:gd name="T8" fmla="*/ 700 w 2320"/>
                <a:gd name="T9" fmla="*/ 0 h 2320"/>
                <a:gd name="T10" fmla="*/ 2320 w 2320"/>
                <a:gd name="T11" fmla="*/ 0 h 2320"/>
                <a:gd name="T12" fmla="*/ 2320 w 2320"/>
                <a:gd name="T13" fmla="*/ 1620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0" h="2320">
                  <a:moveTo>
                    <a:pt x="2320" y="1620"/>
                  </a:moveTo>
                  <a:cubicBezTo>
                    <a:pt x="2320" y="2005"/>
                    <a:pt x="2005" y="2320"/>
                    <a:pt x="1620" y="2320"/>
                  </a:cubicBezTo>
                  <a:cubicBezTo>
                    <a:pt x="1080" y="2320"/>
                    <a:pt x="540" y="2320"/>
                    <a:pt x="0" y="2320"/>
                  </a:cubicBezTo>
                  <a:cubicBezTo>
                    <a:pt x="0" y="1780"/>
                    <a:pt x="0" y="1240"/>
                    <a:pt x="0" y="700"/>
                  </a:cubicBezTo>
                  <a:cubicBezTo>
                    <a:pt x="0" y="315"/>
                    <a:pt x="315" y="0"/>
                    <a:pt x="700" y="0"/>
                  </a:cubicBezTo>
                  <a:cubicBezTo>
                    <a:pt x="1240" y="0"/>
                    <a:pt x="1780" y="0"/>
                    <a:pt x="2320" y="0"/>
                  </a:cubicBezTo>
                  <a:lnTo>
                    <a:pt x="2320" y="16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4"/>
            <p:cNvSpPr>
              <a:spLocks/>
            </p:cNvSpPr>
            <p:nvPr/>
          </p:nvSpPr>
          <p:spPr bwMode="auto">
            <a:xfrm>
              <a:off x="4350205" y="1628800"/>
              <a:ext cx="1417305" cy="1420401"/>
            </a:xfrm>
            <a:custGeom>
              <a:avLst/>
              <a:gdLst>
                <a:gd name="T0" fmla="*/ 0 w 2320"/>
                <a:gd name="T1" fmla="*/ 700 h 2320"/>
                <a:gd name="T2" fmla="*/ 700 w 2320"/>
                <a:gd name="T3" fmla="*/ 0 h 2320"/>
                <a:gd name="T4" fmla="*/ 2320 w 2320"/>
                <a:gd name="T5" fmla="*/ 0 h 2320"/>
                <a:gd name="T6" fmla="*/ 2320 w 2320"/>
                <a:gd name="T7" fmla="*/ 1620 h 2320"/>
                <a:gd name="T8" fmla="*/ 1620 w 2320"/>
                <a:gd name="T9" fmla="*/ 2320 h 2320"/>
                <a:gd name="T10" fmla="*/ 0 w 2320"/>
                <a:gd name="T11" fmla="*/ 2320 h 2320"/>
                <a:gd name="T12" fmla="*/ 0 w 2320"/>
                <a:gd name="T13" fmla="*/ 700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0" h="2320">
                  <a:moveTo>
                    <a:pt x="0" y="700"/>
                  </a:moveTo>
                  <a:cubicBezTo>
                    <a:pt x="0" y="315"/>
                    <a:pt x="315" y="0"/>
                    <a:pt x="700" y="0"/>
                  </a:cubicBezTo>
                  <a:cubicBezTo>
                    <a:pt x="1240" y="0"/>
                    <a:pt x="1780" y="0"/>
                    <a:pt x="2320" y="0"/>
                  </a:cubicBezTo>
                  <a:cubicBezTo>
                    <a:pt x="2320" y="540"/>
                    <a:pt x="2320" y="1080"/>
                    <a:pt x="2320" y="1620"/>
                  </a:cubicBezTo>
                  <a:cubicBezTo>
                    <a:pt x="2320" y="2005"/>
                    <a:pt x="2005" y="2320"/>
                    <a:pt x="1620" y="2320"/>
                  </a:cubicBezTo>
                  <a:cubicBezTo>
                    <a:pt x="1080" y="2320"/>
                    <a:pt x="540" y="2320"/>
                    <a:pt x="0" y="2320"/>
                  </a:cubicBezTo>
                  <a:lnTo>
                    <a:pt x="0" y="7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2843808" y="1628800"/>
              <a:ext cx="1417305" cy="1420401"/>
            </a:xfrm>
            <a:custGeom>
              <a:avLst/>
              <a:gdLst>
                <a:gd name="T0" fmla="*/ 2320 w 2320"/>
                <a:gd name="T1" fmla="*/ 700 h 2320"/>
                <a:gd name="T2" fmla="*/ 1620 w 2320"/>
                <a:gd name="T3" fmla="*/ 0 h 2320"/>
                <a:gd name="T4" fmla="*/ 0 w 2320"/>
                <a:gd name="T5" fmla="*/ 0 h 2320"/>
                <a:gd name="T6" fmla="*/ 0 w 2320"/>
                <a:gd name="T7" fmla="*/ 1620 h 2320"/>
                <a:gd name="T8" fmla="*/ 700 w 2320"/>
                <a:gd name="T9" fmla="*/ 2320 h 2320"/>
                <a:gd name="T10" fmla="*/ 2320 w 2320"/>
                <a:gd name="T11" fmla="*/ 2320 h 2320"/>
                <a:gd name="T12" fmla="*/ 2320 w 2320"/>
                <a:gd name="T13" fmla="*/ 700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0" h="2320">
                  <a:moveTo>
                    <a:pt x="2320" y="700"/>
                  </a:moveTo>
                  <a:cubicBezTo>
                    <a:pt x="2320" y="315"/>
                    <a:pt x="2005" y="0"/>
                    <a:pt x="1620" y="0"/>
                  </a:cubicBezTo>
                  <a:cubicBezTo>
                    <a:pt x="1080" y="0"/>
                    <a:pt x="540" y="0"/>
                    <a:pt x="0" y="0"/>
                  </a:cubicBezTo>
                  <a:cubicBezTo>
                    <a:pt x="0" y="540"/>
                    <a:pt x="0" y="1080"/>
                    <a:pt x="0" y="1620"/>
                  </a:cubicBezTo>
                  <a:cubicBezTo>
                    <a:pt x="0" y="2005"/>
                    <a:pt x="315" y="2320"/>
                    <a:pt x="700" y="2320"/>
                  </a:cubicBezTo>
                  <a:cubicBezTo>
                    <a:pt x="1240" y="2320"/>
                    <a:pt x="1780" y="2320"/>
                    <a:pt x="2320" y="2320"/>
                  </a:cubicBezTo>
                  <a:lnTo>
                    <a:pt x="2320" y="7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6"/>
            <p:cNvSpPr>
              <a:spLocks/>
            </p:cNvSpPr>
            <p:nvPr/>
          </p:nvSpPr>
          <p:spPr bwMode="auto">
            <a:xfrm>
              <a:off x="3920712" y="2705704"/>
              <a:ext cx="340401" cy="343497"/>
            </a:xfrm>
            <a:custGeom>
              <a:avLst/>
              <a:gdLst>
                <a:gd name="T0" fmla="*/ 560 w 560"/>
                <a:gd name="T1" fmla="*/ 559 h 559"/>
                <a:gd name="T2" fmla="*/ 0 w 560"/>
                <a:gd name="T3" fmla="*/ 559 h 559"/>
                <a:gd name="T4" fmla="*/ 560 w 560"/>
                <a:gd name="T5" fmla="*/ 0 h 559"/>
                <a:gd name="T6" fmla="*/ 560 w 560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0" h="559">
                  <a:moveTo>
                    <a:pt x="560" y="559"/>
                  </a:moveTo>
                  <a:lnTo>
                    <a:pt x="0" y="559"/>
                  </a:lnTo>
                  <a:cubicBezTo>
                    <a:pt x="0" y="250"/>
                    <a:pt x="251" y="0"/>
                    <a:pt x="560" y="0"/>
                  </a:cubicBezTo>
                  <a:lnTo>
                    <a:pt x="560" y="5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4350204" y="2705704"/>
              <a:ext cx="340401" cy="343497"/>
            </a:xfrm>
            <a:custGeom>
              <a:avLst/>
              <a:gdLst>
                <a:gd name="T0" fmla="*/ 0 w 559"/>
                <a:gd name="T1" fmla="*/ 559 h 559"/>
                <a:gd name="T2" fmla="*/ 559 w 559"/>
                <a:gd name="T3" fmla="*/ 559 h 559"/>
                <a:gd name="T4" fmla="*/ 0 w 559"/>
                <a:gd name="T5" fmla="*/ 0 h 559"/>
                <a:gd name="T6" fmla="*/ 0 w 559"/>
                <a:gd name="T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9" h="559">
                  <a:moveTo>
                    <a:pt x="0" y="559"/>
                  </a:moveTo>
                  <a:lnTo>
                    <a:pt x="559" y="559"/>
                  </a:lnTo>
                  <a:cubicBezTo>
                    <a:pt x="559" y="250"/>
                    <a:pt x="309" y="0"/>
                    <a:pt x="0" y="0"/>
                  </a:cubicBezTo>
                  <a:lnTo>
                    <a:pt x="0" y="55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8"/>
            <p:cNvSpPr>
              <a:spLocks/>
            </p:cNvSpPr>
            <p:nvPr/>
          </p:nvSpPr>
          <p:spPr bwMode="auto">
            <a:xfrm>
              <a:off x="3920712" y="3135508"/>
              <a:ext cx="340401" cy="343497"/>
            </a:xfrm>
            <a:custGeom>
              <a:avLst/>
              <a:gdLst>
                <a:gd name="T0" fmla="*/ 560 w 560"/>
                <a:gd name="T1" fmla="*/ 0 h 560"/>
                <a:gd name="T2" fmla="*/ 0 w 560"/>
                <a:gd name="T3" fmla="*/ 0 h 560"/>
                <a:gd name="T4" fmla="*/ 560 w 560"/>
                <a:gd name="T5" fmla="*/ 560 h 560"/>
                <a:gd name="T6" fmla="*/ 560 w 560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0" h="560">
                  <a:moveTo>
                    <a:pt x="560" y="0"/>
                  </a:moveTo>
                  <a:lnTo>
                    <a:pt x="0" y="0"/>
                  </a:lnTo>
                  <a:cubicBezTo>
                    <a:pt x="0" y="309"/>
                    <a:pt x="251" y="560"/>
                    <a:pt x="560" y="560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4350204" y="3135508"/>
              <a:ext cx="340401" cy="343497"/>
            </a:xfrm>
            <a:custGeom>
              <a:avLst/>
              <a:gdLst>
                <a:gd name="T0" fmla="*/ 0 w 559"/>
                <a:gd name="T1" fmla="*/ 0 h 560"/>
                <a:gd name="T2" fmla="*/ 559 w 559"/>
                <a:gd name="T3" fmla="*/ 0 h 560"/>
                <a:gd name="T4" fmla="*/ 0 w 559"/>
                <a:gd name="T5" fmla="*/ 560 h 560"/>
                <a:gd name="T6" fmla="*/ 0 w 559"/>
                <a:gd name="T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9" h="560">
                  <a:moveTo>
                    <a:pt x="0" y="0"/>
                  </a:moveTo>
                  <a:lnTo>
                    <a:pt x="559" y="0"/>
                  </a:lnTo>
                  <a:cubicBezTo>
                    <a:pt x="559" y="309"/>
                    <a:pt x="309" y="560"/>
                    <a:pt x="0" y="5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081904" y="2798452"/>
              <a:ext cx="117593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03291" y="2798452"/>
              <a:ext cx="117593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081903" y="3152744"/>
              <a:ext cx="117594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403291" y="3152745"/>
              <a:ext cx="117593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9309" y="1946585"/>
              <a:ext cx="2129756" cy="5266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项目、智能终端项目等部门项目的支撑工作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03382" y="1946585"/>
              <a:ext cx="898156" cy="679508"/>
            </a:xfrm>
            <a:prstGeom prst="rect">
              <a:avLst/>
            </a:prstGeom>
            <a:noFill/>
          </p:spPr>
          <p:txBody>
            <a:bodyPr wrap="square" lIns="0" rIns="0" bIns="0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部门项目支持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25448" y="1946585"/>
              <a:ext cx="866818" cy="679508"/>
            </a:xfrm>
            <a:prstGeom prst="rect">
              <a:avLst/>
            </a:prstGeom>
            <a:noFill/>
          </p:spPr>
          <p:txBody>
            <a:bodyPr wrap="square" lIns="0" rIns="0" bIns="0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技术文档输出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14497" y="3454840"/>
              <a:ext cx="875926" cy="679508"/>
            </a:xfrm>
            <a:prstGeom prst="rect">
              <a:avLst/>
            </a:prstGeom>
            <a:noFill/>
          </p:spPr>
          <p:txBody>
            <a:bodyPr wrap="square" lIns="0" rIns="0" bIns="0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新技术预研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25448" y="3454840"/>
              <a:ext cx="866818" cy="679508"/>
            </a:xfrm>
            <a:prstGeom prst="rect">
              <a:avLst/>
            </a:prstGeom>
            <a:noFill/>
          </p:spPr>
          <p:txBody>
            <a:bodyPr wrap="square" lIns="0" rIns="0" bIns="0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团队能力提升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33851" y="1946585"/>
              <a:ext cx="2129756" cy="559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各模块技术文档输出及典型案例及时总结归档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5243" y="3547173"/>
              <a:ext cx="2069896" cy="11191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微信硬件平台开发了解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非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Native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方式的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开发预研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微信小程序开发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3851" y="3547174"/>
              <a:ext cx="2245282" cy="8393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1500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重要模块双人力投入，互为备份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知识点交叉储备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及时展开组内培训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043996"/>
            <a:ext cx="9144000" cy="4761268"/>
            <a:chOff x="0" y="1592676"/>
            <a:chExt cx="9144000" cy="4761268"/>
          </a:xfrm>
        </p:grpSpPr>
        <p:pic>
          <p:nvPicPr>
            <p:cNvPr id="1026" name="Picture 2" descr="C:\Users\jiangjing\Desktop\07358PICNvQ_1024.jpg"/>
            <p:cNvPicPr>
              <a:picLocks noChangeAspect="1" noChangeArrowheads="1"/>
            </p:cNvPicPr>
            <p:nvPr/>
          </p:nvPicPr>
          <p:blipFill>
            <a:blip r:embed="rId2" cstate="print">
              <a:lum bright="2000" contrast="5000"/>
            </a:blip>
            <a:srcRect t="11626" b="11024"/>
            <a:stretch>
              <a:fillRect/>
            </a:stretch>
          </p:blipFill>
          <p:spPr bwMode="auto">
            <a:xfrm>
              <a:off x="0" y="1592676"/>
              <a:ext cx="9144000" cy="4608512"/>
            </a:xfrm>
            <a:prstGeom prst="rect">
              <a:avLst/>
            </a:prstGeom>
            <a:noFill/>
          </p:spPr>
        </p:pic>
        <p:sp>
          <p:nvSpPr>
            <p:cNvPr id="4" name="矩形 3"/>
            <p:cNvSpPr/>
            <p:nvPr/>
          </p:nvSpPr>
          <p:spPr>
            <a:xfrm>
              <a:off x="0" y="1736692"/>
              <a:ext cx="9144000" cy="4617252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627784" y="1772816"/>
            <a:ext cx="5486400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1500" dirty="0">
                <a:ln w="12700">
                  <a:solidFill>
                    <a:schemeClr val="bg1"/>
                  </a:solidFill>
                </a:ln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251520" y="1397000"/>
          <a:ext cx="93610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项目支持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755576" y="980728"/>
          <a:ext cx="756084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青铜器统计数据</a:t>
            </a:r>
            <a:endParaRPr lang="zh-CN" altLang="en-US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692696"/>
            <a:ext cx="8229600" cy="47133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57200" y="764704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3200" dirty="0" smtClean="0">
                <a:solidFill>
                  <a:srgbClr val="0000CC"/>
                </a:solidFill>
              </a:rPr>
              <a:t>TR4</a:t>
            </a:r>
            <a:r>
              <a:rPr lang="zh-CN" altLang="en-US" sz="3200" dirty="0" smtClean="0">
                <a:solidFill>
                  <a:srgbClr val="0000CC"/>
                </a:solidFill>
              </a:rPr>
              <a:t>、</a:t>
            </a:r>
            <a:r>
              <a:rPr lang="en-US" altLang="zh-CN" sz="3200" dirty="0" smtClean="0">
                <a:solidFill>
                  <a:srgbClr val="0000CC"/>
                </a:solidFill>
              </a:rPr>
              <a:t>TR4A</a:t>
            </a:r>
            <a:r>
              <a:rPr lang="zh-CN" altLang="en-US" sz="3200" dirty="0" smtClean="0">
                <a:solidFill>
                  <a:srgbClr val="0000CC"/>
                </a:solidFill>
              </a:rPr>
              <a:t>、</a:t>
            </a:r>
            <a:r>
              <a:rPr lang="en-US" altLang="zh-CN" sz="3200" dirty="0" smtClean="0">
                <a:solidFill>
                  <a:srgbClr val="0000CC"/>
                </a:solidFill>
              </a:rPr>
              <a:t>TR5</a:t>
            </a:r>
            <a:r>
              <a:rPr lang="zh-CN" altLang="en-US" sz="3200" dirty="0" smtClean="0">
                <a:solidFill>
                  <a:srgbClr val="0000CC"/>
                </a:solidFill>
              </a:rPr>
              <a:t>、</a:t>
            </a:r>
            <a:r>
              <a:rPr lang="en-US" altLang="zh-CN" sz="3200" dirty="0" smtClean="0">
                <a:solidFill>
                  <a:srgbClr val="0000CC"/>
                </a:solidFill>
              </a:rPr>
              <a:t>TR6</a:t>
            </a:r>
            <a:r>
              <a:rPr lang="zh-CN" altLang="en-US" sz="3200" dirty="0" smtClean="0">
                <a:solidFill>
                  <a:srgbClr val="0000CC"/>
                </a:solidFill>
              </a:rPr>
              <a:t>及量产支持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683568" y="1484784"/>
          <a:ext cx="7632848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一体机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352" y="855253"/>
            <a:ext cx="3809524" cy="22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2916" y="855253"/>
            <a:ext cx="3809524" cy="22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352" y="3501008"/>
            <a:ext cx="3809524" cy="22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2916" y="3501008"/>
            <a:ext cx="3809524" cy="22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251520" y="1397000"/>
          <a:ext cx="93610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车管家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628800"/>
            <a:ext cx="1920000" cy="341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628800"/>
            <a:ext cx="1920000" cy="341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2060848"/>
            <a:ext cx="1920000" cy="341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2060848"/>
            <a:ext cx="2057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讲故事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052736"/>
            <a:ext cx="2057143" cy="36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484784"/>
            <a:ext cx="2057143" cy="36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2348880"/>
            <a:ext cx="2057143" cy="36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1484784"/>
            <a:ext cx="2057143" cy="36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2204864"/>
            <a:ext cx="2057143" cy="36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251520" y="1397000"/>
          <a:ext cx="93610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内容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4033</TotalTime>
  <Words>483</Words>
  <Application>Microsoft Office PowerPoint</Application>
  <PresentationFormat>全屏显示(4:3)</PresentationFormat>
  <Paragraphs>112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自定义设计方案</vt:lpstr>
      <vt:lpstr>内容</vt:lpstr>
      <vt:lpstr>平台应用组总结</vt:lpstr>
      <vt:lpstr>幻灯片 2</vt:lpstr>
      <vt:lpstr>项目支持</vt:lpstr>
      <vt:lpstr>青铜器统计数据</vt:lpstr>
      <vt:lpstr>一体机</vt:lpstr>
      <vt:lpstr>幻灯片 6</vt:lpstr>
      <vt:lpstr>车管家</vt:lpstr>
      <vt:lpstr>讲故事</vt:lpstr>
      <vt:lpstr>幻灯片 9</vt:lpstr>
      <vt:lpstr>团队</vt:lpstr>
      <vt:lpstr>覆盖模块</vt:lpstr>
      <vt:lpstr>文档</vt:lpstr>
      <vt:lpstr>培训</vt:lpstr>
      <vt:lpstr>幻灯片 14</vt:lpstr>
      <vt:lpstr>工作计划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jiangjing</dc:creator>
  <cp:lastModifiedBy>shihuawei</cp:lastModifiedBy>
  <cp:revision>92</cp:revision>
  <dcterms:created xsi:type="dcterms:W3CDTF">2016-06-16T07:20:31Z</dcterms:created>
  <dcterms:modified xsi:type="dcterms:W3CDTF">2017-01-23T01:52:34Z</dcterms:modified>
</cp:coreProperties>
</file>