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65" r:id="rId2"/>
  </p:sldMasterIdLst>
  <p:notesMasterIdLst>
    <p:notesMasterId r:id="rId4"/>
  </p:notesMasterIdLst>
  <p:sldIdLst>
    <p:sldId id="26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4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24F7B-2BD6-4790-A5A1-BEF996C84239}" type="datetimeFigureOut">
              <a:rPr lang="zh-CN" altLang="en-US" smtClean="0"/>
              <a:pPr/>
              <a:t>2017-1-23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7EC54-69BE-494B-870D-4088F0F948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05064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6" name="Picture 2" descr="C:\Users\jiangjing\Pictures\W020160217396721699138.jpg"/>
          <p:cNvPicPr>
            <a:picLocks noChangeAspect="1" noChangeArrowheads="1"/>
          </p:cNvPicPr>
          <p:nvPr userDrawn="1"/>
        </p:nvPicPr>
        <p:blipFill>
          <a:blip r:embed="rId2" cstate="print"/>
          <a:srcRect l="24009" r="23828"/>
          <a:stretch>
            <a:fillRect/>
          </a:stretch>
        </p:blipFill>
        <p:spPr bwMode="auto">
          <a:xfrm>
            <a:off x="8136904" y="6188397"/>
            <a:ext cx="611560" cy="658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 t="31100" r="5582" b="62600"/>
          <a:stretch>
            <a:fillRect/>
          </a:stretch>
        </p:blipFill>
        <p:spPr bwMode="auto">
          <a:xfrm>
            <a:off x="0" y="0"/>
            <a:ext cx="91440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标志与标准1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0" y="548680"/>
            <a:ext cx="899592" cy="33487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56" name="标题占位符 11"/>
          <p:cNvSpPr>
            <a:spLocks noGrp="1"/>
          </p:cNvSpPr>
          <p:nvPr>
            <p:ph type="title"/>
          </p:nvPr>
        </p:nvSpPr>
        <p:spPr bwMode="auto">
          <a:xfrm>
            <a:off x="1996777" y="41127"/>
            <a:ext cx="5743575" cy="50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 smtClean="0"/>
          </a:p>
        </p:txBody>
      </p:sp>
      <p:sp>
        <p:nvSpPr>
          <p:cNvPr id="14" name="标题占位符 11"/>
          <p:cNvSpPr txBox="1">
            <a:spLocks/>
          </p:cNvSpPr>
          <p:nvPr userDrawn="1"/>
        </p:nvSpPr>
        <p:spPr bwMode="auto">
          <a:xfrm>
            <a:off x="1304925" y="2204864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5" name="Picture 9" descr="C:\Users\jiangjing\Desktop\1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14250"/>
            <a:ext cx="1717451" cy="70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会议议程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836716"/>
          <a:ext cx="7488832" cy="5472608"/>
        </p:xfrm>
        <a:graphic>
          <a:graphicData uri="http://schemas.openxmlformats.org/drawingml/2006/table">
            <a:tbl>
              <a:tblPr/>
              <a:tblGrid>
                <a:gridCol w="1911106"/>
                <a:gridCol w="3081448"/>
                <a:gridCol w="2496278"/>
              </a:tblGrid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时间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安排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负责人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14:00 — 14:10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图像算法组汇报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张锦涛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14:10 — 14:20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Camera</a:t>
                      </a: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组汇报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王立斌</a:t>
                      </a: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代张婷</a:t>
                      </a: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14:20 — 14:30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Audio</a:t>
                      </a: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组汇报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陈锦荣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14:30 — 14:40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WCN</a:t>
                      </a: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组汇报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柳杨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14:40 — 14:50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安全组汇报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黄庆伟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14:50 — 15:00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UI</a:t>
                      </a: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组汇报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蒋静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15:00 — 15:10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休息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15:10 — 15:20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BSP</a:t>
                      </a: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组汇报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徐学锋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15:20 — 15:30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Driver</a:t>
                      </a: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组汇报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张薇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15:30 — 15:40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Media</a:t>
                      </a: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组汇报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余深庆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15:40 — 15:50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Framework</a:t>
                      </a: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组汇报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左大宁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15:50 — 16:00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Webkit</a:t>
                      </a: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组汇报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彭哲恒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16:00 — 16:10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APP</a:t>
                      </a: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组汇报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石华伟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16:10 — 16:20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SCM</a:t>
                      </a: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组汇报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张文飞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16:20 — 16:30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休息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16:30 — 16:45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智能手机项目汇报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徐学峰</a:t>
                      </a:r>
                      <a:r>
                        <a:rPr lang="en-US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彭哲恒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16:45 — 17:00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智能终端项目汇报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齐希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17:00 — 17:15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领导讲话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1F497D"/>
                          </a:solidFill>
                          <a:latin typeface="Calibri"/>
                          <a:ea typeface="宋体"/>
                          <a:cs typeface="Times New Roman"/>
                        </a:rPr>
                        <a:t>林惠春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内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4034</TotalTime>
  <Words>153</Words>
  <Application>Microsoft Office PowerPoint</Application>
  <PresentationFormat>全屏显示(4:3)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自定义设计方案</vt:lpstr>
      <vt:lpstr>内容</vt:lpstr>
      <vt:lpstr>会议议程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jiangjing</dc:creator>
  <cp:lastModifiedBy>祝晓平</cp:lastModifiedBy>
  <cp:revision>93</cp:revision>
  <dcterms:created xsi:type="dcterms:W3CDTF">2016-06-16T07:20:31Z</dcterms:created>
  <dcterms:modified xsi:type="dcterms:W3CDTF">2017-01-23T03:19:46Z</dcterms:modified>
</cp:coreProperties>
</file>