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3" r:id="rId2"/>
    <p:sldId id="923" r:id="rId3"/>
    <p:sldId id="927" r:id="rId4"/>
    <p:sldId id="924" r:id="rId5"/>
    <p:sldId id="928" r:id="rId6"/>
    <p:sldId id="930" r:id="rId7"/>
    <p:sldId id="931" r:id="rId8"/>
    <p:sldId id="933" r:id="rId9"/>
    <p:sldId id="926" r:id="rId10"/>
    <p:sldId id="848" r:id="rId11"/>
  </p:sldIdLst>
  <p:sldSz cx="11880850" cy="6732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595594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1191189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78678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238237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977972" algn="l" defTabSz="1191189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3573567" algn="l" defTabSz="1191189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4169161" algn="l" defTabSz="1191189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4764756" algn="l" defTabSz="1191189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金任忠" initials="金任忠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CC"/>
    <a:srgbClr val="6699CC"/>
    <a:srgbClr val="336699"/>
    <a:srgbClr val="376092"/>
    <a:srgbClr val="779DCB"/>
    <a:srgbClr val="A3BDDD"/>
    <a:srgbClr val="254061"/>
    <a:srgbClr val="B9CDE5"/>
    <a:srgbClr val="95B3D7"/>
    <a:srgbClr val="99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8" autoAdjust="0"/>
    <p:restoredTop sz="92337" autoAdjust="0"/>
  </p:normalViewPr>
  <p:slideViewPr>
    <p:cSldViewPr>
      <p:cViewPr>
        <p:scale>
          <a:sx n="70" d="100"/>
          <a:sy n="70" d="100"/>
        </p:scale>
        <p:origin x="-486" y="-258"/>
      </p:cViewPr>
      <p:guideLst>
        <p:guide orient="horz" pos="2121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E4EA0-CA03-48A7-986F-3F7003A223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9219A2-5321-4287-B06A-E8C69A766B85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展望和规划</a:t>
          </a:r>
          <a:endParaRPr lang="zh-CN" altLang="en-US" dirty="0"/>
        </a:p>
      </dgm:t>
    </dgm:pt>
    <dgm:pt modelId="{89D99CA1-F17D-4B5E-8B18-859C445B28A4}" type="parTrans" cxnId="{250D561E-696A-4467-BA01-BA12F342C885}">
      <dgm:prSet/>
      <dgm:spPr/>
      <dgm:t>
        <a:bodyPr/>
        <a:lstStyle/>
        <a:p>
          <a:endParaRPr lang="zh-CN" altLang="en-US"/>
        </a:p>
      </dgm:t>
    </dgm:pt>
    <dgm:pt modelId="{27502419-D756-40A0-B46D-FB5570AF5CB3}" type="sibTrans" cxnId="{250D561E-696A-4467-BA01-BA12F342C885}">
      <dgm:prSet/>
      <dgm:spPr/>
      <dgm:t>
        <a:bodyPr/>
        <a:lstStyle/>
        <a:p>
          <a:endParaRPr lang="zh-CN" altLang="en-US"/>
        </a:p>
      </dgm:t>
    </dgm:pt>
    <dgm:pt modelId="{7EB5F992-8C14-44F0-883F-28D8464732F4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 smtClean="0">
              <a:solidFill>
                <a:srgbClr val="002060"/>
              </a:solidFill>
            </a:rPr>
            <a:t>LC6500</a:t>
          </a:r>
          <a:r>
            <a:rPr lang="zh-CN" altLang="en-US" dirty="0" smtClean="0">
              <a:solidFill>
                <a:srgbClr val="002060"/>
              </a:solidFill>
            </a:rPr>
            <a:t>项目总结</a:t>
          </a:r>
          <a:endParaRPr lang="zh-CN" altLang="en-US" dirty="0"/>
        </a:p>
      </dgm:t>
    </dgm:pt>
    <dgm:pt modelId="{DBC85D2E-2FEF-48A4-BE73-C925B0626779}" type="parTrans" cxnId="{11E2F21A-A4D0-40F3-AE07-700C3D547744}">
      <dgm:prSet/>
      <dgm:spPr/>
      <dgm:t>
        <a:bodyPr/>
        <a:lstStyle/>
        <a:p>
          <a:endParaRPr lang="zh-CN" altLang="en-US"/>
        </a:p>
      </dgm:t>
    </dgm:pt>
    <dgm:pt modelId="{D08CA4AD-F520-4F71-B4CA-015DE4EB00BE}" type="sibTrans" cxnId="{11E2F21A-A4D0-40F3-AE07-700C3D547744}">
      <dgm:prSet/>
      <dgm:spPr/>
      <dgm:t>
        <a:bodyPr/>
        <a:lstStyle/>
        <a:p>
          <a:endParaRPr lang="zh-CN" altLang="en-US"/>
        </a:p>
      </dgm:t>
    </dgm:pt>
    <dgm:pt modelId="{CC979297-908A-4E19-A874-30A80E3C920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UAV</a:t>
          </a:r>
          <a:r>
            <a:rPr lang="zh-CN" altLang="en-US" dirty="0" smtClean="0"/>
            <a:t>项目总结</a:t>
          </a:r>
          <a:endParaRPr lang="zh-CN" altLang="en-US" dirty="0"/>
        </a:p>
      </dgm:t>
    </dgm:pt>
    <dgm:pt modelId="{E98BC14E-3B7C-43E3-A460-BE0DB6503575}" type="parTrans" cxnId="{849A1012-AE45-4BC7-85B1-AEEEB75D3071}">
      <dgm:prSet/>
      <dgm:spPr/>
      <dgm:t>
        <a:bodyPr/>
        <a:lstStyle/>
        <a:p>
          <a:endParaRPr lang="zh-CN" altLang="en-US"/>
        </a:p>
      </dgm:t>
    </dgm:pt>
    <dgm:pt modelId="{10AC1AE7-21FB-4940-AC89-2C7AE574F7B6}" type="sibTrans" cxnId="{849A1012-AE45-4BC7-85B1-AEEEB75D3071}">
      <dgm:prSet/>
      <dgm:spPr/>
      <dgm:t>
        <a:bodyPr/>
        <a:lstStyle/>
        <a:p>
          <a:endParaRPr lang="zh-CN" altLang="en-US"/>
        </a:p>
      </dgm:t>
    </dgm:pt>
    <dgm:pt modelId="{E741AEB4-F2C6-4215-9135-8DD0383C9540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err="1" smtClean="0">
              <a:solidFill>
                <a:srgbClr val="002060"/>
              </a:solidFill>
            </a:rPr>
            <a:t>SmarCar</a:t>
          </a:r>
          <a:r>
            <a:rPr lang="zh-CN" altLang="en-US" dirty="0" smtClean="0">
              <a:solidFill>
                <a:srgbClr val="002060"/>
              </a:solidFill>
            </a:rPr>
            <a:t>项目总结</a:t>
          </a:r>
          <a:endParaRPr lang="zh-CN" altLang="en-US" dirty="0"/>
        </a:p>
      </dgm:t>
    </dgm:pt>
    <dgm:pt modelId="{6D613B0A-FC54-4E91-B148-72C0CC1BB804}" type="parTrans" cxnId="{10FFF9A3-D72A-48C6-908B-0C89E46AA0B1}">
      <dgm:prSet/>
      <dgm:spPr/>
      <dgm:t>
        <a:bodyPr/>
        <a:lstStyle/>
        <a:p>
          <a:endParaRPr lang="zh-CN" altLang="en-US"/>
        </a:p>
      </dgm:t>
    </dgm:pt>
    <dgm:pt modelId="{467001C8-2424-4D5E-B9C8-BB6101FB58E8}" type="sibTrans" cxnId="{10FFF9A3-D72A-48C6-908B-0C89E46AA0B1}">
      <dgm:prSet/>
      <dgm:spPr/>
      <dgm:t>
        <a:bodyPr/>
        <a:lstStyle/>
        <a:p>
          <a:endParaRPr lang="zh-CN" altLang="en-US"/>
        </a:p>
      </dgm:t>
    </dgm:pt>
    <dgm:pt modelId="{D8BC69C3-050C-4197-81F5-A080AB5E9DDF}" type="pres">
      <dgm:prSet presAssocID="{0C1E4EA0-CA03-48A7-986F-3F7003A223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9104A3-47D8-445C-AF3D-D9FA2E5E2BE7}" type="pres">
      <dgm:prSet presAssocID="{7EB5F992-8C14-44F0-883F-28D8464732F4}" presName="parentLin" presStyleCnt="0"/>
      <dgm:spPr/>
    </dgm:pt>
    <dgm:pt modelId="{833C7CC6-B97F-40AF-8712-EFF49500B1CE}" type="pres">
      <dgm:prSet presAssocID="{7EB5F992-8C14-44F0-883F-28D8464732F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6767E33-8B46-466A-B0B6-8EF9E5833BC7}" type="pres">
      <dgm:prSet presAssocID="{7EB5F992-8C14-44F0-883F-28D8464732F4}" presName="parentText" presStyleLbl="node1" presStyleIdx="0" presStyleCnt="4" custScaleX="108475" custScaleY="747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72D0B-5A75-4FA4-8262-3B8C1BF58660}" type="pres">
      <dgm:prSet presAssocID="{7EB5F992-8C14-44F0-883F-28D8464732F4}" presName="negativeSpace" presStyleCnt="0"/>
      <dgm:spPr/>
    </dgm:pt>
    <dgm:pt modelId="{90C62195-53E7-40E7-B616-678E8EB96927}" type="pres">
      <dgm:prSet presAssocID="{7EB5F992-8C14-44F0-883F-28D8464732F4}" presName="childText" presStyleLbl="conFgAcc1" presStyleIdx="0" presStyleCnt="4">
        <dgm:presLayoutVars>
          <dgm:bulletEnabled val="1"/>
        </dgm:presLayoutVars>
      </dgm:prSet>
      <dgm:spPr/>
    </dgm:pt>
    <dgm:pt modelId="{0F26C6F2-9FB0-4FE1-8F11-7C4D8DCEED2D}" type="pres">
      <dgm:prSet presAssocID="{D08CA4AD-F520-4F71-B4CA-015DE4EB00BE}" presName="spaceBetweenRectangles" presStyleCnt="0"/>
      <dgm:spPr/>
    </dgm:pt>
    <dgm:pt modelId="{D701D195-A7B1-47E6-99EF-D6A246411BBC}" type="pres">
      <dgm:prSet presAssocID="{CC979297-908A-4E19-A874-30A80E3C920E}" presName="parentLin" presStyleCnt="0"/>
      <dgm:spPr/>
    </dgm:pt>
    <dgm:pt modelId="{562DD6E8-E474-4CB4-9E28-41F790BC7664}" type="pres">
      <dgm:prSet presAssocID="{CC979297-908A-4E19-A874-30A80E3C920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A3E0DCE-D59F-4A86-9312-A35BE27F5794}" type="pres">
      <dgm:prSet presAssocID="{CC979297-908A-4E19-A874-30A80E3C920E}" presName="parentText" presStyleLbl="node1" presStyleIdx="1" presStyleCnt="4" custScaleX="108373" custScaleY="70157" custLinFactNeighborX="719" custLinFactNeighborY="-12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421511-32FA-41CC-9B6C-BAE31644319E}" type="pres">
      <dgm:prSet presAssocID="{CC979297-908A-4E19-A874-30A80E3C920E}" presName="negativeSpace" presStyleCnt="0"/>
      <dgm:spPr/>
    </dgm:pt>
    <dgm:pt modelId="{04B27FBA-844A-4A41-8262-8DAA56F185B0}" type="pres">
      <dgm:prSet presAssocID="{CC979297-908A-4E19-A874-30A80E3C920E}" presName="childText" presStyleLbl="conFgAcc1" presStyleIdx="1" presStyleCnt="4">
        <dgm:presLayoutVars>
          <dgm:bulletEnabled val="1"/>
        </dgm:presLayoutVars>
      </dgm:prSet>
      <dgm:spPr/>
    </dgm:pt>
    <dgm:pt modelId="{7C9D1D6E-2203-46D9-81D6-B4DA44738277}" type="pres">
      <dgm:prSet presAssocID="{10AC1AE7-21FB-4940-AC89-2C7AE574F7B6}" presName="spaceBetweenRectangles" presStyleCnt="0"/>
      <dgm:spPr/>
    </dgm:pt>
    <dgm:pt modelId="{566B6DD7-11DD-4745-AB1D-9A9FA23C6A16}" type="pres">
      <dgm:prSet presAssocID="{E741AEB4-F2C6-4215-9135-8DD0383C9540}" presName="parentLin" presStyleCnt="0"/>
      <dgm:spPr/>
    </dgm:pt>
    <dgm:pt modelId="{5155100A-CE1E-408B-8E05-0C3069C21FAF}" type="pres">
      <dgm:prSet presAssocID="{E741AEB4-F2C6-4215-9135-8DD0383C954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AA50B79-C818-4E03-B766-4A86758F9CCD}" type="pres">
      <dgm:prSet presAssocID="{E741AEB4-F2C6-4215-9135-8DD0383C9540}" presName="parentText" presStyleLbl="node1" presStyleIdx="2" presStyleCnt="4" custScaleX="108475" custScaleY="791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56BA41-710E-45B5-951C-DD78B41F7D33}" type="pres">
      <dgm:prSet presAssocID="{E741AEB4-F2C6-4215-9135-8DD0383C9540}" presName="negativeSpace" presStyleCnt="0"/>
      <dgm:spPr/>
    </dgm:pt>
    <dgm:pt modelId="{83312C4E-1DF4-46B9-99D8-808DB1B296A1}" type="pres">
      <dgm:prSet presAssocID="{E741AEB4-F2C6-4215-9135-8DD0383C9540}" presName="childText" presStyleLbl="conFgAcc1" presStyleIdx="2" presStyleCnt="4">
        <dgm:presLayoutVars>
          <dgm:bulletEnabled val="1"/>
        </dgm:presLayoutVars>
      </dgm:prSet>
      <dgm:spPr/>
    </dgm:pt>
    <dgm:pt modelId="{69101392-C3D9-4EEB-AD9B-90FAC5586102}" type="pres">
      <dgm:prSet presAssocID="{467001C8-2424-4D5E-B9C8-BB6101FB58E8}" presName="spaceBetweenRectangles" presStyleCnt="0"/>
      <dgm:spPr/>
    </dgm:pt>
    <dgm:pt modelId="{AD16A5CF-60BB-4AF7-801A-6EE465C2CDA4}" type="pres">
      <dgm:prSet presAssocID="{BD9219A2-5321-4287-B06A-E8C69A766B85}" presName="parentLin" presStyleCnt="0"/>
      <dgm:spPr/>
    </dgm:pt>
    <dgm:pt modelId="{E8471ACA-CFE7-49E2-8D2B-717B0E3DF228}" type="pres">
      <dgm:prSet presAssocID="{BD9219A2-5321-4287-B06A-E8C69A766B85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F31B4F1-5958-4DAF-9872-D053E04013C4}" type="pres">
      <dgm:prSet presAssocID="{BD9219A2-5321-4287-B06A-E8C69A766B85}" presName="parentText" presStyleLbl="node1" presStyleIdx="3" presStyleCnt="4" custScaleX="110896" custScaleY="83495" custLinFactNeighborX="-15254" custLinFactNeighborY="-14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2594C-4F85-463D-A311-A18C87470891}" type="pres">
      <dgm:prSet presAssocID="{BD9219A2-5321-4287-B06A-E8C69A766B85}" presName="negativeSpace" presStyleCnt="0"/>
      <dgm:spPr/>
    </dgm:pt>
    <dgm:pt modelId="{AE11B40D-43A2-4AD1-A423-E4AA9234EBB6}" type="pres">
      <dgm:prSet presAssocID="{BD9219A2-5321-4287-B06A-E8C69A766B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9F10D3C-CE61-46B1-AA87-0E3A0000927C}" type="presOf" srcId="{7EB5F992-8C14-44F0-883F-28D8464732F4}" destId="{833C7CC6-B97F-40AF-8712-EFF49500B1CE}" srcOrd="0" destOrd="0" presId="urn:microsoft.com/office/officeart/2005/8/layout/list1"/>
    <dgm:cxn modelId="{FA52C4C5-AF6E-4CA2-A75D-FD2053615335}" type="presOf" srcId="{7EB5F992-8C14-44F0-883F-28D8464732F4}" destId="{E6767E33-8B46-466A-B0B6-8EF9E5833BC7}" srcOrd="1" destOrd="0" presId="urn:microsoft.com/office/officeart/2005/8/layout/list1"/>
    <dgm:cxn modelId="{28CC65DD-F280-41CE-BD20-AEA595F36E19}" type="presOf" srcId="{0C1E4EA0-CA03-48A7-986F-3F7003A22339}" destId="{D8BC69C3-050C-4197-81F5-A080AB5E9DDF}" srcOrd="0" destOrd="0" presId="urn:microsoft.com/office/officeart/2005/8/layout/list1"/>
    <dgm:cxn modelId="{CBFBF741-DDCD-46BC-A217-07BA7A21D0CD}" type="presOf" srcId="{E741AEB4-F2C6-4215-9135-8DD0383C9540}" destId="{0AA50B79-C818-4E03-B766-4A86758F9CCD}" srcOrd="1" destOrd="0" presId="urn:microsoft.com/office/officeart/2005/8/layout/list1"/>
    <dgm:cxn modelId="{87BF3F0F-80F3-4DA7-9984-B3015C469912}" type="presOf" srcId="{BD9219A2-5321-4287-B06A-E8C69A766B85}" destId="{3F31B4F1-5958-4DAF-9872-D053E04013C4}" srcOrd="1" destOrd="0" presId="urn:microsoft.com/office/officeart/2005/8/layout/list1"/>
    <dgm:cxn modelId="{849A1012-AE45-4BC7-85B1-AEEEB75D3071}" srcId="{0C1E4EA0-CA03-48A7-986F-3F7003A22339}" destId="{CC979297-908A-4E19-A874-30A80E3C920E}" srcOrd="1" destOrd="0" parTransId="{E98BC14E-3B7C-43E3-A460-BE0DB6503575}" sibTransId="{10AC1AE7-21FB-4940-AC89-2C7AE574F7B6}"/>
    <dgm:cxn modelId="{11E2F21A-A4D0-40F3-AE07-700C3D547744}" srcId="{0C1E4EA0-CA03-48A7-986F-3F7003A22339}" destId="{7EB5F992-8C14-44F0-883F-28D8464732F4}" srcOrd="0" destOrd="0" parTransId="{DBC85D2E-2FEF-48A4-BE73-C925B0626779}" sibTransId="{D08CA4AD-F520-4F71-B4CA-015DE4EB00BE}"/>
    <dgm:cxn modelId="{B78ABB51-7B8E-4014-B7F6-D22F938C5D15}" type="presOf" srcId="{CC979297-908A-4E19-A874-30A80E3C920E}" destId="{3A3E0DCE-D59F-4A86-9312-A35BE27F5794}" srcOrd="1" destOrd="0" presId="urn:microsoft.com/office/officeart/2005/8/layout/list1"/>
    <dgm:cxn modelId="{FFE09B2C-77B8-4ACF-BABA-3665A2A6E344}" type="presOf" srcId="{E741AEB4-F2C6-4215-9135-8DD0383C9540}" destId="{5155100A-CE1E-408B-8E05-0C3069C21FAF}" srcOrd="0" destOrd="0" presId="urn:microsoft.com/office/officeart/2005/8/layout/list1"/>
    <dgm:cxn modelId="{250D561E-696A-4467-BA01-BA12F342C885}" srcId="{0C1E4EA0-CA03-48A7-986F-3F7003A22339}" destId="{BD9219A2-5321-4287-B06A-E8C69A766B85}" srcOrd="3" destOrd="0" parTransId="{89D99CA1-F17D-4B5E-8B18-859C445B28A4}" sibTransId="{27502419-D756-40A0-B46D-FB5570AF5CB3}"/>
    <dgm:cxn modelId="{10FFF9A3-D72A-48C6-908B-0C89E46AA0B1}" srcId="{0C1E4EA0-CA03-48A7-986F-3F7003A22339}" destId="{E741AEB4-F2C6-4215-9135-8DD0383C9540}" srcOrd="2" destOrd="0" parTransId="{6D613B0A-FC54-4E91-B148-72C0CC1BB804}" sibTransId="{467001C8-2424-4D5E-B9C8-BB6101FB58E8}"/>
    <dgm:cxn modelId="{4F7B1790-B971-417B-80F2-7677E4CF3213}" type="presOf" srcId="{CC979297-908A-4E19-A874-30A80E3C920E}" destId="{562DD6E8-E474-4CB4-9E28-41F790BC7664}" srcOrd="0" destOrd="0" presId="urn:microsoft.com/office/officeart/2005/8/layout/list1"/>
    <dgm:cxn modelId="{4326C00D-1D06-4E57-A6B7-18D5982EAA32}" type="presOf" srcId="{BD9219A2-5321-4287-B06A-E8C69A766B85}" destId="{E8471ACA-CFE7-49E2-8D2B-717B0E3DF228}" srcOrd="0" destOrd="0" presId="urn:microsoft.com/office/officeart/2005/8/layout/list1"/>
    <dgm:cxn modelId="{031BD6A6-1985-4567-9FE1-977D41D34D64}" type="presParOf" srcId="{D8BC69C3-050C-4197-81F5-A080AB5E9DDF}" destId="{5A9104A3-47D8-445C-AF3D-D9FA2E5E2BE7}" srcOrd="0" destOrd="0" presId="urn:microsoft.com/office/officeart/2005/8/layout/list1"/>
    <dgm:cxn modelId="{5145D9E8-CBAC-4874-BB2F-1AF248A16D85}" type="presParOf" srcId="{5A9104A3-47D8-445C-AF3D-D9FA2E5E2BE7}" destId="{833C7CC6-B97F-40AF-8712-EFF49500B1CE}" srcOrd="0" destOrd="0" presId="urn:microsoft.com/office/officeart/2005/8/layout/list1"/>
    <dgm:cxn modelId="{0F8F70FF-3F60-4193-ADD1-2A7272D92E77}" type="presParOf" srcId="{5A9104A3-47D8-445C-AF3D-D9FA2E5E2BE7}" destId="{E6767E33-8B46-466A-B0B6-8EF9E5833BC7}" srcOrd="1" destOrd="0" presId="urn:microsoft.com/office/officeart/2005/8/layout/list1"/>
    <dgm:cxn modelId="{3CE61484-80F6-45B9-AC73-36FA9C5918F4}" type="presParOf" srcId="{D8BC69C3-050C-4197-81F5-A080AB5E9DDF}" destId="{B2972D0B-5A75-4FA4-8262-3B8C1BF58660}" srcOrd="1" destOrd="0" presId="urn:microsoft.com/office/officeart/2005/8/layout/list1"/>
    <dgm:cxn modelId="{FF30F156-FAC5-4691-816D-1684EB624BC9}" type="presParOf" srcId="{D8BC69C3-050C-4197-81F5-A080AB5E9DDF}" destId="{90C62195-53E7-40E7-B616-678E8EB96927}" srcOrd="2" destOrd="0" presId="urn:microsoft.com/office/officeart/2005/8/layout/list1"/>
    <dgm:cxn modelId="{959B0588-484D-44F1-825E-E489C8B7EBA4}" type="presParOf" srcId="{D8BC69C3-050C-4197-81F5-A080AB5E9DDF}" destId="{0F26C6F2-9FB0-4FE1-8F11-7C4D8DCEED2D}" srcOrd="3" destOrd="0" presId="urn:microsoft.com/office/officeart/2005/8/layout/list1"/>
    <dgm:cxn modelId="{8E8A35E5-A1BC-46AE-964E-8FA08166D07C}" type="presParOf" srcId="{D8BC69C3-050C-4197-81F5-A080AB5E9DDF}" destId="{D701D195-A7B1-47E6-99EF-D6A246411BBC}" srcOrd="4" destOrd="0" presId="urn:microsoft.com/office/officeart/2005/8/layout/list1"/>
    <dgm:cxn modelId="{54B5A3D6-EE1C-4ED1-9AA8-2D881F32B106}" type="presParOf" srcId="{D701D195-A7B1-47E6-99EF-D6A246411BBC}" destId="{562DD6E8-E474-4CB4-9E28-41F790BC7664}" srcOrd="0" destOrd="0" presId="urn:microsoft.com/office/officeart/2005/8/layout/list1"/>
    <dgm:cxn modelId="{8E343A90-3E25-4401-8623-6E9533E85911}" type="presParOf" srcId="{D701D195-A7B1-47E6-99EF-D6A246411BBC}" destId="{3A3E0DCE-D59F-4A86-9312-A35BE27F5794}" srcOrd="1" destOrd="0" presId="urn:microsoft.com/office/officeart/2005/8/layout/list1"/>
    <dgm:cxn modelId="{525A170A-40BA-45F0-B8AF-6184E8D2316B}" type="presParOf" srcId="{D8BC69C3-050C-4197-81F5-A080AB5E9DDF}" destId="{46421511-32FA-41CC-9B6C-BAE31644319E}" srcOrd="5" destOrd="0" presId="urn:microsoft.com/office/officeart/2005/8/layout/list1"/>
    <dgm:cxn modelId="{47B6CA70-B1F2-47FE-A966-2AFB6D08F55E}" type="presParOf" srcId="{D8BC69C3-050C-4197-81F5-A080AB5E9DDF}" destId="{04B27FBA-844A-4A41-8262-8DAA56F185B0}" srcOrd="6" destOrd="0" presId="urn:microsoft.com/office/officeart/2005/8/layout/list1"/>
    <dgm:cxn modelId="{AB58DB2F-1119-46FC-A5EF-D16B4C944D1B}" type="presParOf" srcId="{D8BC69C3-050C-4197-81F5-A080AB5E9DDF}" destId="{7C9D1D6E-2203-46D9-81D6-B4DA44738277}" srcOrd="7" destOrd="0" presId="urn:microsoft.com/office/officeart/2005/8/layout/list1"/>
    <dgm:cxn modelId="{15C9E809-D3FD-4566-B908-FE4A55986272}" type="presParOf" srcId="{D8BC69C3-050C-4197-81F5-A080AB5E9DDF}" destId="{566B6DD7-11DD-4745-AB1D-9A9FA23C6A16}" srcOrd="8" destOrd="0" presId="urn:microsoft.com/office/officeart/2005/8/layout/list1"/>
    <dgm:cxn modelId="{02A63CCD-F883-401E-AD4A-FED8C62A2B99}" type="presParOf" srcId="{566B6DD7-11DD-4745-AB1D-9A9FA23C6A16}" destId="{5155100A-CE1E-408B-8E05-0C3069C21FAF}" srcOrd="0" destOrd="0" presId="urn:microsoft.com/office/officeart/2005/8/layout/list1"/>
    <dgm:cxn modelId="{3DF5BC15-89D0-423A-B532-9044C9E39147}" type="presParOf" srcId="{566B6DD7-11DD-4745-AB1D-9A9FA23C6A16}" destId="{0AA50B79-C818-4E03-B766-4A86758F9CCD}" srcOrd="1" destOrd="0" presId="urn:microsoft.com/office/officeart/2005/8/layout/list1"/>
    <dgm:cxn modelId="{73273B9E-007D-4D8F-8336-A2AFD645ECEC}" type="presParOf" srcId="{D8BC69C3-050C-4197-81F5-A080AB5E9DDF}" destId="{AA56BA41-710E-45B5-951C-DD78B41F7D33}" srcOrd="9" destOrd="0" presId="urn:microsoft.com/office/officeart/2005/8/layout/list1"/>
    <dgm:cxn modelId="{A82A8AF8-1C87-44C7-A769-5C10FFA4B40F}" type="presParOf" srcId="{D8BC69C3-050C-4197-81F5-A080AB5E9DDF}" destId="{83312C4E-1DF4-46B9-99D8-808DB1B296A1}" srcOrd="10" destOrd="0" presId="urn:microsoft.com/office/officeart/2005/8/layout/list1"/>
    <dgm:cxn modelId="{161BAF80-5ECC-4F9D-920E-55457297AD3B}" type="presParOf" srcId="{D8BC69C3-050C-4197-81F5-A080AB5E9DDF}" destId="{69101392-C3D9-4EEB-AD9B-90FAC5586102}" srcOrd="11" destOrd="0" presId="urn:microsoft.com/office/officeart/2005/8/layout/list1"/>
    <dgm:cxn modelId="{9706FE9A-788D-4BD3-A4CE-D54055F4D4BD}" type="presParOf" srcId="{D8BC69C3-050C-4197-81F5-A080AB5E9DDF}" destId="{AD16A5CF-60BB-4AF7-801A-6EE465C2CDA4}" srcOrd="12" destOrd="0" presId="urn:microsoft.com/office/officeart/2005/8/layout/list1"/>
    <dgm:cxn modelId="{7B2204CE-045F-4F3C-894B-0BACBDE256A4}" type="presParOf" srcId="{AD16A5CF-60BB-4AF7-801A-6EE465C2CDA4}" destId="{E8471ACA-CFE7-49E2-8D2B-717B0E3DF228}" srcOrd="0" destOrd="0" presId="urn:microsoft.com/office/officeart/2005/8/layout/list1"/>
    <dgm:cxn modelId="{6F46BFF0-6702-4E76-BF28-303F5B8D0D19}" type="presParOf" srcId="{AD16A5CF-60BB-4AF7-801A-6EE465C2CDA4}" destId="{3F31B4F1-5958-4DAF-9872-D053E04013C4}" srcOrd="1" destOrd="0" presId="urn:microsoft.com/office/officeart/2005/8/layout/list1"/>
    <dgm:cxn modelId="{4539072F-8FDA-472B-8AB6-2BD068A8473E}" type="presParOf" srcId="{D8BC69C3-050C-4197-81F5-A080AB5E9DDF}" destId="{7FC2594C-4F85-463D-A311-A18C87470891}" srcOrd="13" destOrd="0" presId="urn:microsoft.com/office/officeart/2005/8/layout/list1"/>
    <dgm:cxn modelId="{1939923F-4546-4A7A-9ECF-1C8B7FA44B71}" type="presParOf" srcId="{D8BC69C3-050C-4197-81F5-A080AB5E9DDF}" destId="{AE11B40D-43A2-4AD1-A423-E4AA9234EBB6}" srcOrd="1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1C292-4002-4B99-A684-02473079BA6A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0B96DDBC-C4CF-4E8B-8679-21135406D020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98E6A7F-E387-4750-8AE5-DA81012DD87E}" type="parTrans" cxnId="{88A2E88C-9F8F-4EF0-A3F4-0CBCBBC37004}">
      <dgm:prSet/>
      <dgm:spPr/>
      <dgm:t>
        <a:bodyPr/>
        <a:lstStyle/>
        <a:p>
          <a:endParaRPr lang="zh-CN" altLang="en-US"/>
        </a:p>
      </dgm:t>
    </dgm:pt>
    <dgm:pt modelId="{A17730F5-F725-4827-BDA0-3824A93026C4}" type="sibTrans" cxnId="{88A2E88C-9F8F-4EF0-A3F4-0CBCBBC37004}">
      <dgm:prSet/>
      <dgm:spPr/>
      <dgm:t>
        <a:bodyPr/>
        <a:lstStyle/>
        <a:p>
          <a:endParaRPr lang="zh-CN" altLang="en-US"/>
        </a:p>
      </dgm:t>
    </dgm:pt>
    <dgm:pt modelId="{B7602BF1-D98D-41BA-BFF5-FA41A5D3A346}">
      <dgm:prSet phldrT="[文本]"/>
      <dgm:spPr/>
      <dgm:t>
        <a:bodyPr/>
        <a:lstStyle/>
        <a:p>
          <a:r>
            <a:rPr lang="en-US" altLang="zh-CN" dirty="0" smtClean="0"/>
            <a:t>11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A9E02F45-41D7-460A-A058-FB9E5242E0F0}" type="parTrans" cxnId="{8AA525AB-110A-450D-B23E-A98D77BBD564}">
      <dgm:prSet/>
      <dgm:spPr/>
      <dgm:t>
        <a:bodyPr/>
        <a:lstStyle/>
        <a:p>
          <a:endParaRPr lang="zh-CN" altLang="en-US"/>
        </a:p>
      </dgm:t>
    </dgm:pt>
    <dgm:pt modelId="{3C93126D-56C2-4B7B-923C-76E821194F4C}" type="sibTrans" cxnId="{8AA525AB-110A-450D-B23E-A98D77BBD564}">
      <dgm:prSet/>
      <dgm:spPr/>
      <dgm:t>
        <a:bodyPr/>
        <a:lstStyle/>
        <a:p>
          <a:endParaRPr lang="zh-CN" altLang="en-US"/>
        </a:p>
      </dgm:t>
    </dgm:pt>
    <dgm:pt modelId="{06335E9D-1DA2-46AE-BF26-C07169A07121}">
      <dgm:prSet phldrT="[文本]"/>
      <dgm:spPr/>
      <dgm:t>
        <a:bodyPr/>
        <a:lstStyle/>
        <a:p>
          <a:r>
            <a:rPr lang="en-US" altLang="zh-CN" dirty="0" smtClean="0"/>
            <a:t>6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2A79A6E8-A13C-4FE8-BB0E-8F8A0FF20B85}" type="parTrans" cxnId="{929A1C58-990A-4528-AF94-CA3C8B4284AF}">
      <dgm:prSet/>
      <dgm:spPr/>
      <dgm:t>
        <a:bodyPr/>
        <a:lstStyle/>
        <a:p>
          <a:endParaRPr lang="zh-CN" altLang="en-US"/>
        </a:p>
      </dgm:t>
    </dgm:pt>
    <dgm:pt modelId="{8C60D606-23E3-4FF7-9838-18091D1FA984}" type="sibTrans" cxnId="{929A1C58-990A-4528-AF94-CA3C8B4284AF}">
      <dgm:prSet/>
      <dgm:spPr/>
      <dgm:t>
        <a:bodyPr/>
        <a:lstStyle/>
        <a:p>
          <a:endParaRPr lang="zh-CN" altLang="en-US"/>
        </a:p>
      </dgm:t>
    </dgm:pt>
    <dgm:pt modelId="{8E25335D-8562-44A2-9ECF-983B1F6846BA}">
      <dgm:prSet phldrT="[文本]"/>
      <dgm:spPr/>
      <dgm:t>
        <a:bodyPr/>
        <a:lstStyle/>
        <a:p>
          <a:r>
            <a:rPr lang="en-US" altLang="zh-CN" dirty="0" smtClean="0"/>
            <a:t>7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59EC04F4-53D8-4891-858A-10943C9B00A6}" type="parTrans" cxnId="{84614FF9-6574-4C16-9906-7E4CDFAD31D5}">
      <dgm:prSet/>
      <dgm:spPr/>
      <dgm:t>
        <a:bodyPr/>
        <a:lstStyle/>
        <a:p>
          <a:endParaRPr lang="zh-CN" altLang="en-US"/>
        </a:p>
      </dgm:t>
    </dgm:pt>
    <dgm:pt modelId="{BDA9D59C-B6E1-4BB0-B68B-2ADA4B7BB82B}" type="sibTrans" cxnId="{84614FF9-6574-4C16-9906-7E4CDFAD31D5}">
      <dgm:prSet/>
      <dgm:spPr/>
      <dgm:t>
        <a:bodyPr/>
        <a:lstStyle/>
        <a:p>
          <a:endParaRPr lang="zh-CN" altLang="en-US"/>
        </a:p>
      </dgm:t>
    </dgm:pt>
    <dgm:pt modelId="{08CE481F-94F1-4352-8EDF-E4E29E056061}">
      <dgm:prSet phldrT="[文本]"/>
      <dgm:spPr/>
      <dgm:t>
        <a:bodyPr/>
        <a:lstStyle/>
        <a:p>
          <a:r>
            <a:rPr lang="en-US" altLang="zh-CN" dirty="0" smtClean="0"/>
            <a:t>8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6D80744C-1ACF-463D-A26C-6158AAC7B7E2}" type="parTrans" cxnId="{A4E92C07-99F8-48CD-9FC7-3FBBDCF58C41}">
      <dgm:prSet/>
      <dgm:spPr/>
      <dgm:t>
        <a:bodyPr/>
        <a:lstStyle/>
        <a:p>
          <a:endParaRPr lang="zh-CN" altLang="en-US"/>
        </a:p>
      </dgm:t>
    </dgm:pt>
    <dgm:pt modelId="{599CC2B5-15E3-4833-A46E-7F1D55E06F9F}" type="sibTrans" cxnId="{A4E92C07-99F8-48CD-9FC7-3FBBDCF58C41}">
      <dgm:prSet/>
      <dgm:spPr/>
      <dgm:t>
        <a:bodyPr/>
        <a:lstStyle/>
        <a:p>
          <a:endParaRPr lang="zh-CN" altLang="en-US"/>
        </a:p>
      </dgm:t>
    </dgm:pt>
    <dgm:pt modelId="{E6227D9A-D813-4F68-A7F8-85F8B74A03EB}">
      <dgm:prSet phldrT="[文本]"/>
      <dgm:spPr/>
      <dgm:t>
        <a:bodyPr/>
        <a:lstStyle/>
        <a:p>
          <a:r>
            <a:rPr lang="en-US" altLang="zh-CN" dirty="0" smtClean="0"/>
            <a:t>9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6DCE408F-25D9-4DE8-ADBB-A90C26A4F7D9}" type="parTrans" cxnId="{A50C613A-CF7F-4DAF-BBA4-D142659274B1}">
      <dgm:prSet/>
      <dgm:spPr/>
      <dgm:t>
        <a:bodyPr/>
        <a:lstStyle/>
        <a:p>
          <a:endParaRPr lang="zh-CN" altLang="en-US"/>
        </a:p>
      </dgm:t>
    </dgm:pt>
    <dgm:pt modelId="{64E75C22-ED17-4451-9407-ED779F49C03E}" type="sibTrans" cxnId="{A50C613A-CF7F-4DAF-BBA4-D142659274B1}">
      <dgm:prSet/>
      <dgm:spPr/>
      <dgm:t>
        <a:bodyPr/>
        <a:lstStyle/>
        <a:p>
          <a:endParaRPr lang="zh-CN" altLang="en-US"/>
        </a:p>
      </dgm:t>
    </dgm:pt>
    <dgm:pt modelId="{97537876-5379-4903-9025-DD47B42627C6}">
      <dgm:prSet phldrT="[文本]"/>
      <dgm:spPr/>
      <dgm:t>
        <a:bodyPr/>
        <a:lstStyle/>
        <a:p>
          <a:r>
            <a:rPr lang="en-US" altLang="zh-CN" dirty="0" smtClean="0"/>
            <a:t>10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419B233-5D0D-4DA2-8ACB-477418F920C0}" type="parTrans" cxnId="{11746335-7D08-4B90-9F75-EE35E37D3C49}">
      <dgm:prSet/>
      <dgm:spPr/>
      <dgm:t>
        <a:bodyPr/>
        <a:lstStyle/>
        <a:p>
          <a:endParaRPr lang="zh-CN" altLang="en-US"/>
        </a:p>
      </dgm:t>
    </dgm:pt>
    <dgm:pt modelId="{3FB07523-0164-407A-AF67-BC65453E1DFA}" type="sibTrans" cxnId="{11746335-7D08-4B90-9F75-EE35E37D3C49}">
      <dgm:prSet/>
      <dgm:spPr/>
      <dgm:t>
        <a:bodyPr/>
        <a:lstStyle/>
        <a:p>
          <a:endParaRPr lang="zh-CN" altLang="en-US"/>
        </a:p>
      </dgm:t>
    </dgm:pt>
    <dgm:pt modelId="{0D7E31AB-7741-4E52-83C8-7B4B4E2E5A44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E41B7FF-D6EB-4155-A923-661680D4B4D3}" type="parTrans" cxnId="{75913610-1192-4E01-891B-2408856E7929}">
      <dgm:prSet/>
      <dgm:spPr/>
      <dgm:t>
        <a:bodyPr/>
        <a:lstStyle/>
        <a:p>
          <a:endParaRPr lang="zh-CN" altLang="en-US"/>
        </a:p>
      </dgm:t>
    </dgm:pt>
    <dgm:pt modelId="{7D070E0C-D2D6-45FC-B3A4-1609287DF1D3}" type="sibTrans" cxnId="{75913610-1192-4E01-891B-2408856E7929}">
      <dgm:prSet/>
      <dgm:spPr/>
      <dgm:t>
        <a:bodyPr/>
        <a:lstStyle/>
        <a:p>
          <a:endParaRPr lang="zh-CN" altLang="en-US"/>
        </a:p>
      </dgm:t>
    </dgm:pt>
    <dgm:pt modelId="{828EFF6B-B8C4-4C5A-84D9-7E345F9DD71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FEF0A13E-6A2A-490E-879E-EEC290C354E8}" type="parTrans" cxnId="{76B65B3C-13EF-4B88-A0BB-BF1F713CC6E2}">
      <dgm:prSet/>
      <dgm:spPr/>
      <dgm:t>
        <a:bodyPr/>
        <a:lstStyle/>
        <a:p>
          <a:endParaRPr lang="zh-CN" altLang="en-US"/>
        </a:p>
      </dgm:t>
    </dgm:pt>
    <dgm:pt modelId="{95D8771F-351D-470D-97FE-C525DC2DC9AB}" type="sibTrans" cxnId="{76B65B3C-13EF-4B88-A0BB-BF1F713CC6E2}">
      <dgm:prSet/>
      <dgm:spPr/>
      <dgm:t>
        <a:bodyPr/>
        <a:lstStyle/>
        <a:p>
          <a:endParaRPr lang="zh-CN" altLang="en-US"/>
        </a:p>
      </dgm:t>
    </dgm:pt>
    <dgm:pt modelId="{D6DCB8D2-4AEA-452B-A1BC-05BF4E1C845E}" type="pres">
      <dgm:prSet presAssocID="{C621C292-4002-4B99-A684-02473079BA6A}" presName="Name0" presStyleCnt="0">
        <dgm:presLayoutVars>
          <dgm:dir/>
          <dgm:resizeHandles val="exact"/>
        </dgm:presLayoutVars>
      </dgm:prSet>
      <dgm:spPr/>
    </dgm:pt>
    <dgm:pt modelId="{52C62399-6B2D-42B5-ADE6-A81519B70F1F}" type="pres">
      <dgm:prSet presAssocID="{0D7E31AB-7741-4E52-83C8-7B4B4E2E5A44}" presName="parTxOnly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15A03-C382-470F-9045-247B6DCBDB02}" type="pres">
      <dgm:prSet presAssocID="{7D070E0C-D2D6-45FC-B3A4-1609287DF1D3}" presName="parSpace" presStyleCnt="0"/>
      <dgm:spPr/>
    </dgm:pt>
    <dgm:pt modelId="{064710A0-6D8B-470A-91B7-4D46DB9881F3}" type="pres">
      <dgm:prSet presAssocID="{828EFF6B-B8C4-4C5A-84D9-7E345F9DD716}" presName="parTxOnly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456D0-23EA-4AF4-9B1A-582208020932}" type="pres">
      <dgm:prSet presAssocID="{95D8771F-351D-470D-97FE-C525DC2DC9AB}" presName="parSpace" presStyleCnt="0"/>
      <dgm:spPr/>
    </dgm:pt>
    <dgm:pt modelId="{839B9F1E-6A51-42AB-A8DD-5C85ECA74B6F}" type="pres">
      <dgm:prSet presAssocID="{0B96DDBC-C4CF-4E8B-8679-21135406D020}" presName="parTxOnly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B5AC5-AD8A-45B3-A4AD-C9716457CE2C}" type="pres">
      <dgm:prSet presAssocID="{A17730F5-F725-4827-BDA0-3824A93026C4}" presName="parSpace" presStyleCnt="0"/>
      <dgm:spPr/>
    </dgm:pt>
    <dgm:pt modelId="{31F9FF6C-325F-4DA3-B86D-67D0F555FB0C}" type="pres">
      <dgm:prSet presAssocID="{06335E9D-1DA2-46AE-BF26-C07169A07121}" presName="parTxOnly" presStyleLbl="node1" presStyleIdx="3" presStyleCnt="9" custLinFactNeighborY="-17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BDD9C-1365-40F2-9888-2C3B0BB603A4}" type="pres">
      <dgm:prSet presAssocID="{8C60D606-23E3-4FF7-9838-18091D1FA984}" presName="parSpace" presStyleCnt="0"/>
      <dgm:spPr/>
    </dgm:pt>
    <dgm:pt modelId="{D7C5A6AA-B5B9-479F-B312-C8A50C50AF84}" type="pres">
      <dgm:prSet presAssocID="{8E25335D-8562-44A2-9ECF-983B1F6846BA}" presName="parTxOnly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9D9137-E9F6-4693-A02C-A133BCE85C39}" type="pres">
      <dgm:prSet presAssocID="{BDA9D59C-B6E1-4BB0-B68B-2ADA4B7BB82B}" presName="parSpace" presStyleCnt="0"/>
      <dgm:spPr/>
    </dgm:pt>
    <dgm:pt modelId="{6468331F-256B-4117-97A3-36E6ED79AA03}" type="pres">
      <dgm:prSet presAssocID="{08CE481F-94F1-4352-8EDF-E4E29E056061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2B292-5728-4AE4-8967-C4046331D2A7}" type="pres">
      <dgm:prSet presAssocID="{599CC2B5-15E3-4833-A46E-7F1D55E06F9F}" presName="parSpace" presStyleCnt="0"/>
      <dgm:spPr/>
    </dgm:pt>
    <dgm:pt modelId="{7E5E4033-B416-4852-AFD5-CECAA8D3BD47}" type="pres">
      <dgm:prSet presAssocID="{E6227D9A-D813-4F68-A7F8-85F8B74A03EB}" presName="parTxOnly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D58F9-76D7-4AA1-8772-DAA45883E1D5}" type="pres">
      <dgm:prSet presAssocID="{64E75C22-ED17-4451-9407-ED779F49C03E}" presName="parSpace" presStyleCnt="0"/>
      <dgm:spPr/>
    </dgm:pt>
    <dgm:pt modelId="{ED0842FE-F991-4CB2-9E9C-BBA14C1B34C2}" type="pres">
      <dgm:prSet presAssocID="{97537876-5379-4903-9025-DD47B42627C6}" presName="parTxOnly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F8E05-09E8-4CFA-96EB-34E891EBE2BF}" type="pres">
      <dgm:prSet presAssocID="{3FB07523-0164-407A-AF67-BC65453E1DFA}" presName="parSpace" presStyleCnt="0"/>
      <dgm:spPr/>
    </dgm:pt>
    <dgm:pt modelId="{9B3781F1-B518-4B36-A757-380E5EA2893A}" type="pres">
      <dgm:prSet presAssocID="{B7602BF1-D98D-41BA-BFF5-FA41A5D3A346}" presName="parTxOnly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46335-7D08-4B90-9F75-EE35E37D3C49}" srcId="{C621C292-4002-4B99-A684-02473079BA6A}" destId="{97537876-5379-4903-9025-DD47B42627C6}" srcOrd="7" destOrd="0" parTransId="{C419B233-5D0D-4DA2-8ACB-477418F920C0}" sibTransId="{3FB07523-0164-407A-AF67-BC65453E1DFA}"/>
    <dgm:cxn modelId="{C80FB987-C7F2-4C6C-9E0E-8926170C3334}" type="presOf" srcId="{06335E9D-1DA2-46AE-BF26-C07169A07121}" destId="{31F9FF6C-325F-4DA3-B86D-67D0F555FB0C}" srcOrd="0" destOrd="0" presId="urn:microsoft.com/office/officeart/2005/8/layout/hChevron3"/>
    <dgm:cxn modelId="{15C033AD-D41B-4C8E-BD62-26859F96B831}" type="presOf" srcId="{97537876-5379-4903-9025-DD47B42627C6}" destId="{ED0842FE-F991-4CB2-9E9C-BBA14C1B34C2}" srcOrd="0" destOrd="0" presId="urn:microsoft.com/office/officeart/2005/8/layout/hChevron3"/>
    <dgm:cxn modelId="{30F5F505-4FFD-4539-9D9D-5D7F5F879E40}" type="presOf" srcId="{828EFF6B-B8C4-4C5A-84D9-7E345F9DD716}" destId="{064710A0-6D8B-470A-91B7-4D46DB9881F3}" srcOrd="0" destOrd="0" presId="urn:microsoft.com/office/officeart/2005/8/layout/hChevron3"/>
    <dgm:cxn modelId="{88A2E88C-9F8F-4EF0-A3F4-0CBCBBC37004}" srcId="{C621C292-4002-4B99-A684-02473079BA6A}" destId="{0B96DDBC-C4CF-4E8B-8679-21135406D020}" srcOrd="2" destOrd="0" parTransId="{898E6A7F-E387-4750-8AE5-DA81012DD87E}" sibTransId="{A17730F5-F725-4827-BDA0-3824A93026C4}"/>
    <dgm:cxn modelId="{E10760F2-F2C4-41E6-879E-1D6DF8929E6C}" type="presOf" srcId="{E6227D9A-D813-4F68-A7F8-85F8B74A03EB}" destId="{7E5E4033-B416-4852-AFD5-CECAA8D3BD47}" srcOrd="0" destOrd="0" presId="urn:microsoft.com/office/officeart/2005/8/layout/hChevron3"/>
    <dgm:cxn modelId="{5738D308-96BC-46EC-A52C-4245EC957D5B}" type="presOf" srcId="{C621C292-4002-4B99-A684-02473079BA6A}" destId="{D6DCB8D2-4AEA-452B-A1BC-05BF4E1C845E}" srcOrd="0" destOrd="0" presId="urn:microsoft.com/office/officeart/2005/8/layout/hChevron3"/>
    <dgm:cxn modelId="{A4E92C07-99F8-48CD-9FC7-3FBBDCF58C41}" srcId="{C621C292-4002-4B99-A684-02473079BA6A}" destId="{08CE481F-94F1-4352-8EDF-E4E29E056061}" srcOrd="5" destOrd="0" parTransId="{6D80744C-1ACF-463D-A26C-6158AAC7B7E2}" sibTransId="{599CC2B5-15E3-4833-A46E-7F1D55E06F9F}"/>
    <dgm:cxn modelId="{84614FF9-6574-4C16-9906-7E4CDFAD31D5}" srcId="{C621C292-4002-4B99-A684-02473079BA6A}" destId="{8E25335D-8562-44A2-9ECF-983B1F6846BA}" srcOrd="4" destOrd="0" parTransId="{59EC04F4-53D8-4891-858A-10943C9B00A6}" sibTransId="{BDA9D59C-B6E1-4BB0-B68B-2ADA4B7BB82B}"/>
    <dgm:cxn modelId="{8AA525AB-110A-450D-B23E-A98D77BBD564}" srcId="{C621C292-4002-4B99-A684-02473079BA6A}" destId="{B7602BF1-D98D-41BA-BFF5-FA41A5D3A346}" srcOrd="8" destOrd="0" parTransId="{A9E02F45-41D7-460A-A058-FB9E5242E0F0}" sibTransId="{3C93126D-56C2-4B7B-923C-76E821194F4C}"/>
    <dgm:cxn modelId="{929A1C58-990A-4528-AF94-CA3C8B4284AF}" srcId="{C621C292-4002-4B99-A684-02473079BA6A}" destId="{06335E9D-1DA2-46AE-BF26-C07169A07121}" srcOrd="3" destOrd="0" parTransId="{2A79A6E8-A13C-4FE8-BB0E-8F8A0FF20B85}" sibTransId="{8C60D606-23E3-4FF7-9838-18091D1FA984}"/>
    <dgm:cxn modelId="{76B65B3C-13EF-4B88-A0BB-BF1F713CC6E2}" srcId="{C621C292-4002-4B99-A684-02473079BA6A}" destId="{828EFF6B-B8C4-4C5A-84D9-7E345F9DD716}" srcOrd="1" destOrd="0" parTransId="{FEF0A13E-6A2A-490E-879E-EEC290C354E8}" sibTransId="{95D8771F-351D-470D-97FE-C525DC2DC9AB}"/>
    <dgm:cxn modelId="{B68FE1F4-EA41-474C-B099-0CF01BD8B38D}" type="presOf" srcId="{0D7E31AB-7741-4E52-83C8-7B4B4E2E5A44}" destId="{52C62399-6B2D-42B5-ADE6-A81519B70F1F}" srcOrd="0" destOrd="0" presId="urn:microsoft.com/office/officeart/2005/8/layout/hChevron3"/>
    <dgm:cxn modelId="{BD994A99-381D-48C5-BD62-32D56AE770B0}" type="presOf" srcId="{B7602BF1-D98D-41BA-BFF5-FA41A5D3A346}" destId="{9B3781F1-B518-4B36-A757-380E5EA2893A}" srcOrd="0" destOrd="0" presId="urn:microsoft.com/office/officeart/2005/8/layout/hChevron3"/>
    <dgm:cxn modelId="{2882AC55-BD09-4BB3-9897-29E9D44F3BAC}" type="presOf" srcId="{08CE481F-94F1-4352-8EDF-E4E29E056061}" destId="{6468331F-256B-4117-97A3-36E6ED79AA03}" srcOrd="0" destOrd="0" presId="urn:microsoft.com/office/officeart/2005/8/layout/hChevron3"/>
    <dgm:cxn modelId="{A50C613A-CF7F-4DAF-BBA4-D142659274B1}" srcId="{C621C292-4002-4B99-A684-02473079BA6A}" destId="{E6227D9A-D813-4F68-A7F8-85F8B74A03EB}" srcOrd="6" destOrd="0" parTransId="{6DCE408F-25D9-4DE8-ADBB-A90C26A4F7D9}" sibTransId="{64E75C22-ED17-4451-9407-ED779F49C03E}"/>
    <dgm:cxn modelId="{196C4576-F315-48BE-9B42-98B887DFE7B9}" type="presOf" srcId="{8E25335D-8562-44A2-9ECF-983B1F6846BA}" destId="{D7C5A6AA-B5B9-479F-B312-C8A50C50AF84}" srcOrd="0" destOrd="0" presId="urn:microsoft.com/office/officeart/2005/8/layout/hChevron3"/>
    <dgm:cxn modelId="{75913610-1192-4E01-891B-2408856E7929}" srcId="{C621C292-4002-4B99-A684-02473079BA6A}" destId="{0D7E31AB-7741-4E52-83C8-7B4B4E2E5A44}" srcOrd="0" destOrd="0" parTransId="{8E41B7FF-D6EB-4155-A923-661680D4B4D3}" sibTransId="{7D070E0C-D2D6-45FC-B3A4-1609287DF1D3}"/>
    <dgm:cxn modelId="{13562146-F6B0-4840-86BF-47A75D855E70}" type="presOf" srcId="{0B96DDBC-C4CF-4E8B-8679-21135406D020}" destId="{839B9F1E-6A51-42AB-A8DD-5C85ECA74B6F}" srcOrd="0" destOrd="0" presId="urn:microsoft.com/office/officeart/2005/8/layout/hChevron3"/>
    <dgm:cxn modelId="{F4BB28EC-55A1-4C91-88F8-F45E51E2283B}" type="presParOf" srcId="{D6DCB8D2-4AEA-452B-A1BC-05BF4E1C845E}" destId="{52C62399-6B2D-42B5-ADE6-A81519B70F1F}" srcOrd="0" destOrd="0" presId="urn:microsoft.com/office/officeart/2005/8/layout/hChevron3"/>
    <dgm:cxn modelId="{5E6676E3-325F-4F7F-8D28-C9B446658928}" type="presParOf" srcId="{D6DCB8D2-4AEA-452B-A1BC-05BF4E1C845E}" destId="{E0B15A03-C382-470F-9045-247B6DCBDB02}" srcOrd="1" destOrd="0" presId="urn:microsoft.com/office/officeart/2005/8/layout/hChevron3"/>
    <dgm:cxn modelId="{F59B9D67-F668-411B-9D9A-184AD9584850}" type="presParOf" srcId="{D6DCB8D2-4AEA-452B-A1BC-05BF4E1C845E}" destId="{064710A0-6D8B-470A-91B7-4D46DB9881F3}" srcOrd="2" destOrd="0" presId="urn:microsoft.com/office/officeart/2005/8/layout/hChevron3"/>
    <dgm:cxn modelId="{587A523C-1040-4FCB-A0DA-2DD3C9098356}" type="presParOf" srcId="{D6DCB8D2-4AEA-452B-A1BC-05BF4E1C845E}" destId="{DF0456D0-23EA-4AF4-9B1A-582208020932}" srcOrd="3" destOrd="0" presId="urn:microsoft.com/office/officeart/2005/8/layout/hChevron3"/>
    <dgm:cxn modelId="{7C0D0938-44A3-4A29-9401-1584D823978F}" type="presParOf" srcId="{D6DCB8D2-4AEA-452B-A1BC-05BF4E1C845E}" destId="{839B9F1E-6A51-42AB-A8DD-5C85ECA74B6F}" srcOrd="4" destOrd="0" presId="urn:microsoft.com/office/officeart/2005/8/layout/hChevron3"/>
    <dgm:cxn modelId="{291AAD77-1B94-4BF2-AD0F-D24DBE295C79}" type="presParOf" srcId="{D6DCB8D2-4AEA-452B-A1BC-05BF4E1C845E}" destId="{E91B5AC5-AD8A-45B3-A4AD-C9716457CE2C}" srcOrd="5" destOrd="0" presId="urn:microsoft.com/office/officeart/2005/8/layout/hChevron3"/>
    <dgm:cxn modelId="{AD9519B3-8F0E-4A76-9EC2-08DB979517BD}" type="presParOf" srcId="{D6DCB8D2-4AEA-452B-A1BC-05BF4E1C845E}" destId="{31F9FF6C-325F-4DA3-B86D-67D0F555FB0C}" srcOrd="6" destOrd="0" presId="urn:microsoft.com/office/officeart/2005/8/layout/hChevron3"/>
    <dgm:cxn modelId="{E2AD750D-4B97-4CE9-8D49-D0D77FC9667F}" type="presParOf" srcId="{D6DCB8D2-4AEA-452B-A1BC-05BF4E1C845E}" destId="{817BDD9C-1365-40F2-9888-2C3B0BB603A4}" srcOrd="7" destOrd="0" presId="urn:microsoft.com/office/officeart/2005/8/layout/hChevron3"/>
    <dgm:cxn modelId="{A8921E4A-7A7D-4B30-8F4C-E6AA906322DE}" type="presParOf" srcId="{D6DCB8D2-4AEA-452B-A1BC-05BF4E1C845E}" destId="{D7C5A6AA-B5B9-479F-B312-C8A50C50AF84}" srcOrd="8" destOrd="0" presId="urn:microsoft.com/office/officeart/2005/8/layout/hChevron3"/>
    <dgm:cxn modelId="{F63D002A-54D5-4C55-A59E-65E4CB76EB8A}" type="presParOf" srcId="{D6DCB8D2-4AEA-452B-A1BC-05BF4E1C845E}" destId="{E39D9137-E9F6-4693-A02C-A133BCE85C39}" srcOrd="9" destOrd="0" presId="urn:microsoft.com/office/officeart/2005/8/layout/hChevron3"/>
    <dgm:cxn modelId="{07A7C263-2BFF-4E4D-B0CF-173BD3BB7B88}" type="presParOf" srcId="{D6DCB8D2-4AEA-452B-A1BC-05BF4E1C845E}" destId="{6468331F-256B-4117-97A3-36E6ED79AA03}" srcOrd="10" destOrd="0" presId="urn:microsoft.com/office/officeart/2005/8/layout/hChevron3"/>
    <dgm:cxn modelId="{80DD5DB5-56F0-45D3-9613-55E8A214E01C}" type="presParOf" srcId="{D6DCB8D2-4AEA-452B-A1BC-05BF4E1C845E}" destId="{7FF2B292-5728-4AE4-8967-C4046331D2A7}" srcOrd="11" destOrd="0" presId="urn:microsoft.com/office/officeart/2005/8/layout/hChevron3"/>
    <dgm:cxn modelId="{71045022-0BEE-4AA6-B255-CB5AE9A7492A}" type="presParOf" srcId="{D6DCB8D2-4AEA-452B-A1BC-05BF4E1C845E}" destId="{7E5E4033-B416-4852-AFD5-CECAA8D3BD47}" srcOrd="12" destOrd="0" presId="urn:microsoft.com/office/officeart/2005/8/layout/hChevron3"/>
    <dgm:cxn modelId="{2FA80995-2A1E-4662-963E-C139A3CAD4D7}" type="presParOf" srcId="{D6DCB8D2-4AEA-452B-A1BC-05BF4E1C845E}" destId="{EAAD58F9-76D7-4AA1-8772-DAA45883E1D5}" srcOrd="13" destOrd="0" presId="urn:microsoft.com/office/officeart/2005/8/layout/hChevron3"/>
    <dgm:cxn modelId="{2A3D5C6D-6028-4FD3-93E5-438FEBEE0869}" type="presParOf" srcId="{D6DCB8D2-4AEA-452B-A1BC-05BF4E1C845E}" destId="{ED0842FE-F991-4CB2-9E9C-BBA14C1B34C2}" srcOrd="14" destOrd="0" presId="urn:microsoft.com/office/officeart/2005/8/layout/hChevron3"/>
    <dgm:cxn modelId="{2B510727-A829-4492-839D-147064E11BE8}" type="presParOf" srcId="{D6DCB8D2-4AEA-452B-A1BC-05BF4E1C845E}" destId="{57CF8E05-09E8-4CFA-96EB-34E891EBE2BF}" srcOrd="15" destOrd="0" presId="urn:microsoft.com/office/officeart/2005/8/layout/hChevron3"/>
    <dgm:cxn modelId="{AF79FAB3-C584-43B4-91AF-2A6684E69685}" type="presParOf" srcId="{D6DCB8D2-4AEA-452B-A1BC-05BF4E1C845E}" destId="{9B3781F1-B518-4B36-A757-380E5EA2893A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1C292-4002-4B99-A684-02473079BA6A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0B96DDBC-C4CF-4E8B-8679-21135406D020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98E6A7F-E387-4750-8AE5-DA81012DD87E}" type="parTrans" cxnId="{88A2E88C-9F8F-4EF0-A3F4-0CBCBBC37004}">
      <dgm:prSet/>
      <dgm:spPr/>
      <dgm:t>
        <a:bodyPr/>
        <a:lstStyle/>
        <a:p>
          <a:endParaRPr lang="zh-CN" altLang="en-US"/>
        </a:p>
      </dgm:t>
    </dgm:pt>
    <dgm:pt modelId="{A17730F5-F725-4827-BDA0-3824A93026C4}" type="sibTrans" cxnId="{88A2E88C-9F8F-4EF0-A3F4-0CBCBBC37004}">
      <dgm:prSet/>
      <dgm:spPr/>
      <dgm:t>
        <a:bodyPr/>
        <a:lstStyle/>
        <a:p>
          <a:endParaRPr lang="zh-CN" altLang="en-US"/>
        </a:p>
      </dgm:t>
    </dgm:pt>
    <dgm:pt modelId="{B7602BF1-D98D-41BA-BFF5-FA41A5D3A346}">
      <dgm:prSet phldrT="[文本]"/>
      <dgm:spPr/>
      <dgm:t>
        <a:bodyPr/>
        <a:lstStyle/>
        <a:p>
          <a:r>
            <a:rPr lang="en-US" altLang="zh-CN" dirty="0" smtClean="0"/>
            <a:t>11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A9E02F45-41D7-460A-A058-FB9E5242E0F0}" type="parTrans" cxnId="{8AA525AB-110A-450D-B23E-A98D77BBD564}">
      <dgm:prSet/>
      <dgm:spPr/>
      <dgm:t>
        <a:bodyPr/>
        <a:lstStyle/>
        <a:p>
          <a:endParaRPr lang="zh-CN" altLang="en-US"/>
        </a:p>
      </dgm:t>
    </dgm:pt>
    <dgm:pt modelId="{3C93126D-56C2-4B7B-923C-76E821194F4C}" type="sibTrans" cxnId="{8AA525AB-110A-450D-B23E-A98D77BBD564}">
      <dgm:prSet/>
      <dgm:spPr/>
      <dgm:t>
        <a:bodyPr/>
        <a:lstStyle/>
        <a:p>
          <a:endParaRPr lang="zh-CN" altLang="en-US"/>
        </a:p>
      </dgm:t>
    </dgm:pt>
    <dgm:pt modelId="{06335E9D-1DA2-46AE-BF26-C07169A07121}">
      <dgm:prSet phldrT="[文本]"/>
      <dgm:spPr/>
      <dgm:t>
        <a:bodyPr/>
        <a:lstStyle/>
        <a:p>
          <a:r>
            <a:rPr lang="en-US" altLang="zh-CN" dirty="0" smtClean="0"/>
            <a:t>6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2A79A6E8-A13C-4FE8-BB0E-8F8A0FF20B85}" type="parTrans" cxnId="{929A1C58-990A-4528-AF94-CA3C8B4284AF}">
      <dgm:prSet/>
      <dgm:spPr/>
      <dgm:t>
        <a:bodyPr/>
        <a:lstStyle/>
        <a:p>
          <a:endParaRPr lang="zh-CN" altLang="en-US"/>
        </a:p>
      </dgm:t>
    </dgm:pt>
    <dgm:pt modelId="{8C60D606-23E3-4FF7-9838-18091D1FA984}" type="sibTrans" cxnId="{929A1C58-990A-4528-AF94-CA3C8B4284AF}">
      <dgm:prSet/>
      <dgm:spPr/>
      <dgm:t>
        <a:bodyPr/>
        <a:lstStyle/>
        <a:p>
          <a:endParaRPr lang="zh-CN" altLang="en-US"/>
        </a:p>
      </dgm:t>
    </dgm:pt>
    <dgm:pt modelId="{8E25335D-8562-44A2-9ECF-983B1F6846BA}">
      <dgm:prSet phldrT="[文本]"/>
      <dgm:spPr/>
      <dgm:t>
        <a:bodyPr/>
        <a:lstStyle/>
        <a:p>
          <a:r>
            <a:rPr lang="en-US" altLang="zh-CN" dirty="0" smtClean="0"/>
            <a:t>7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59EC04F4-53D8-4891-858A-10943C9B00A6}" type="parTrans" cxnId="{84614FF9-6574-4C16-9906-7E4CDFAD31D5}">
      <dgm:prSet/>
      <dgm:spPr/>
      <dgm:t>
        <a:bodyPr/>
        <a:lstStyle/>
        <a:p>
          <a:endParaRPr lang="zh-CN" altLang="en-US"/>
        </a:p>
      </dgm:t>
    </dgm:pt>
    <dgm:pt modelId="{BDA9D59C-B6E1-4BB0-B68B-2ADA4B7BB82B}" type="sibTrans" cxnId="{84614FF9-6574-4C16-9906-7E4CDFAD31D5}">
      <dgm:prSet/>
      <dgm:spPr/>
      <dgm:t>
        <a:bodyPr/>
        <a:lstStyle/>
        <a:p>
          <a:endParaRPr lang="zh-CN" altLang="en-US"/>
        </a:p>
      </dgm:t>
    </dgm:pt>
    <dgm:pt modelId="{08CE481F-94F1-4352-8EDF-E4E29E056061}">
      <dgm:prSet phldrT="[文本]"/>
      <dgm:spPr/>
      <dgm:t>
        <a:bodyPr/>
        <a:lstStyle/>
        <a:p>
          <a:r>
            <a:rPr lang="en-US" altLang="zh-CN" dirty="0" smtClean="0"/>
            <a:t>8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6D80744C-1ACF-463D-A26C-6158AAC7B7E2}" type="parTrans" cxnId="{A4E92C07-99F8-48CD-9FC7-3FBBDCF58C41}">
      <dgm:prSet/>
      <dgm:spPr/>
      <dgm:t>
        <a:bodyPr/>
        <a:lstStyle/>
        <a:p>
          <a:endParaRPr lang="zh-CN" altLang="en-US"/>
        </a:p>
      </dgm:t>
    </dgm:pt>
    <dgm:pt modelId="{599CC2B5-15E3-4833-A46E-7F1D55E06F9F}" type="sibTrans" cxnId="{A4E92C07-99F8-48CD-9FC7-3FBBDCF58C41}">
      <dgm:prSet/>
      <dgm:spPr/>
      <dgm:t>
        <a:bodyPr/>
        <a:lstStyle/>
        <a:p>
          <a:endParaRPr lang="zh-CN" altLang="en-US"/>
        </a:p>
      </dgm:t>
    </dgm:pt>
    <dgm:pt modelId="{E6227D9A-D813-4F68-A7F8-85F8B74A03EB}">
      <dgm:prSet phldrT="[文本]"/>
      <dgm:spPr/>
      <dgm:t>
        <a:bodyPr/>
        <a:lstStyle/>
        <a:p>
          <a:r>
            <a:rPr lang="en-US" altLang="zh-CN" dirty="0" smtClean="0"/>
            <a:t>9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6DCE408F-25D9-4DE8-ADBB-A90C26A4F7D9}" type="parTrans" cxnId="{A50C613A-CF7F-4DAF-BBA4-D142659274B1}">
      <dgm:prSet/>
      <dgm:spPr/>
      <dgm:t>
        <a:bodyPr/>
        <a:lstStyle/>
        <a:p>
          <a:endParaRPr lang="zh-CN" altLang="en-US"/>
        </a:p>
      </dgm:t>
    </dgm:pt>
    <dgm:pt modelId="{64E75C22-ED17-4451-9407-ED779F49C03E}" type="sibTrans" cxnId="{A50C613A-CF7F-4DAF-BBA4-D142659274B1}">
      <dgm:prSet/>
      <dgm:spPr/>
      <dgm:t>
        <a:bodyPr/>
        <a:lstStyle/>
        <a:p>
          <a:endParaRPr lang="zh-CN" altLang="en-US"/>
        </a:p>
      </dgm:t>
    </dgm:pt>
    <dgm:pt modelId="{97537876-5379-4903-9025-DD47B42627C6}">
      <dgm:prSet phldrT="[文本]"/>
      <dgm:spPr/>
      <dgm:t>
        <a:bodyPr/>
        <a:lstStyle/>
        <a:p>
          <a:r>
            <a:rPr lang="en-US" altLang="zh-CN" dirty="0" smtClean="0"/>
            <a:t>10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419B233-5D0D-4DA2-8ACB-477418F920C0}" type="parTrans" cxnId="{11746335-7D08-4B90-9F75-EE35E37D3C49}">
      <dgm:prSet/>
      <dgm:spPr/>
      <dgm:t>
        <a:bodyPr/>
        <a:lstStyle/>
        <a:p>
          <a:endParaRPr lang="zh-CN" altLang="en-US"/>
        </a:p>
      </dgm:t>
    </dgm:pt>
    <dgm:pt modelId="{3FB07523-0164-407A-AF67-BC65453E1DFA}" type="sibTrans" cxnId="{11746335-7D08-4B90-9F75-EE35E37D3C49}">
      <dgm:prSet/>
      <dgm:spPr/>
      <dgm:t>
        <a:bodyPr/>
        <a:lstStyle/>
        <a:p>
          <a:endParaRPr lang="zh-CN" altLang="en-US"/>
        </a:p>
      </dgm:t>
    </dgm:pt>
    <dgm:pt modelId="{0D7E31AB-7741-4E52-83C8-7B4B4E2E5A44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E41B7FF-D6EB-4155-A923-661680D4B4D3}" type="parTrans" cxnId="{75913610-1192-4E01-891B-2408856E7929}">
      <dgm:prSet/>
      <dgm:spPr/>
      <dgm:t>
        <a:bodyPr/>
        <a:lstStyle/>
        <a:p>
          <a:endParaRPr lang="zh-CN" altLang="en-US"/>
        </a:p>
      </dgm:t>
    </dgm:pt>
    <dgm:pt modelId="{7D070E0C-D2D6-45FC-B3A4-1609287DF1D3}" type="sibTrans" cxnId="{75913610-1192-4E01-891B-2408856E7929}">
      <dgm:prSet/>
      <dgm:spPr/>
      <dgm:t>
        <a:bodyPr/>
        <a:lstStyle/>
        <a:p>
          <a:endParaRPr lang="zh-CN" altLang="en-US"/>
        </a:p>
      </dgm:t>
    </dgm:pt>
    <dgm:pt modelId="{828EFF6B-B8C4-4C5A-84D9-7E345F9DD71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FEF0A13E-6A2A-490E-879E-EEC290C354E8}" type="parTrans" cxnId="{76B65B3C-13EF-4B88-A0BB-BF1F713CC6E2}">
      <dgm:prSet/>
      <dgm:spPr/>
      <dgm:t>
        <a:bodyPr/>
        <a:lstStyle/>
        <a:p>
          <a:endParaRPr lang="zh-CN" altLang="en-US"/>
        </a:p>
      </dgm:t>
    </dgm:pt>
    <dgm:pt modelId="{95D8771F-351D-470D-97FE-C525DC2DC9AB}" type="sibTrans" cxnId="{76B65B3C-13EF-4B88-A0BB-BF1F713CC6E2}">
      <dgm:prSet/>
      <dgm:spPr/>
      <dgm:t>
        <a:bodyPr/>
        <a:lstStyle/>
        <a:p>
          <a:endParaRPr lang="zh-CN" altLang="en-US"/>
        </a:p>
      </dgm:t>
    </dgm:pt>
    <dgm:pt modelId="{2A3ED7C5-1B23-4953-9980-B48E30A358E3}">
      <dgm:prSet phldrT="[文本]"/>
      <dgm:spPr/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E4223D0-1735-407E-9D62-5371D03CFB87}" type="parTrans" cxnId="{3D592436-BEC5-499C-93EB-A231C2A8428B}">
      <dgm:prSet/>
      <dgm:spPr/>
      <dgm:t>
        <a:bodyPr/>
        <a:lstStyle/>
        <a:p>
          <a:endParaRPr lang="zh-CN" altLang="en-US"/>
        </a:p>
      </dgm:t>
    </dgm:pt>
    <dgm:pt modelId="{8AD44959-1312-4A13-AECE-F0A1AC6949D8}" type="sibTrans" cxnId="{3D592436-BEC5-499C-93EB-A231C2A8428B}">
      <dgm:prSet/>
      <dgm:spPr/>
      <dgm:t>
        <a:bodyPr/>
        <a:lstStyle/>
        <a:p>
          <a:endParaRPr lang="zh-CN" altLang="en-US"/>
        </a:p>
      </dgm:t>
    </dgm:pt>
    <dgm:pt modelId="{D6DCB8D2-4AEA-452B-A1BC-05BF4E1C845E}" type="pres">
      <dgm:prSet presAssocID="{C621C292-4002-4B99-A684-02473079BA6A}" presName="Name0" presStyleCnt="0">
        <dgm:presLayoutVars>
          <dgm:dir/>
          <dgm:resizeHandles val="exact"/>
        </dgm:presLayoutVars>
      </dgm:prSet>
      <dgm:spPr/>
    </dgm:pt>
    <dgm:pt modelId="{52C62399-6B2D-42B5-ADE6-A81519B70F1F}" type="pres">
      <dgm:prSet presAssocID="{0D7E31AB-7741-4E52-83C8-7B4B4E2E5A44}" presName="parTxOnly" presStyleLbl="node1" presStyleIdx="0" presStyleCnt="10" custLinFactNeighborX="-25691" custLinFactNeighborY="466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15A03-C382-470F-9045-247B6DCBDB02}" type="pres">
      <dgm:prSet presAssocID="{7D070E0C-D2D6-45FC-B3A4-1609287DF1D3}" presName="parSpace" presStyleCnt="0"/>
      <dgm:spPr/>
    </dgm:pt>
    <dgm:pt modelId="{064710A0-6D8B-470A-91B7-4D46DB9881F3}" type="pres">
      <dgm:prSet presAssocID="{828EFF6B-B8C4-4C5A-84D9-7E345F9DD716}" presName="parTxOnly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456D0-23EA-4AF4-9B1A-582208020932}" type="pres">
      <dgm:prSet presAssocID="{95D8771F-351D-470D-97FE-C525DC2DC9AB}" presName="parSpace" presStyleCnt="0"/>
      <dgm:spPr/>
    </dgm:pt>
    <dgm:pt modelId="{839B9F1E-6A51-42AB-A8DD-5C85ECA74B6F}" type="pres">
      <dgm:prSet presAssocID="{0B96DDBC-C4CF-4E8B-8679-21135406D020}" presName="parTxOnly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B5AC5-AD8A-45B3-A4AD-C9716457CE2C}" type="pres">
      <dgm:prSet presAssocID="{A17730F5-F725-4827-BDA0-3824A93026C4}" presName="parSpace" presStyleCnt="0"/>
      <dgm:spPr/>
    </dgm:pt>
    <dgm:pt modelId="{31F9FF6C-325F-4DA3-B86D-67D0F555FB0C}" type="pres">
      <dgm:prSet presAssocID="{06335E9D-1DA2-46AE-BF26-C07169A07121}" presName="parTxOnly" presStyleLbl="node1" presStyleIdx="3" presStyleCnt="10" custLinFactNeighborY="-17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BDD9C-1365-40F2-9888-2C3B0BB603A4}" type="pres">
      <dgm:prSet presAssocID="{8C60D606-23E3-4FF7-9838-18091D1FA984}" presName="parSpace" presStyleCnt="0"/>
      <dgm:spPr/>
    </dgm:pt>
    <dgm:pt modelId="{D7C5A6AA-B5B9-479F-B312-C8A50C50AF84}" type="pres">
      <dgm:prSet presAssocID="{8E25335D-8562-44A2-9ECF-983B1F6846BA}" presName="parTxOnly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9D9137-E9F6-4693-A02C-A133BCE85C39}" type="pres">
      <dgm:prSet presAssocID="{BDA9D59C-B6E1-4BB0-B68B-2ADA4B7BB82B}" presName="parSpace" presStyleCnt="0"/>
      <dgm:spPr/>
    </dgm:pt>
    <dgm:pt modelId="{6468331F-256B-4117-97A3-36E6ED79AA03}" type="pres">
      <dgm:prSet presAssocID="{08CE481F-94F1-4352-8EDF-E4E29E056061}" presName="parTxOnly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2B292-5728-4AE4-8967-C4046331D2A7}" type="pres">
      <dgm:prSet presAssocID="{599CC2B5-15E3-4833-A46E-7F1D55E06F9F}" presName="parSpace" presStyleCnt="0"/>
      <dgm:spPr/>
    </dgm:pt>
    <dgm:pt modelId="{7E5E4033-B416-4852-AFD5-CECAA8D3BD47}" type="pres">
      <dgm:prSet presAssocID="{E6227D9A-D813-4F68-A7F8-85F8B74A03EB}" presName="parTxOnly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D58F9-76D7-4AA1-8772-DAA45883E1D5}" type="pres">
      <dgm:prSet presAssocID="{64E75C22-ED17-4451-9407-ED779F49C03E}" presName="parSpace" presStyleCnt="0"/>
      <dgm:spPr/>
    </dgm:pt>
    <dgm:pt modelId="{ED0842FE-F991-4CB2-9E9C-BBA14C1B34C2}" type="pres">
      <dgm:prSet presAssocID="{97537876-5379-4903-9025-DD47B42627C6}" presName="parTxOnly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F8E05-09E8-4CFA-96EB-34E891EBE2BF}" type="pres">
      <dgm:prSet presAssocID="{3FB07523-0164-407A-AF67-BC65453E1DFA}" presName="parSpace" presStyleCnt="0"/>
      <dgm:spPr/>
    </dgm:pt>
    <dgm:pt modelId="{9B3781F1-B518-4B36-A757-380E5EA2893A}" type="pres">
      <dgm:prSet presAssocID="{B7602BF1-D98D-41BA-BFF5-FA41A5D3A346}" presName="parTxOnly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38B23-9E42-488A-8342-95F36041D2AA}" type="pres">
      <dgm:prSet presAssocID="{3C93126D-56C2-4B7B-923C-76E821194F4C}" presName="parSpace" presStyleCnt="0"/>
      <dgm:spPr/>
    </dgm:pt>
    <dgm:pt modelId="{EC5D300A-0C7C-4420-9943-665D76470FCE}" type="pres">
      <dgm:prSet presAssocID="{2A3ED7C5-1B23-4953-9980-B48E30A358E3}" presName="parTxOnly" presStyleLbl="node1" presStyleIdx="9" presStyleCnt="10" custLinFactY="172933" custLinFactNeighborX="92816" custLinFactNeighborY="2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46335-7D08-4B90-9F75-EE35E37D3C49}" srcId="{C621C292-4002-4B99-A684-02473079BA6A}" destId="{97537876-5379-4903-9025-DD47B42627C6}" srcOrd="7" destOrd="0" parTransId="{C419B233-5D0D-4DA2-8ACB-477418F920C0}" sibTransId="{3FB07523-0164-407A-AF67-BC65453E1DFA}"/>
    <dgm:cxn modelId="{88A2E88C-9F8F-4EF0-A3F4-0CBCBBC37004}" srcId="{C621C292-4002-4B99-A684-02473079BA6A}" destId="{0B96DDBC-C4CF-4E8B-8679-21135406D020}" srcOrd="2" destOrd="0" parTransId="{898E6A7F-E387-4750-8AE5-DA81012DD87E}" sibTransId="{A17730F5-F725-4827-BDA0-3824A93026C4}"/>
    <dgm:cxn modelId="{A4E92C07-99F8-48CD-9FC7-3FBBDCF58C41}" srcId="{C621C292-4002-4B99-A684-02473079BA6A}" destId="{08CE481F-94F1-4352-8EDF-E4E29E056061}" srcOrd="5" destOrd="0" parTransId="{6D80744C-1ACF-463D-A26C-6158AAC7B7E2}" sibTransId="{599CC2B5-15E3-4833-A46E-7F1D55E06F9F}"/>
    <dgm:cxn modelId="{E561F875-D341-4098-A8ED-E4BCC35979A8}" type="presOf" srcId="{06335E9D-1DA2-46AE-BF26-C07169A07121}" destId="{31F9FF6C-325F-4DA3-B86D-67D0F555FB0C}" srcOrd="0" destOrd="0" presId="urn:microsoft.com/office/officeart/2005/8/layout/hChevron3"/>
    <dgm:cxn modelId="{6B760D1B-B67F-48FD-AEB7-F607B41A2213}" type="presOf" srcId="{828EFF6B-B8C4-4C5A-84D9-7E345F9DD716}" destId="{064710A0-6D8B-470A-91B7-4D46DB9881F3}" srcOrd="0" destOrd="0" presId="urn:microsoft.com/office/officeart/2005/8/layout/hChevron3"/>
    <dgm:cxn modelId="{BE71A4C0-5159-4C91-9494-C310F43C79F1}" type="presOf" srcId="{C621C292-4002-4B99-A684-02473079BA6A}" destId="{D6DCB8D2-4AEA-452B-A1BC-05BF4E1C845E}" srcOrd="0" destOrd="0" presId="urn:microsoft.com/office/officeart/2005/8/layout/hChevron3"/>
    <dgm:cxn modelId="{84614FF9-6574-4C16-9906-7E4CDFAD31D5}" srcId="{C621C292-4002-4B99-A684-02473079BA6A}" destId="{8E25335D-8562-44A2-9ECF-983B1F6846BA}" srcOrd="4" destOrd="0" parTransId="{59EC04F4-53D8-4891-858A-10943C9B00A6}" sibTransId="{BDA9D59C-B6E1-4BB0-B68B-2ADA4B7BB82B}"/>
    <dgm:cxn modelId="{8AA525AB-110A-450D-B23E-A98D77BBD564}" srcId="{C621C292-4002-4B99-A684-02473079BA6A}" destId="{B7602BF1-D98D-41BA-BFF5-FA41A5D3A346}" srcOrd="8" destOrd="0" parTransId="{A9E02F45-41D7-460A-A058-FB9E5242E0F0}" sibTransId="{3C93126D-56C2-4B7B-923C-76E821194F4C}"/>
    <dgm:cxn modelId="{3358F2A1-357E-4698-AF48-1243805AE8C2}" type="presOf" srcId="{0B96DDBC-C4CF-4E8B-8679-21135406D020}" destId="{839B9F1E-6A51-42AB-A8DD-5C85ECA74B6F}" srcOrd="0" destOrd="0" presId="urn:microsoft.com/office/officeart/2005/8/layout/hChevron3"/>
    <dgm:cxn modelId="{929A1C58-990A-4528-AF94-CA3C8B4284AF}" srcId="{C621C292-4002-4B99-A684-02473079BA6A}" destId="{06335E9D-1DA2-46AE-BF26-C07169A07121}" srcOrd="3" destOrd="0" parTransId="{2A79A6E8-A13C-4FE8-BB0E-8F8A0FF20B85}" sibTransId="{8C60D606-23E3-4FF7-9838-18091D1FA984}"/>
    <dgm:cxn modelId="{76B65B3C-13EF-4B88-A0BB-BF1F713CC6E2}" srcId="{C621C292-4002-4B99-A684-02473079BA6A}" destId="{828EFF6B-B8C4-4C5A-84D9-7E345F9DD716}" srcOrd="1" destOrd="0" parTransId="{FEF0A13E-6A2A-490E-879E-EEC290C354E8}" sibTransId="{95D8771F-351D-470D-97FE-C525DC2DC9AB}"/>
    <dgm:cxn modelId="{8A2C1F4D-78AB-4078-A166-8A7C0487AA17}" type="presOf" srcId="{2A3ED7C5-1B23-4953-9980-B48E30A358E3}" destId="{EC5D300A-0C7C-4420-9943-665D76470FCE}" srcOrd="0" destOrd="0" presId="urn:microsoft.com/office/officeart/2005/8/layout/hChevron3"/>
    <dgm:cxn modelId="{DD53C78E-85BC-4CCD-AF4F-F0A67226EAC0}" type="presOf" srcId="{B7602BF1-D98D-41BA-BFF5-FA41A5D3A346}" destId="{9B3781F1-B518-4B36-A757-380E5EA2893A}" srcOrd="0" destOrd="0" presId="urn:microsoft.com/office/officeart/2005/8/layout/hChevron3"/>
    <dgm:cxn modelId="{E4227DB1-9494-4458-9BDE-466B75616538}" type="presOf" srcId="{0D7E31AB-7741-4E52-83C8-7B4B4E2E5A44}" destId="{52C62399-6B2D-42B5-ADE6-A81519B70F1F}" srcOrd="0" destOrd="0" presId="urn:microsoft.com/office/officeart/2005/8/layout/hChevron3"/>
    <dgm:cxn modelId="{A50C613A-CF7F-4DAF-BBA4-D142659274B1}" srcId="{C621C292-4002-4B99-A684-02473079BA6A}" destId="{E6227D9A-D813-4F68-A7F8-85F8B74A03EB}" srcOrd="6" destOrd="0" parTransId="{6DCE408F-25D9-4DE8-ADBB-A90C26A4F7D9}" sibTransId="{64E75C22-ED17-4451-9407-ED779F49C03E}"/>
    <dgm:cxn modelId="{F676DF19-6905-4E71-961D-DAA2A23CD19C}" type="presOf" srcId="{97537876-5379-4903-9025-DD47B42627C6}" destId="{ED0842FE-F991-4CB2-9E9C-BBA14C1B34C2}" srcOrd="0" destOrd="0" presId="urn:microsoft.com/office/officeart/2005/8/layout/hChevron3"/>
    <dgm:cxn modelId="{FB335D49-823F-4868-92E0-CD1B22147BFF}" type="presOf" srcId="{8E25335D-8562-44A2-9ECF-983B1F6846BA}" destId="{D7C5A6AA-B5B9-479F-B312-C8A50C50AF84}" srcOrd="0" destOrd="0" presId="urn:microsoft.com/office/officeart/2005/8/layout/hChevron3"/>
    <dgm:cxn modelId="{006CD01B-A61F-4EFC-A2E9-DA38D8C0976D}" type="presOf" srcId="{08CE481F-94F1-4352-8EDF-E4E29E056061}" destId="{6468331F-256B-4117-97A3-36E6ED79AA03}" srcOrd="0" destOrd="0" presId="urn:microsoft.com/office/officeart/2005/8/layout/hChevron3"/>
    <dgm:cxn modelId="{75913610-1192-4E01-891B-2408856E7929}" srcId="{C621C292-4002-4B99-A684-02473079BA6A}" destId="{0D7E31AB-7741-4E52-83C8-7B4B4E2E5A44}" srcOrd="0" destOrd="0" parTransId="{8E41B7FF-D6EB-4155-A923-661680D4B4D3}" sibTransId="{7D070E0C-D2D6-45FC-B3A4-1609287DF1D3}"/>
    <dgm:cxn modelId="{9C0019CB-89BF-4645-937C-1B09DE9C5149}" type="presOf" srcId="{E6227D9A-D813-4F68-A7F8-85F8B74A03EB}" destId="{7E5E4033-B416-4852-AFD5-CECAA8D3BD47}" srcOrd="0" destOrd="0" presId="urn:microsoft.com/office/officeart/2005/8/layout/hChevron3"/>
    <dgm:cxn modelId="{3D592436-BEC5-499C-93EB-A231C2A8428B}" srcId="{C621C292-4002-4B99-A684-02473079BA6A}" destId="{2A3ED7C5-1B23-4953-9980-B48E30A358E3}" srcOrd="9" destOrd="0" parTransId="{8E4223D0-1735-407E-9D62-5371D03CFB87}" sibTransId="{8AD44959-1312-4A13-AECE-F0A1AC6949D8}"/>
    <dgm:cxn modelId="{4265F7DE-EEA2-4A5F-85CE-621DCA296EF4}" type="presParOf" srcId="{D6DCB8D2-4AEA-452B-A1BC-05BF4E1C845E}" destId="{52C62399-6B2D-42B5-ADE6-A81519B70F1F}" srcOrd="0" destOrd="0" presId="urn:microsoft.com/office/officeart/2005/8/layout/hChevron3"/>
    <dgm:cxn modelId="{6D780803-A4E4-44B0-8B71-2AD9E40CFF01}" type="presParOf" srcId="{D6DCB8D2-4AEA-452B-A1BC-05BF4E1C845E}" destId="{E0B15A03-C382-470F-9045-247B6DCBDB02}" srcOrd="1" destOrd="0" presId="urn:microsoft.com/office/officeart/2005/8/layout/hChevron3"/>
    <dgm:cxn modelId="{2DF95A67-8A42-427E-9376-3043531AF9E5}" type="presParOf" srcId="{D6DCB8D2-4AEA-452B-A1BC-05BF4E1C845E}" destId="{064710A0-6D8B-470A-91B7-4D46DB9881F3}" srcOrd="2" destOrd="0" presId="urn:microsoft.com/office/officeart/2005/8/layout/hChevron3"/>
    <dgm:cxn modelId="{7BDE1A33-572E-4AED-88DF-FC09957FF591}" type="presParOf" srcId="{D6DCB8D2-4AEA-452B-A1BC-05BF4E1C845E}" destId="{DF0456D0-23EA-4AF4-9B1A-582208020932}" srcOrd="3" destOrd="0" presId="urn:microsoft.com/office/officeart/2005/8/layout/hChevron3"/>
    <dgm:cxn modelId="{D0F07C30-0945-45DD-B9E7-50DBA6BE6E9C}" type="presParOf" srcId="{D6DCB8D2-4AEA-452B-A1BC-05BF4E1C845E}" destId="{839B9F1E-6A51-42AB-A8DD-5C85ECA74B6F}" srcOrd="4" destOrd="0" presId="urn:microsoft.com/office/officeart/2005/8/layout/hChevron3"/>
    <dgm:cxn modelId="{C34CE725-8244-4119-93C0-3DA9DD6DE275}" type="presParOf" srcId="{D6DCB8D2-4AEA-452B-A1BC-05BF4E1C845E}" destId="{E91B5AC5-AD8A-45B3-A4AD-C9716457CE2C}" srcOrd="5" destOrd="0" presId="urn:microsoft.com/office/officeart/2005/8/layout/hChevron3"/>
    <dgm:cxn modelId="{4DA0452D-D140-4F8A-8F5E-81055EA984D1}" type="presParOf" srcId="{D6DCB8D2-4AEA-452B-A1BC-05BF4E1C845E}" destId="{31F9FF6C-325F-4DA3-B86D-67D0F555FB0C}" srcOrd="6" destOrd="0" presId="urn:microsoft.com/office/officeart/2005/8/layout/hChevron3"/>
    <dgm:cxn modelId="{1C9C7094-58BF-4195-9CC1-A3D6A210369F}" type="presParOf" srcId="{D6DCB8D2-4AEA-452B-A1BC-05BF4E1C845E}" destId="{817BDD9C-1365-40F2-9888-2C3B0BB603A4}" srcOrd="7" destOrd="0" presId="urn:microsoft.com/office/officeart/2005/8/layout/hChevron3"/>
    <dgm:cxn modelId="{50E6A9E7-3866-417E-9F27-6031D857B93F}" type="presParOf" srcId="{D6DCB8D2-4AEA-452B-A1BC-05BF4E1C845E}" destId="{D7C5A6AA-B5B9-479F-B312-C8A50C50AF84}" srcOrd="8" destOrd="0" presId="urn:microsoft.com/office/officeart/2005/8/layout/hChevron3"/>
    <dgm:cxn modelId="{6D0FBAEA-A7B8-4365-9184-5DD08B96A6D6}" type="presParOf" srcId="{D6DCB8D2-4AEA-452B-A1BC-05BF4E1C845E}" destId="{E39D9137-E9F6-4693-A02C-A133BCE85C39}" srcOrd="9" destOrd="0" presId="urn:microsoft.com/office/officeart/2005/8/layout/hChevron3"/>
    <dgm:cxn modelId="{F1FD3442-A7E7-4F4F-A001-51A40CB3F551}" type="presParOf" srcId="{D6DCB8D2-4AEA-452B-A1BC-05BF4E1C845E}" destId="{6468331F-256B-4117-97A3-36E6ED79AA03}" srcOrd="10" destOrd="0" presId="urn:microsoft.com/office/officeart/2005/8/layout/hChevron3"/>
    <dgm:cxn modelId="{D5F48AAF-EAB0-4925-81C1-EF20660524E8}" type="presParOf" srcId="{D6DCB8D2-4AEA-452B-A1BC-05BF4E1C845E}" destId="{7FF2B292-5728-4AE4-8967-C4046331D2A7}" srcOrd="11" destOrd="0" presId="urn:microsoft.com/office/officeart/2005/8/layout/hChevron3"/>
    <dgm:cxn modelId="{DFC61A71-D6D7-43C4-ABA7-2190B9F2722A}" type="presParOf" srcId="{D6DCB8D2-4AEA-452B-A1BC-05BF4E1C845E}" destId="{7E5E4033-B416-4852-AFD5-CECAA8D3BD47}" srcOrd="12" destOrd="0" presId="urn:microsoft.com/office/officeart/2005/8/layout/hChevron3"/>
    <dgm:cxn modelId="{CB982883-D737-4278-ABF9-0B9600EDD80E}" type="presParOf" srcId="{D6DCB8D2-4AEA-452B-A1BC-05BF4E1C845E}" destId="{EAAD58F9-76D7-4AA1-8772-DAA45883E1D5}" srcOrd="13" destOrd="0" presId="urn:microsoft.com/office/officeart/2005/8/layout/hChevron3"/>
    <dgm:cxn modelId="{DBB6588B-4B53-439F-8BC3-88B8FB50C766}" type="presParOf" srcId="{D6DCB8D2-4AEA-452B-A1BC-05BF4E1C845E}" destId="{ED0842FE-F991-4CB2-9E9C-BBA14C1B34C2}" srcOrd="14" destOrd="0" presId="urn:microsoft.com/office/officeart/2005/8/layout/hChevron3"/>
    <dgm:cxn modelId="{79C05C9E-D2C4-4C2C-AF53-4BDA3317E119}" type="presParOf" srcId="{D6DCB8D2-4AEA-452B-A1BC-05BF4E1C845E}" destId="{57CF8E05-09E8-4CFA-96EB-34E891EBE2BF}" srcOrd="15" destOrd="0" presId="urn:microsoft.com/office/officeart/2005/8/layout/hChevron3"/>
    <dgm:cxn modelId="{784A7B21-0D0D-4B85-BDE8-96683C5D74A4}" type="presParOf" srcId="{D6DCB8D2-4AEA-452B-A1BC-05BF4E1C845E}" destId="{9B3781F1-B518-4B36-A757-380E5EA2893A}" srcOrd="16" destOrd="0" presId="urn:microsoft.com/office/officeart/2005/8/layout/hChevron3"/>
    <dgm:cxn modelId="{2C6DA5B3-3DEA-4355-866A-B6B43F8F06F6}" type="presParOf" srcId="{D6DCB8D2-4AEA-452B-A1BC-05BF4E1C845E}" destId="{CA138B23-9E42-488A-8342-95F36041D2AA}" srcOrd="17" destOrd="0" presId="urn:microsoft.com/office/officeart/2005/8/layout/hChevron3"/>
    <dgm:cxn modelId="{379A0185-AE76-4826-B4F5-480D5240764B}" type="presParOf" srcId="{D6DCB8D2-4AEA-452B-A1BC-05BF4E1C845E}" destId="{EC5D300A-0C7C-4420-9943-665D76470FCE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21C292-4002-4B99-A684-02473079BA6A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0B96DDBC-C4CF-4E8B-8679-21135406D020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98E6A7F-E387-4750-8AE5-DA81012DD87E}" type="parTrans" cxnId="{88A2E88C-9F8F-4EF0-A3F4-0CBCBBC37004}">
      <dgm:prSet/>
      <dgm:spPr/>
      <dgm:t>
        <a:bodyPr/>
        <a:lstStyle/>
        <a:p>
          <a:endParaRPr lang="zh-CN" altLang="en-US"/>
        </a:p>
      </dgm:t>
    </dgm:pt>
    <dgm:pt modelId="{A17730F5-F725-4827-BDA0-3824A93026C4}" type="sibTrans" cxnId="{88A2E88C-9F8F-4EF0-A3F4-0CBCBBC37004}">
      <dgm:prSet/>
      <dgm:spPr/>
      <dgm:t>
        <a:bodyPr/>
        <a:lstStyle/>
        <a:p>
          <a:endParaRPr lang="zh-CN" altLang="en-US"/>
        </a:p>
      </dgm:t>
    </dgm:pt>
    <dgm:pt modelId="{B7602BF1-D98D-41BA-BFF5-FA41A5D3A346}">
      <dgm:prSet phldrT="[文本]"/>
      <dgm:spPr/>
      <dgm:t>
        <a:bodyPr/>
        <a:lstStyle/>
        <a:p>
          <a:r>
            <a:rPr lang="en-US" altLang="zh-CN" dirty="0" smtClean="0"/>
            <a:t>11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A9E02F45-41D7-460A-A058-FB9E5242E0F0}" type="parTrans" cxnId="{8AA525AB-110A-450D-B23E-A98D77BBD564}">
      <dgm:prSet/>
      <dgm:spPr/>
      <dgm:t>
        <a:bodyPr/>
        <a:lstStyle/>
        <a:p>
          <a:endParaRPr lang="zh-CN" altLang="en-US"/>
        </a:p>
      </dgm:t>
    </dgm:pt>
    <dgm:pt modelId="{3C93126D-56C2-4B7B-923C-76E821194F4C}" type="sibTrans" cxnId="{8AA525AB-110A-450D-B23E-A98D77BBD564}">
      <dgm:prSet/>
      <dgm:spPr/>
      <dgm:t>
        <a:bodyPr/>
        <a:lstStyle/>
        <a:p>
          <a:endParaRPr lang="zh-CN" altLang="en-US"/>
        </a:p>
      </dgm:t>
    </dgm:pt>
    <dgm:pt modelId="{06335E9D-1DA2-46AE-BF26-C07169A07121}">
      <dgm:prSet phldrT="[文本]"/>
      <dgm:spPr/>
      <dgm:t>
        <a:bodyPr/>
        <a:lstStyle/>
        <a:p>
          <a:r>
            <a:rPr lang="en-US" altLang="zh-CN" dirty="0" smtClean="0"/>
            <a:t>6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2A79A6E8-A13C-4FE8-BB0E-8F8A0FF20B85}" type="parTrans" cxnId="{929A1C58-990A-4528-AF94-CA3C8B4284AF}">
      <dgm:prSet/>
      <dgm:spPr/>
      <dgm:t>
        <a:bodyPr/>
        <a:lstStyle/>
        <a:p>
          <a:endParaRPr lang="zh-CN" altLang="en-US"/>
        </a:p>
      </dgm:t>
    </dgm:pt>
    <dgm:pt modelId="{8C60D606-23E3-4FF7-9838-18091D1FA984}" type="sibTrans" cxnId="{929A1C58-990A-4528-AF94-CA3C8B4284AF}">
      <dgm:prSet/>
      <dgm:spPr/>
      <dgm:t>
        <a:bodyPr/>
        <a:lstStyle/>
        <a:p>
          <a:endParaRPr lang="zh-CN" altLang="en-US"/>
        </a:p>
      </dgm:t>
    </dgm:pt>
    <dgm:pt modelId="{8E25335D-8562-44A2-9ECF-983B1F6846BA}">
      <dgm:prSet phldrT="[文本]"/>
      <dgm:spPr/>
      <dgm:t>
        <a:bodyPr/>
        <a:lstStyle/>
        <a:p>
          <a:r>
            <a:rPr lang="en-US" altLang="zh-CN" dirty="0" smtClean="0"/>
            <a:t>7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59EC04F4-53D8-4891-858A-10943C9B00A6}" type="parTrans" cxnId="{84614FF9-6574-4C16-9906-7E4CDFAD31D5}">
      <dgm:prSet/>
      <dgm:spPr/>
      <dgm:t>
        <a:bodyPr/>
        <a:lstStyle/>
        <a:p>
          <a:endParaRPr lang="zh-CN" altLang="en-US"/>
        </a:p>
      </dgm:t>
    </dgm:pt>
    <dgm:pt modelId="{BDA9D59C-B6E1-4BB0-B68B-2ADA4B7BB82B}" type="sibTrans" cxnId="{84614FF9-6574-4C16-9906-7E4CDFAD31D5}">
      <dgm:prSet/>
      <dgm:spPr/>
      <dgm:t>
        <a:bodyPr/>
        <a:lstStyle/>
        <a:p>
          <a:endParaRPr lang="zh-CN" altLang="en-US"/>
        </a:p>
      </dgm:t>
    </dgm:pt>
    <dgm:pt modelId="{08CE481F-94F1-4352-8EDF-E4E29E056061}">
      <dgm:prSet phldrT="[文本]"/>
      <dgm:spPr/>
      <dgm:t>
        <a:bodyPr/>
        <a:lstStyle/>
        <a:p>
          <a:r>
            <a:rPr lang="en-US" altLang="zh-CN" dirty="0" smtClean="0"/>
            <a:t>8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6D80744C-1ACF-463D-A26C-6158AAC7B7E2}" type="parTrans" cxnId="{A4E92C07-99F8-48CD-9FC7-3FBBDCF58C41}">
      <dgm:prSet/>
      <dgm:spPr/>
      <dgm:t>
        <a:bodyPr/>
        <a:lstStyle/>
        <a:p>
          <a:endParaRPr lang="zh-CN" altLang="en-US"/>
        </a:p>
      </dgm:t>
    </dgm:pt>
    <dgm:pt modelId="{599CC2B5-15E3-4833-A46E-7F1D55E06F9F}" type="sibTrans" cxnId="{A4E92C07-99F8-48CD-9FC7-3FBBDCF58C41}">
      <dgm:prSet/>
      <dgm:spPr/>
      <dgm:t>
        <a:bodyPr/>
        <a:lstStyle/>
        <a:p>
          <a:endParaRPr lang="zh-CN" altLang="en-US"/>
        </a:p>
      </dgm:t>
    </dgm:pt>
    <dgm:pt modelId="{E6227D9A-D813-4F68-A7F8-85F8B74A03EB}">
      <dgm:prSet phldrT="[文本]"/>
      <dgm:spPr/>
      <dgm:t>
        <a:bodyPr/>
        <a:lstStyle/>
        <a:p>
          <a:r>
            <a:rPr lang="en-US" altLang="zh-CN" dirty="0" smtClean="0"/>
            <a:t>9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6DCE408F-25D9-4DE8-ADBB-A90C26A4F7D9}" type="parTrans" cxnId="{A50C613A-CF7F-4DAF-BBA4-D142659274B1}">
      <dgm:prSet/>
      <dgm:spPr/>
      <dgm:t>
        <a:bodyPr/>
        <a:lstStyle/>
        <a:p>
          <a:endParaRPr lang="zh-CN" altLang="en-US"/>
        </a:p>
      </dgm:t>
    </dgm:pt>
    <dgm:pt modelId="{64E75C22-ED17-4451-9407-ED779F49C03E}" type="sibTrans" cxnId="{A50C613A-CF7F-4DAF-BBA4-D142659274B1}">
      <dgm:prSet/>
      <dgm:spPr/>
      <dgm:t>
        <a:bodyPr/>
        <a:lstStyle/>
        <a:p>
          <a:endParaRPr lang="zh-CN" altLang="en-US"/>
        </a:p>
      </dgm:t>
    </dgm:pt>
    <dgm:pt modelId="{97537876-5379-4903-9025-DD47B42627C6}">
      <dgm:prSet phldrT="[文本]"/>
      <dgm:spPr/>
      <dgm:t>
        <a:bodyPr/>
        <a:lstStyle/>
        <a:p>
          <a:r>
            <a:rPr lang="en-US" altLang="zh-CN" dirty="0" smtClean="0"/>
            <a:t>10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419B233-5D0D-4DA2-8ACB-477418F920C0}" type="parTrans" cxnId="{11746335-7D08-4B90-9F75-EE35E37D3C49}">
      <dgm:prSet/>
      <dgm:spPr/>
      <dgm:t>
        <a:bodyPr/>
        <a:lstStyle/>
        <a:p>
          <a:endParaRPr lang="zh-CN" altLang="en-US"/>
        </a:p>
      </dgm:t>
    </dgm:pt>
    <dgm:pt modelId="{3FB07523-0164-407A-AF67-BC65453E1DFA}" type="sibTrans" cxnId="{11746335-7D08-4B90-9F75-EE35E37D3C49}">
      <dgm:prSet/>
      <dgm:spPr/>
      <dgm:t>
        <a:bodyPr/>
        <a:lstStyle/>
        <a:p>
          <a:endParaRPr lang="zh-CN" altLang="en-US"/>
        </a:p>
      </dgm:t>
    </dgm:pt>
    <dgm:pt modelId="{0D7E31AB-7741-4E52-83C8-7B4B4E2E5A44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8E41B7FF-D6EB-4155-A923-661680D4B4D3}" type="parTrans" cxnId="{75913610-1192-4E01-891B-2408856E7929}">
      <dgm:prSet/>
      <dgm:spPr/>
      <dgm:t>
        <a:bodyPr/>
        <a:lstStyle/>
        <a:p>
          <a:endParaRPr lang="zh-CN" altLang="en-US"/>
        </a:p>
      </dgm:t>
    </dgm:pt>
    <dgm:pt modelId="{7D070E0C-D2D6-45FC-B3A4-1609287DF1D3}" type="sibTrans" cxnId="{75913610-1192-4E01-891B-2408856E7929}">
      <dgm:prSet/>
      <dgm:spPr/>
      <dgm:t>
        <a:bodyPr/>
        <a:lstStyle/>
        <a:p>
          <a:endParaRPr lang="zh-CN" altLang="en-US"/>
        </a:p>
      </dgm:t>
    </dgm:pt>
    <dgm:pt modelId="{828EFF6B-B8C4-4C5A-84D9-7E345F9DD716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FEF0A13E-6A2A-490E-879E-EEC290C354E8}" type="parTrans" cxnId="{76B65B3C-13EF-4B88-A0BB-BF1F713CC6E2}">
      <dgm:prSet/>
      <dgm:spPr/>
      <dgm:t>
        <a:bodyPr/>
        <a:lstStyle/>
        <a:p>
          <a:endParaRPr lang="zh-CN" altLang="en-US"/>
        </a:p>
      </dgm:t>
    </dgm:pt>
    <dgm:pt modelId="{95D8771F-351D-470D-97FE-C525DC2DC9AB}" type="sibTrans" cxnId="{76B65B3C-13EF-4B88-A0BB-BF1F713CC6E2}">
      <dgm:prSet/>
      <dgm:spPr/>
      <dgm:t>
        <a:bodyPr/>
        <a:lstStyle/>
        <a:p>
          <a:endParaRPr lang="zh-CN" altLang="en-US"/>
        </a:p>
      </dgm:t>
    </dgm:pt>
    <dgm:pt modelId="{D6DCB8D2-4AEA-452B-A1BC-05BF4E1C845E}" type="pres">
      <dgm:prSet presAssocID="{C621C292-4002-4B99-A684-02473079BA6A}" presName="Name0" presStyleCnt="0">
        <dgm:presLayoutVars>
          <dgm:dir/>
          <dgm:resizeHandles val="exact"/>
        </dgm:presLayoutVars>
      </dgm:prSet>
      <dgm:spPr/>
    </dgm:pt>
    <dgm:pt modelId="{52C62399-6B2D-42B5-ADE6-A81519B70F1F}" type="pres">
      <dgm:prSet presAssocID="{0D7E31AB-7741-4E52-83C8-7B4B4E2E5A44}" presName="parTxOnly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15A03-C382-470F-9045-247B6DCBDB02}" type="pres">
      <dgm:prSet presAssocID="{7D070E0C-D2D6-45FC-B3A4-1609287DF1D3}" presName="parSpace" presStyleCnt="0"/>
      <dgm:spPr/>
    </dgm:pt>
    <dgm:pt modelId="{064710A0-6D8B-470A-91B7-4D46DB9881F3}" type="pres">
      <dgm:prSet presAssocID="{828EFF6B-B8C4-4C5A-84D9-7E345F9DD716}" presName="parTxOnly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456D0-23EA-4AF4-9B1A-582208020932}" type="pres">
      <dgm:prSet presAssocID="{95D8771F-351D-470D-97FE-C525DC2DC9AB}" presName="parSpace" presStyleCnt="0"/>
      <dgm:spPr/>
    </dgm:pt>
    <dgm:pt modelId="{839B9F1E-6A51-42AB-A8DD-5C85ECA74B6F}" type="pres">
      <dgm:prSet presAssocID="{0B96DDBC-C4CF-4E8B-8679-21135406D020}" presName="parTxOnly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B5AC5-AD8A-45B3-A4AD-C9716457CE2C}" type="pres">
      <dgm:prSet presAssocID="{A17730F5-F725-4827-BDA0-3824A93026C4}" presName="parSpace" presStyleCnt="0"/>
      <dgm:spPr/>
    </dgm:pt>
    <dgm:pt modelId="{31F9FF6C-325F-4DA3-B86D-67D0F555FB0C}" type="pres">
      <dgm:prSet presAssocID="{06335E9D-1DA2-46AE-BF26-C07169A07121}" presName="parTxOnly" presStyleLbl="node1" presStyleIdx="3" presStyleCnt="9" custLinFactNeighborY="-172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BDD9C-1365-40F2-9888-2C3B0BB603A4}" type="pres">
      <dgm:prSet presAssocID="{8C60D606-23E3-4FF7-9838-18091D1FA984}" presName="parSpace" presStyleCnt="0"/>
      <dgm:spPr/>
    </dgm:pt>
    <dgm:pt modelId="{D7C5A6AA-B5B9-479F-B312-C8A50C50AF84}" type="pres">
      <dgm:prSet presAssocID="{8E25335D-8562-44A2-9ECF-983B1F6846BA}" presName="parTxOnly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9D9137-E9F6-4693-A02C-A133BCE85C39}" type="pres">
      <dgm:prSet presAssocID="{BDA9D59C-B6E1-4BB0-B68B-2ADA4B7BB82B}" presName="parSpace" presStyleCnt="0"/>
      <dgm:spPr/>
    </dgm:pt>
    <dgm:pt modelId="{6468331F-256B-4117-97A3-36E6ED79AA03}" type="pres">
      <dgm:prSet presAssocID="{08CE481F-94F1-4352-8EDF-E4E29E056061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2B292-5728-4AE4-8967-C4046331D2A7}" type="pres">
      <dgm:prSet presAssocID="{599CC2B5-15E3-4833-A46E-7F1D55E06F9F}" presName="parSpace" presStyleCnt="0"/>
      <dgm:spPr/>
    </dgm:pt>
    <dgm:pt modelId="{7E5E4033-B416-4852-AFD5-CECAA8D3BD47}" type="pres">
      <dgm:prSet presAssocID="{E6227D9A-D813-4F68-A7F8-85F8B74A03EB}" presName="parTxOnly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D58F9-76D7-4AA1-8772-DAA45883E1D5}" type="pres">
      <dgm:prSet presAssocID="{64E75C22-ED17-4451-9407-ED779F49C03E}" presName="parSpace" presStyleCnt="0"/>
      <dgm:spPr/>
    </dgm:pt>
    <dgm:pt modelId="{ED0842FE-F991-4CB2-9E9C-BBA14C1B34C2}" type="pres">
      <dgm:prSet presAssocID="{97537876-5379-4903-9025-DD47B42627C6}" presName="parTxOnly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F8E05-09E8-4CFA-96EB-34E891EBE2BF}" type="pres">
      <dgm:prSet presAssocID="{3FB07523-0164-407A-AF67-BC65453E1DFA}" presName="parSpace" presStyleCnt="0"/>
      <dgm:spPr/>
    </dgm:pt>
    <dgm:pt modelId="{9B3781F1-B518-4B36-A757-380E5EA2893A}" type="pres">
      <dgm:prSet presAssocID="{B7602BF1-D98D-41BA-BFF5-FA41A5D3A346}" presName="parTxOnly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46335-7D08-4B90-9F75-EE35E37D3C49}" srcId="{C621C292-4002-4B99-A684-02473079BA6A}" destId="{97537876-5379-4903-9025-DD47B42627C6}" srcOrd="7" destOrd="0" parTransId="{C419B233-5D0D-4DA2-8ACB-477418F920C0}" sibTransId="{3FB07523-0164-407A-AF67-BC65453E1DFA}"/>
    <dgm:cxn modelId="{385D4190-29FE-4669-B60E-96DED23FF573}" type="presOf" srcId="{C621C292-4002-4B99-A684-02473079BA6A}" destId="{D6DCB8D2-4AEA-452B-A1BC-05BF4E1C845E}" srcOrd="0" destOrd="0" presId="urn:microsoft.com/office/officeart/2005/8/layout/hChevron3"/>
    <dgm:cxn modelId="{ACC3279F-6600-4712-8430-6B8B225BF7A3}" type="presOf" srcId="{E6227D9A-D813-4F68-A7F8-85F8B74A03EB}" destId="{7E5E4033-B416-4852-AFD5-CECAA8D3BD47}" srcOrd="0" destOrd="0" presId="urn:microsoft.com/office/officeart/2005/8/layout/hChevron3"/>
    <dgm:cxn modelId="{CD98992D-B920-4EE3-87F9-1CC960F2F438}" type="presOf" srcId="{828EFF6B-B8C4-4C5A-84D9-7E345F9DD716}" destId="{064710A0-6D8B-470A-91B7-4D46DB9881F3}" srcOrd="0" destOrd="0" presId="urn:microsoft.com/office/officeart/2005/8/layout/hChevron3"/>
    <dgm:cxn modelId="{88A2E88C-9F8F-4EF0-A3F4-0CBCBBC37004}" srcId="{C621C292-4002-4B99-A684-02473079BA6A}" destId="{0B96DDBC-C4CF-4E8B-8679-21135406D020}" srcOrd="2" destOrd="0" parTransId="{898E6A7F-E387-4750-8AE5-DA81012DD87E}" sibTransId="{A17730F5-F725-4827-BDA0-3824A93026C4}"/>
    <dgm:cxn modelId="{A4E92C07-99F8-48CD-9FC7-3FBBDCF58C41}" srcId="{C621C292-4002-4B99-A684-02473079BA6A}" destId="{08CE481F-94F1-4352-8EDF-E4E29E056061}" srcOrd="5" destOrd="0" parTransId="{6D80744C-1ACF-463D-A26C-6158AAC7B7E2}" sibTransId="{599CC2B5-15E3-4833-A46E-7F1D55E06F9F}"/>
    <dgm:cxn modelId="{10DB15C1-DAA6-4620-AF68-38080B4A3DEA}" type="presOf" srcId="{B7602BF1-D98D-41BA-BFF5-FA41A5D3A346}" destId="{9B3781F1-B518-4B36-A757-380E5EA2893A}" srcOrd="0" destOrd="0" presId="urn:microsoft.com/office/officeart/2005/8/layout/hChevron3"/>
    <dgm:cxn modelId="{E27F279C-88EA-420F-B13D-C4F0944655FE}" type="presOf" srcId="{08CE481F-94F1-4352-8EDF-E4E29E056061}" destId="{6468331F-256B-4117-97A3-36E6ED79AA03}" srcOrd="0" destOrd="0" presId="urn:microsoft.com/office/officeart/2005/8/layout/hChevron3"/>
    <dgm:cxn modelId="{EA7F787A-0C94-4A45-8B24-220649541CD3}" type="presOf" srcId="{0D7E31AB-7741-4E52-83C8-7B4B4E2E5A44}" destId="{52C62399-6B2D-42B5-ADE6-A81519B70F1F}" srcOrd="0" destOrd="0" presId="urn:microsoft.com/office/officeart/2005/8/layout/hChevron3"/>
    <dgm:cxn modelId="{AC5E2E70-8E7B-4416-92C2-35CAB0DACF63}" type="presOf" srcId="{06335E9D-1DA2-46AE-BF26-C07169A07121}" destId="{31F9FF6C-325F-4DA3-B86D-67D0F555FB0C}" srcOrd="0" destOrd="0" presId="urn:microsoft.com/office/officeart/2005/8/layout/hChevron3"/>
    <dgm:cxn modelId="{84614FF9-6574-4C16-9906-7E4CDFAD31D5}" srcId="{C621C292-4002-4B99-A684-02473079BA6A}" destId="{8E25335D-8562-44A2-9ECF-983B1F6846BA}" srcOrd="4" destOrd="0" parTransId="{59EC04F4-53D8-4891-858A-10943C9B00A6}" sibTransId="{BDA9D59C-B6E1-4BB0-B68B-2ADA4B7BB82B}"/>
    <dgm:cxn modelId="{D0B29E94-8A65-48EC-989E-2FD59E6E90E4}" type="presOf" srcId="{8E25335D-8562-44A2-9ECF-983B1F6846BA}" destId="{D7C5A6AA-B5B9-479F-B312-C8A50C50AF84}" srcOrd="0" destOrd="0" presId="urn:microsoft.com/office/officeart/2005/8/layout/hChevron3"/>
    <dgm:cxn modelId="{8AA525AB-110A-450D-B23E-A98D77BBD564}" srcId="{C621C292-4002-4B99-A684-02473079BA6A}" destId="{B7602BF1-D98D-41BA-BFF5-FA41A5D3A346}" srcOrd="8" destOrd="0" parTransId="{A9E02F45-41D7-460A-A058-FB9E5242E0F0}" sibTransId="{3C93126D-56C2-4B7B-923C-76E821194F4C}"/>
    <dgm:cxn modelId="{929A1C58-990A-4528-AF94-CA3C8B4284AF}" srcId="{C621C292-4002-4B99-A684-02473079BA6A}" destId="{06335E9D-1DA2-46AE-BF26-C07169A07121}" srcOrd="3" destOrd="0" parTransId="{2A79A6E8-A13C-4FE8-BB0E-8F8A0FF20B85}" sibTransId="{8C60D606-23E3-4FF7-9838-18091D1FA984}"/>
    <dgm:cxn modelId="{ED4ACDE5-65D9-48DB-BE05-B55385F96202}" type="presOf" srcId="{0B96DDBC-C4CF-4E8B-8679-21135406D020}" destId="{839B9F1E-6A51-42AB-A8DD-5C85ECA74B6F}" srcOrd="0" destOrd="0" presId="urn:microsoft.com/office/officeart/2005/8/layout/hChevron3"/>
    <dgm:cxn modelId="{76B65B3C-13EF-4B88-A0BB-BF1F713CC6E2}" srcId="{C621C292-4002-4B99-A684-02473079BA6A}" destId="{828EFF6B-B8C4-4C5A-84D9-7E345F9DD716}" srcOrd="1" destOrd="0" parTransId="{FEF0A13E-6A2A-490E-879E-EEC290C354E8}" sibTransId="{95D8771F-351D-470D-97FE-C525DC2DC9AB}"/>
    <dgm:cxn modelId="{DB5A3FB2-32A0-49FC-B249-EBE0B297797A}" type="presOf" srcId="{97537876-5379-4903-9025-DD47B42627C6}" destId="{ED0842FE-F991-4CB2-9E9C-BBA14C1B34C2}" srcOrd="0" destOrd="0" presId="urn:microsoft.com/office/officeart/2005/8/layout/hChevron3"/>
    <dgm:cxn modelId="{A50C613A-CF7F-4DAF-BBA4-D142659274B1}" srcId="{C621C292-4002-4B99-A684-02473079BA6A}" destId="{E6227D9A-D813-4F68-A7F8-85F8B74A03EB}" srcOrd="6" destOrd="0" parTransId="{6DCE408F-25D9-4DE8-ADBB-A90C26A4F7D9}" sibTransId="{64E75C22-ED17-4451-9407-ED779F49C03E}"/>
    <dgm:cxn modelId="{75913610-1192-4E01-891B-2408856E7929}" srcId="{C621C292-4002-4B99-A684-02473079BA6A}" destId="{0D7E31AB-7741-4E52-83C8-7B4B4E2E5A44}" srcOrd="0" destOrd="0" parTransId="{8E41B7FF-D6EB-4155-A923-661680D4B4D3}" sibTransId="{7D070E0C-D2D6-45FC-B3A4-1609287DF1D3}"/>
    <dgm:cxn modelId="{1E031A8C-AAE5-451F-92B2-779C90A1A3DC}" type="presParOf" srcId="{D6DCB8D2-4AEA-452B-A1BC-05BF4E1C845E}" destId="{52C62399-6B2D-42B5-ADE6-A81519B70F1F}" srcOrd="0" destOrd="0" presId="urn:microsoft.com/office/officeart/2005/8/layout/hChevron3"/>
    <dgm:cxn modelId="{874B3431-1F0C-4A79-AB6E-2A161BA10523}" type="presParOf" srcId="{D6DCB8D2-4AEA-452B-A1BC-05BF4E1C845E}" destId="{E0B15A03-C382-470F-9045-247B6DCBDB02}" srcOrd="1" destOrd="0" presId="urn:microsoft.com/office/officeart/2005/8/layout/hChevron3"/>
    <dgm:cxn modelId="{AA6BBFC0-1F10-4853-97B6-19C870BE16F4}" type="presParOf" srcId="{D6DCB8D2-4AEA-452B-A1BC-05BF4E1C845E}" destId="{064710A0-6D8B-470A-91B7-4D46DB9881F3}" srcOrd="2" destOrd="0" presId="urn:microsoft.com/office/officeart/2005/8/layout/hChevron3"/>
    <dgm:cxn modelId="{64F16773-9610-4B50-AD80-F8920E4CA6F2}" type="presParOf" srcId="{D6DCB8D2-4AEA-452B-A1BC-05BF4E1C845E}" destId="{DF0456D0-23EA-4AF4-9B1A-582208020932}" srcOrd="3" destOrd="0" presId="urn:microsoft.com/office/officeart/2005/8/layout/hChevron3"/>
    <dgm:cxn modelId="{F16A7B34-1BD5-4FA1-A322-96AFDAB8DC76}" type="presParOf" srcId="{D6DCB8D2-4AEA-452B-A1BC-05BF4E1C845E}" destId="{839B9F1E-6A51-42AB-A8DD-5C85ECA74B6F}" srcOrd="4" destOrd="0" presId="urn:microsoft.com/office/officeart/2005/8/layout/hChevron3"/>
    <dgm:cxn modelId="{2EFC8F0D-A181-473B-A35F-4EA089BAFFCB}" type="presParOf" srcId="{D6DCB8D2-4AEA-452B-A1BC-05BF4E1C845E}" destId="{E91B5AC5-AD8A-45B3-A4AD-C9716457CE2C}" srcOrd="5" destOrd="0" presId="urn:microsoft.com/office/officeart/2005/8/layout/hChevron3"/>
    <dgm:cxn modelId="{C83ECF39-2E0D-4690-9C96-EC5CD1397A9A}" type="presParOf" srcId="{D6DCB8D2-4AEA-452B-A1BC-05BF4E1C845E}" destId="{31F9FF6C-325F-4DA3-B86D-67D0F555FB0C}" srcOrd="6" destOrd="0" presId="urn:microsoft.com/office/officeart/2005/8/layout/hChevron3"/>
    <dgm:cxn modelId="{D25550F0-6E4D-4E24-AC2E-75DCF4C0DE99}" type="presParOf" srcId="{D6DCB8D2-4AEA-452B-A1BC-05BF4E1C845E}" destId="{817BDD9C-1365-40F2-9888-2C3B0BB603A4}" srcOrd="7" destOrd="0" presId="urn:microsoft.com/office/officeart/2005/8/layout/hChevron3"/>
    <dgm:cxn modelId="{D1371DD9-1B39-452B-ADD2-3EF3753611DC}" type="presParOf" srcId="{D6DCB8D2-4AEA-452B-A1BC-05BF4E1C845E}" destId="{D7C5A6AA-B5B9-479F-B312-C8A50C50AF84}" srcOrd="8" destOrd="0" presId="urn:microsoft.com/office/officeart/2005/8/layout/hChevron3"/>
    <dgm:cxn modelId="{0AB7F92A-F461-4491-A43E-830222328543}" type="presParOf" srcId="{D6DCB8D2-4AEA-452B-A1BC-05BF4E1C845E}" destId="{E39D9137-E9F6-4693-A02C-A133BCE85C39}" srcOrd="9" destOrd="0" presId="urn:microsoft.com/office/officeart/2005/8/layout/hChevron3"/>
    <dgm:cxn modelId="{73AE2673-0DA2-4AE1-9CDD-660FAF43FBE7}" type="presParOf" srcId="{D6DCB8D2-4AEA-452B-A1BC-05BF4E1C845E}" destId="{6468331F-256B-4117-97A3-36E6ED79AA03}" srcOrd="10" destOrd="0" presId="urn:microsoft.com/office/officeart/2005/8/layout/hChevron3"/>
    <dgm:cxn modelId="{01E02F93-A94B-4483-A119-E034FBE6018B}" type="presParOf" srcId="{D6DCB8D2-4AEA-452B-A1BC-05BF4E1C845E}" destId="{7FF2B292-5728-4AE4-8967-C4046331D2A7}" srcOrd="11" destOrd="0" presId="urn:microsoft.com/office/officeart/2005/8/layout/hChevron3"/>
    <dgm:cxn modelId="{81F1C388-7540-4D67-9A76-A53ABD84E5F0}" type="presParOf" srcId="{D6DCB8D2-4AEA-452B-A1BC-05BF4E1C845E}" destId="{7E5E4033-B416-4852-AFD5-CECAA8D3BD47}" srcOrd="12" destOrd="0" presId="urn:microsoft.com/office/officeart/2005/8/layout/hChevron3"/>
    <dgm:cxn modelId="{C32F215E-7680-4BF1-ADCA-1D0ABCC395E2}" type="presParOf" srcId="{D6DCB8D2-4AEA-452B-A1BC-05BF4E1C845E}" destId="{EAAD58F9-76D7-4AA1-8772-DAA45883E1D5}" srcOrd="13" destOrd="0" presId="urn:microsoft.com/office/officeart/2005/8/layout/hChevron3"/>
    <dgm:cxn modelId="{1B904A4B-B938-4C59-8101-D8C41FCCCDF3}" type="presParOf" srcId="{D6DCB8D2-4AEA-452B-A1BC-05BF4E1C845E}" destId="{ED0842FE-F991-4CB2-9E9C-BBA14C1B34C2}" srcOrd="14" destOrd="0" presId="urn:microsoft.com/office/officeart/2005/8/layout/hChevron3"/>
    <dgm:cxn modelId="{2D255728-84A2-470E-B325-FBE21A1D4AFA}" type="presParOf" srcId="{D6DCB8D2-4AEA-452B-A1BC-05BF4E1C845E}" destId="{57CF8E05-09E8-4CFA-96EB-34E891EBE2BF}" srcOrd="15" destOrd="0" presId="urn:microsoft.com/office/officeart/2005/8/layout/hChevron3"/>
    <dgm:cxn modelId="{B5D8A31A-2D1A-4E9F-A59A-4AC45E8D57A8}" type="presParOf" srcId="{D6DCB8D2-4AEA-452B-A1BC-05BF4E1C845E}" destId="{9B3781F1-B518-4B36-A757-380E5EA2893A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C62195-53E7-40E7-B616-678E8EB96927}">
      <dsp:nvSpPr>
        <dsp:cNvPr id="0" name=""/>
        <dsp:cNvSpPr/>
      </dsp:nvSpPr>
      <dsp:spPr>
        <a:xfrm>
          <a:off x="0" y="291891"/>
          <a:ext cx="82868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67E33-8B46-466A-B0B6-8EF9E5833BC7}">
      <dsp:nvSpPr>
        <dsp:cNvPr id="0" name=""/>
        <dsp:cNvSpPr/>
      </dsp:nvSpPr>
      <dsp:spPr>
        <a:xfrm>
          <a:off x="414340" y="43019"/>
          <a:ext cx="6292380" cy="750712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55" tIns="0" rIns="21925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>
              <a:solidFill>
                <a:srgbClr val="002060"/>
              </a:solidFill>
            </a:rPr>
            <a:t>LC6500</a:t>
          </a:r>
          <a:r>
            <a:rPr lang="zh-CN" altLang="en-US" sz="3400" kern="1200" dirty="0" smtClean="0">
              <a:solidFill>
                <a:srgbClr val="002060"/>
              </a:solidFill>
            </a:rPr>
            <a:t>项目总结</a:t>
          </a:r>
          <a:endParaRPr lang="zh-CN" altLang="en-US" sz="3400" kern="1200" dirty="0"/>
        </a:p>
      </dsp:txBody>
      <dsp:txXfrm>
        <a:off x="414340" y="43019"/>
        <a:ext cx="6292380" cy="750712"/>
      </dsp:txXfrm>
    </dsp:sp>
    <dsp:sp modelId="{04B27FBA-844A-4A41-8262-8DAA56F185B0}">
      <dsp:nvSpPr>
        <dsp:cNvPr id="0" name=""/>
        <dsp:cNvSpPr/>
      </dsp:nvSpPr>
      <dsp:spPr>
        <a:xfrm>
          <a:off x="0" y="1534603"/>
          <a:ext cx="82868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E-D59F-4A86-9312-A35BE27F5794}">
      <dsp:nvSpPr>
        <dsp:cNvPr id="0" name=""/>
        <dsp:cNvSpPr/>
      </dsp:nvSpPr>
      <dsp:spPr>
        <a:xfrm>
          <a:off x="417319" y="1319273"/>
          <a:ext cx="6286463" cy="704151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55" tIns="0" rIns="21925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UAV</a:t>
          </a:r>
          <a:r>
            <a:rPr lang="zh-CN" altLang="en-US" sz="3400" kern="1200" dirty="0" smtClean="0"/>
            <a:t>项目总结</a:t>
          </a:r>
          <a:endParaRPr lang="zh-CN" altLang="en-US" sz="3400" kern="1200" dirty="0"/>
        </a:p>
      </dsp:txBody>
      <dsp:txXfrm>
        <a:off x="417319" y="1319273"/>
        <a:ext cx="6286463" cy="704151"/>
      </dsp:txXfrm>
    </dsp:sp>
    <dsp:sp modelId="{83312C4E-1DF4-46B9-99D8-808DB1B296A1}">
      <dsp:nvSpPr>
        <dsp:cNvPr id="0" name=""/>
        <dsp:cNvSpPr/>
      </dsp:nvSpPr>
      <dsp:spPr>
        <a:xfrm>
          <a:off x="0" y="2867134"/>
          <a:ext cx="82868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50B79-C818-4E03-B766-4A86758F9CCD}">
      <dsp:nvSpPr>
        <dsp:cNvPr id="0" name=""/>
        <dsp:cNvSpPr/>
      </dsp:nvSpPr>
      <dsp:spPr>
        <a:xfrm>
          <a:off x="414340" y="2575003"/>
          <a:ext cx="6292380" cy="793971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55" tIns="0" rIns="21925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>
              <a:solidFill>
                <a:srgbClr val="002060"/>
              </a:solidFill>
            </a:rPr>
            <a:t>SmarCar</a:t>
          </a:r>
          <a:r>
            <a:rPr lang="zh-CN" altLang="en-US" sz="3400" kern="1200" dirty="0" smtClean="0">
              <a:solidFill>
                <a:srgbClr val="002060"/>
              </a:solidFill>
            </a:rPr>
            <a:t>项目总结</a:t>
          </a:r>
          <a:endParaRPr lang="zh-CN" altLang="en-US" sz="3400" kern="1200" dirty="0"/>
        </a:p>
      </dsp:txBody>
      <dsp:txXfrm>
        <a:off x="414340" y="2575003"/>
        <a:ext cx="6292380" cy="793971"/>
      </dsp:txXfrm>
    </dsp:sp>
    <dsp:sp modelId="{AE11B40D-43A2-4AD1-A423-E4AA9234EBB6}">
      <dsp:nvSpPr>
        <dsp:cNvPr id="0" name=""/>
        <dsp:cNvSpPr/>
      </dsp:nvSpPr>
      <dsp:spPr>
        <a:xfrm>
          <a:off x="0" y="4243716"/>
          <a:ext cx="828680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1B4F1-5958-4DAF-9872-D053E04013C4}">
      <dsp:nvSpPr>
        <dsp:cNvPr id="0" name=""/>
        <dsp:cNvSpPr/>
      </dsp:nvSpPr>
      <dsp:spPr>
        <a:xfrm>
          <a:off x="351136" y="3892760"/>
          <a:ext cx="6432817" cy="838022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55" tIns="0" rIns="21925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展望和规划</a:t>
          </a:r>
          <a:endParaRPr lang="zh-CN" altLang="en-US" sz="3400" kern="1200" dirty="0"/>
        </a:p>
      </dsp:txBody>
      <dsp:txXfrm>
        <a:off x="351136" y="3892760"/>
        <a:ext cx="6432817" cy="8380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C62399-6B2D-42B5-ADE6-A81519B70F1F}">
      <dsp:nvSpPr>
        <dsp:cNvPr id="0" name=""/>
        <dsp:cNvSpPr/>
      </dsp:nvSpPr>
      <dsp:spPr>
        <a:xfrm>
          <a:off x="5044" y="0"/>
          <a:ext cx="1468206" cy="308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3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5044" y="0"/>
        <a:ext cx="1468206" cy="308936"/>
      </dsp:txXfrm>
    </dsp:sp>
    <dsp:sp modelId="{064710A0-6D8B-470A-91B7-4D46DB9881F3}">
      <dsp:nvSpPr>
        <dsp:cNvPr id="0" name=""/>
        <dsp:cNvSpPr/>
      </dsp:nvSpPr>
      <dsp:spPr>
        <a:xfrm>
          <a:off x="1179609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4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1179609" y="0"/>
        <a:ext cx="1468206" cy="308936"/>
      </dsp:txXfrm>
    </dsp:sp>
    <dsp:sp modelId="{839B9F1E-6A51-42AB-A8DD-5C85ECA74B6F}">
      <dsp:nvSpPr>
        <dsp:cNvPr id="0" name=""/>
        <dsp:cNvSpPr/>
      </dsp:nvSpPr>
      <dsp:spPr>
        <a:xfrm>
          <a:off x="2354175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5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2354175" y="0"/>
        <a:ext cx="1468206" cy="308936"/>
      </dsp:txXfrm>
    </dsp:sp>
    <dsp:sp modelId="{31F9FF6C-325F-4DA3-B86D-67D0F555FB0C}">
      <dsp:nvSpPr>
        <dsp:cNvPr id="0" name=""/>
        <dsp:cNvSpPr/>
      </dsp:nvSpPr>
      <dsp:spPr>
        <a:xfrm>
          <a:off x="3528741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6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3528741" y="0"/>
        <a:ext cx="1468206" cy="308936"/>
      </dsp:txXfrm>
    </dsp:sp>
    <dsp:sp modelId="{D7C5A6AA-B5B9-479F-B312-C8A50C50AF84}">
      <dsp:nvSpPr>
        <dsp:cNvPr id="0" name=""/>
        <dsp:cNvSpPr/>
      </dsp:nvSpPr>
      <dsp:spPr>
        <a:xfrm>
          <a:off x="4703306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7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4703306" y="0"/>
        <a:ext cx="1468206" cy="308936"/>
      </dsp:txXfrm>
    </dsp:sp>
    <dsp:sp modelId="{6468331F-256B-4117-97A3-36E6ED79AA03}">
      <dsp:nvSpPr>
        <dsp:cNvPr id="0" name=""/>
        <dsp:cNvSpPr/>
      </dsp:nvSpPr>
      <dsp:spPr>
        <a:xfrm>
          <a:off x="5877872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8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5877872" y="0"/>
        <a:ext cx="1468206" cy="308936"/>
      </dsp:txXfrm>
    </dsp:sp>
    <dsp:sp modelId="{7E5E4033-B416-4852-AFD5-CECAA8D3BD47}">
      <dsp:nvSpPr>
        <dsp:cNvPr id="0" name=""/>
        <dsp:cNvSpPr/>
      </dsp:nvSpPr>
      <dsp:spPr>
        <a:xfrm>
          <a:off x="7052437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9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7052437" y="0"/>
        <a:ext cx="1468206" cy="308936"/>
      </dsp:txXfrm>
    </dsp:sp>
    <dsp:sp modelId="{ED0842FE-F991-4CB2-9E9C-BBA14C1B34C2}">
      <dsp:nvSpPr>
        <dsp:cNvPr id="0" name=""/>
        <dsp:cNvSpPr/>
      </dsp:nvSpPr>
      <dsp:spPr>
        <a:xfrm>
          <a:off x="8227003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10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8227003" y="0"/>
        <a:ext cx="1468206" cy="308936"/>
      </dsp:txXfrm>
    </dsp:sp>
    <dsp:sp modelId="{9B3781F1-B518-4B36-A757-380E5EA2893A}">
      <dsp:nvSpPr>
        <dsp:cNvPr id="0" name=""/>
        <dsp:cNvSpPr/>
      </dsp:nvSpPr>
      <dsp:spPr>
        <a:xfrm>
          <a:off x="9401568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11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9401568" y="0"/>
        <a:ext cx="1468206" cy="3089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C62399-6B2D-42B5-ADE6-A81519B70F1F}">
      <dsp:nvSpPr>
        <dsp:cNvPr id="0" name=""/>
        <dsp:cNvSpPr/>
      </dsp:nvSpPr>
      <dsp:spPr>
        <a:xfrm>
          <a:off x="0" y="0"/>
          <a:ext cx="1326165" cy="308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3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0" y="0"/>
        <a:ext cx="1326165" cy="308936"/>
      </dsp:txXfrm>
    </dsp:sp>
    <dsp:sp modelId="{064710A0-6D8B-470A-91B7-4D46DB9881F3}">
      <dsp:nvSpPr>
        <dsp:cNvPr id="0" name=""/>
        <dsp:cNvSpPr/>
      </dsp:nvSpPr>
      <dsp:spPr>
        <a:xfrm>
          <a:off x="1061064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4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1061064" y="0"/>
        <a:ext cx="1326165" cy="308936"/>
      </dsp:txXfrm>
    </dsp:sp>
    <dsp:sp modelId="{839B9F1E-6A51-42AB-A8DD-5C85ECA74B6F}">
      <dsp:nvSpPr>
        <dsp:cNvPr id="0" name=""/>
        <dsp:cNvSpPr/>
      </dsp:nvSpPr>
      <dsp:spPr>
        <a:xfrm>
          <a:off x="2121997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5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2121997" y="0"/>
        <a:ext cx="1326165" cy="308936"/>
      </dsp:txXfrm>
    </dsp:sp>
    <dsp:sp modelId="{31F9FF6C-325F-4DA3-B86D-67D0F555FB0C}">
      <dsp:nvSpPr>
        <dsp:cNvPr id="0" name=""/>
        <dsp:cNvSpPr/>
      </dsp:nvSpPr>
      <dsp:spPr>
        <a:xfrm>
          <a:off x="3182929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6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3182929" y="0"/>
        <a:ext cx="1326165" cy="308936"/>
      </dsp:txXfrm>
    </dsp:sp>
    <dsp:sp modelId="{D7C5A6AA-B5B9-479F-B312-C8A50C50AF84}">
      <dsp:nvSpPr>
        <dsp:cNvPr id="0" name=""/>
        <dsp:cNvSpPr/>
      </dsp:nvSpPr>
      <dsp:spPr>
        <a:xfrm>
          <a:off x="4243861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7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4243861" y="0"/>
        <a:ext cx="1326165" cy="308936"/>
      </dsp:txXfrm>
    </dsp:sp>
    <dsp:sp modelId="{6468331F-256B-4117-97A3-36E6ED79AA03}">
      <dsp:nvSpPr>
        <dsp:cNvPr id="0" name=""/>
        <dsp:cNvSpPr/>
      </dsp:nvSpPr>
      <dsp:spPr>
        <a:xfrm>
          <a:off x="5304793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8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5304793" y="0"/>
        <a:ext cx="1326165" cy="308936"/>
      </dsp:txXfrm>
    </dsp:sp>
    <dsp:sp modelId="{7E5E4033-B416-4852-AFD5-CECAA8D3BD47}">
      <dsp:nvSpPr>
        <dsp:cNvPr id="0" name=""/>
        <dsp:cNvSpPr/>
      </dsp:nvSpPr>
      <dsp:spPr>
        <a:xfrm>
          <a:off x="6365725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9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6365725" y="0"/>
        <a:ext cx="1326165" cy="308936"/>
      </dsp:txXfrm>
    </dsp:sp>
    <dsp:sp modelId="{ED0842FE-F991-4CB2-9E9C-BBA14C1B34C2}">
      <dsp:nvSpPr>
        <dsp:cNvPr id="0" name=""/>
        <dsp:cNvSpPr/>
      </dsp:nvSpPr>
      <dsp:spPr>
        <a:xfrm>
          <a:off x="7426657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10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7426657" y="0"/>
        <a:ext cx="1326165" cy="308936"/>
      </dsp:txXfrm>
    </dsp:sp>
    <dsp:sp modelId="{9B3781F1-B518-4B36-A757-380E5EA2893A}">
      <dsp:nvSpPr>
        <dsp:cNvPr id="0" name=""/>
        <dsp:cNvSpPr/>
      </dsp:nvSpPr>
      <dsp:spPr>
        <a:xfrm>
          <a:off x="8487589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11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8487589" y="0"/>
        <a:ext cx="1326165" cy="308936"/>
      </dsp:txXfrm>
    </dsp:sp>
    <dsp:sp modelId="{EC5D300A-0C7C-4420-9943-665D76470FCE}">
      <dsp:nvSpPr>
        <dsp:cNvPr id="0" name=""/>
        <dsp:cNvSpPr/>
      </dsp:nvSpPr>
      <dsp:spPr>
        <a:xfrm>
          <a:off x="9548654" y="0"/>
          <a:ext cx="1326165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12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9548654" y="0"/>
        <a:ext cx="1326165" cy="30893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C62399-6B2D-42B5-ADE6-A81519B70F1F}">
      <dsp:nvSpPr>
        <dsp:cNvPr id="0" name=""/>
        <dsp:cNvSpPr/>
      </dsp:nvSpPr>
      <dsp:spPr>
        <a:xfrm>
          <a:off x="5044" y="0"/>
          <a:ext cx="1468206" cy="308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3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5044" y="0"/>
        <a:ext cx="1468206" cy="308936"/>
      </dsp:txXfrm>
    </dsp:sp>
    <dsp:sp modelId="{064710A0-6D8B-470A-91B7-4D46DB9881F3}">
      <dsp:nvSpPr>
        <dsp:cNvPr id="0" name=""/>
        <dsp:cNvSpPr/>
      </dsp:nvSpPr>
      <dsp:spPr>
        <a:xfrm>
          <a:off x="1179609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4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1179609" y="0"/>
        <a:ext cx="1468206" cy="308936"/>
      </dsp:txXfrm>
    </dsp:sp>
    <dsp:sp modelId="{839B9F1E-6A51-42AB-A8DD-5C85ECA74B6F}">
      <dsp:nvSpPr>
        <dsp:cNvPr id="0" name=""/>
        <dsp:cNvSpPr/>
      </dsp:nvSpPr>
      <dsp:spPr>
        <a:xfrm>
          <a:off x="2354175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5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2354175" y="0"/>
        <a:ext cx="1468206" cy="308936"/>
      </dsp:txXfrm>
    </dsp:sp>
    <dsp:sp modelId="{31F9FF6C-325F-4DA3-B86D-67D0F555FB0C}">
      <dsp:nvSpPr>
        <dsp:cNvPr id="0" name=""/>
        <dsp:cNvSpPr/>
      </dsp:nvSpPr>
      <dsp:spPr>
        <a:xfrm>
          <a:off x="3528741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6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3528741" y="0"/>
        <a:ext cx="1468206" cy="308936"/>
      </dsp:txXfrm>
    </dsp:sp>
    <dsp:sp modelId="{D7C5A6AA-B5B9-479F-B312-C8A50C50AF84}">
      <dsp:nvSpPr>
        <dsp:cNvPr id="0" name=""/>
        <dsp:cNvSpPr/>
      </dsp:nvSpPr>
      <dsp:spPr>
        <a:xfrm>
          <a:off x="4703306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7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4703306" y="0"/>
        <a:ext cx="1468206" cy="308936"/>
      </dsp:txXfrm>
    </dsp:sp>
    <dsp:sp modelId="{6468331F-256B-4117-97A3-36E6ED79AA03}">
      <dsp:nvSpPr>
        <dsp:cNvPr id="0" name=""/>
        <dsp:cNvSpPr/>
      </dsp:nvSpPr>
      <dsp:spPr>
        <a:xfrm>
          <a:off x="5877872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8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5877872" y="0"/>
        <a:ext cx="1468206" cy="308936"/>
      </dsp:txXfrm>
    </dsp:sp>
    <dsp:sp modelId="{7E5E4033-B416-4852-AFD5-CECAA8D3BD47}">
      <dsp:nvSpPr>
        <dsp:cNvPr id="0" name=""/>
        <dsp:cNvSpPr/>
      </dsp:nvSpPr>
      <dsp:spPr>
        <a:xfrm>
          <a:off x="7052437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9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7052437" y="0"/>
        <a:ext cx="1468206" cy="308936"/>
      </dsp:txXfrm>
    </dsp:sp>
    <dsp:sp modelId="{ED0842FE-F991-4CB2-9E9C-BBA14C1B34C2}">
      <dsp:nvSpPr>
        <dsp:cNvPr id="0" name=""/>
        <dsp:cNvSpPr/>
      </dsp:nvSpPr>
      <dsp:spPr>
        <a:xfrm>
          <a:off x="8227003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10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8227003" y="0"/>
        <a:ext cx="1468206" cy="308936"/>
      </dsp:txXfrm>
    </dsp:sp>
    <dsp:sp modelId="{9B3781F1-B518-4B36-A757-380E5EA2893A}">
      <dsp:nvSpPr>
        <dsp:cNvPr id="0" name=""/>
        <dsp:cNvSpPr/>
      </dsp:nvSpPr>
      <dsp:spPr>
        <a:xfrm>
          <a:off x="9401568" y="0"/>
          <a:ext cx="1468206" cy="3089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11</a:t>
          </a:r>
          <a:r>
            <a:rPr lang="zh-CN" altLang="en-US" sz="1200" kern="1200" dirty="0" smtClean="0"/>
            <a:t>月</a:t>
          </a:r>
          <a:endParaRPr lang="zh-CN" altLang="en-US" sz="1200" kern="1200" dirty="0"/>
        </a:p>
      </dsp:txBody>
      <dsp:txXfrm>
        <a:off x="9401568" y="0"/>
        <a:ext cx="1468206" cy="30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3419E-015E-42C7-A3C5-A3A262D40073}" type="datetimeFigureOut">
              <a:rPr lang="zh-CN" altLang="en-US" smtClean="0"/>
              <a:pPr/>
              <a:t>2017-1-23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36F10-C203-4056-85D6-A678E33C9B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98012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685800"/>
            <a:ext cx="60515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ECC4D25-5E21-452D-847A-7EF12105E6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686805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59559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19118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78678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38237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977972" algn="l" defTabSz="1191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73567" algn="l" defTabSz="1191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69161" algn="l" defTabSz="1191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64756" algn="l" defTabSz="11911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DA406-520E-41C8-9CAD-D0FC9ED71D42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85800"/>
            <a:ext cx="604837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14566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F7FE8-2FC3-4DC8-9E67-B373CFD6A7FB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DA406-520E-41C8-9CAD-D0FC9ED71D42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85800"/>
            <a:ext cx="604837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14566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F7FE8-2FC3-4DC8-9E67-B373CFD6A7FB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DA406-520E-41C8-9CAD-D0FC9ED71D42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85800"/>
            <a:ext cx="604837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925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F7FE8-2FC3-4DC8-9E67-B373CFD6A7FB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3320" y="5002815"/>
            <a:ext cx="5539238" cy="598452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19119" tIns="59559" rIns="119119" bIns="59559"/>
          <a:lstStyle>
            <a:lvl1pPr marL="0" indent="0" algn="l">
              <a:buFontTx/>
              <a:buNone/>
              <a:defRPr sz="2600"/>
            </a:lvl1pPr>
          </a:lstStyle>
          <a:p>
            <a:pPr lvl="0"/>
            <a:endParaRPr lang="en-US" altLang="zh-CN" noProof="0" dirty="0" smtClean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6534467" y="1833062"/>
            <a:ext cx="2079149" cy="8355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9119" tIns="59559" rIns="119119" bIns="5955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91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191"/>
          <p:cNvGrpSpPr>
            <a:grpSpLocks/>
          </p:cNvGrpSpPr>
          <p:nvPr userDrawn="1"/>
        </p:nvGrpSpPr>
        <p:grpSpPr bwMode="auto">
          <a:xfrm>
            <a:off x="-87550" y="-71668"/>
            <a:ext cx="7315067" cy="6829192"/>
            <a:chOff x="274" y="10"/>
            <a:chExt cx="5049" cy="4310"/>
          </a:xfrm>
        </p:grpSpPr>
        <p:sp>
          <p:nvSpPr>
            <p:cNvPr id="9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165"/>
          <p:cNvSpPr>
            <a:spLocks noChangeArrowheads="1"/>
          </p:cNvSpPr>
          <p:nvPr userDrawn="1"/>
        </p:nvSpPr>
        <p:spPr bwMode="gray">
          <a:xfrm>
            <a:off x="7227518" y="5005604"/>
            <a:ext cx="650519" cy="654758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2" name="Rectangle 166"/>
          <p:cNvSpPr>
            <a:spLocks noChangeArrowheads="1"/>
          </p:cNvSpPr>
          <p:nvPr userDrawn="1"/>
        </p:nvSpPr>
        <p:spPr bwMode="gray">
          <a:xfrm>
            <a:off x="9104528" y="5113860"/>
            <a:ext cx="662108" cy="632773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3" name="Rectangle 167"/>
          <p:cNvSpPr>
            <a:spLocks noChangeArrowheads="1"/>
          </p:cNvSpPr>
          <p:nvPr userDrawn="1"/>
        </p:nvSpPr>
        <p:spPr bwMode="gray">
          <a:xfrm>
            <a:off x="8145397" y="4270206"/>
            <a:ext cx="662108" cy="634354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4" name="Rectangle 168"/>
          <p:cNvSpPr>
            <a:spLocks noChangeArrowheads="1"/>
          </p:cNvSpPr>
          <p:nvPr userDrawn="1"/>
        </p:nvSpPr>
        <p:spPr bwMode="gray">
          <a:xfrm>
            <a:off x="10975348" y="5113860"/>
            <a:ext cx="636031" cy="632773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5" name="Rectangle 170"/>
          <p:cNvSpPr>
            <a:spLocks noChangeArrowheads="1"/>
          </p:cNvSpPr>
          <p:nvPr userDrawn="1"/>
        </p:nvSpPr>
        <p:spPr bwMode="gray">
          <a:xfrm>
            <a:off x="3444623" y="5113860"/>
            <a:ext cx="662108" cy="632773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6" name="Rectangle 171"/>
          <p:cNvSpPr>
            <a:spLocks noChangeArrowheads="1"/>
          </p:cNvSpPr>
          <p:nvPr userDrawn="1"/>
        </p:nvSpPr>
        <p:spPr bwMode="gray">
          <a:xfrm>
            <a:off x="5334008" y="5113860"/>
            <a:ext cx="662108" cy="632773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7" name="Rectangle 172"/>
          <p:cNvSpPr>
            <a:spLocks noChangeArrowheads="1"/>
          </p:cNvSpPr>
          <p:nvPr userDrawn="1"/>
        </p:nvSpPr>
        <p:spPr bwMode="gray">
          <a:xfrm>
            <a:off x="4418135" y="4263972"/>
            <a:ext cx="662108" cy="634354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8" name="Rectangle 173"/>
          <p:cNvSpPr>
            <a:spLocks noChangeArrowheads="1"/>
          </p:cNvSpPr>
          <p:nvPr userDrawn="1"/>
        </p:nvSpPr>
        <p:spPr bwMode="gray">
          <a:xfrm>
            <a:off x="6260137" y="4270206"/>
            <a:ext cx="662108" cy="634354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29" name="Rectangle 175"/>
          <p:cNvSpPr>
            <a:spLocks noChangeArrowheads="1"/>
          </p:cNvSpPr>
          <p:nvPr userDrawn="1"/>
        </p:nvSpPr>
        <p:spPr bwMode="gray">
          <a:xfrm>
            <a:off x="7200705" y="4419243"/>
            <a:ext cx="662108" cy="634354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0" name="Rectangle 176"/>
          <p:cNvSpPr>
            <a:spLocks noChangeArrowheads="1"/>
          </p:cNvSpPr>
          <p:nvPr userDrawn="1"/>
        </p:nvSpPr>
        <p:spPr bwMode="gray">
          <a:xfrm>
            <a:off x="9090090" y="4406767"/>
            <a:ext cx="662108" cy="643845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1" name="Rectangle 177"/>
          <p:cNvSpPr>
            <a:spLocks noChangeArrowheads="1"/>
          </p:cNvSpPr>
          <p:nvPr userDrawn="1"/>
        </p:nvSpPr>
        <p:spPr bwMode="gray">
          <a:xfrm>
            <a:off x="10960911" y="4406767"/>
            <a:ext cx="641827" cy="643845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2" name="Rectangle 178"/>
          <p:cNvSpPr>
            <a:spLocks noChangeArrowheads="1"/>
          </p:cNvSpPr>
          <p:nvPr userDrawn="1"/>
        </p:nvSpPr>
        <p:spPr bwMode="gray">
          <a:xfrm>
            <a:off x="5334008" y="4419243"/>
            <a:ext cx="662108" cy="634354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3" name="Rectangle 185"/>
          <p:cNvSpPr>
            <a:spLocks noChangeArrowheads="1"/>
          </p:cNvSpPr>
          <p:nvPr userDrawn="1"/>
        </p:nvSpPr>
        <p:spPr bwMode="gray">
          <a:xfrm>
            <a:off x="10030657" y="5942964"/>
            <a:ext cx="662108" cy="634354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4" name="Rectangle 186"/>
          <p:cNvSpPr>
            <a:spLocks noChangeArrowheads="1"/>
          </p:cNvSpPr>
          <p:nvPr userDrawn="1"/>
        </p:nvSpPr>
        <p:spPr bwMode="gray">
          <a:xfrm>
            <a:off x="4381065" y="5942964"/>
            <a:ext cx="665007" cy="634354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5" name="Rectangle 187"/>
          <p:cNvSpPr>
            <a:spLocks noChangeArrowheads="1"/>
          </p:cNvSpPr>
          <p:nvPr userDrawn="1"/>
        </p:nvSpPr>
        <p:spPr bwMode="gray">
          <a:xfrm>
            <a:off x="6270450" y="5942964"/>
            <a:ext cx="662108" cy="634354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6" name="Rectangle 188"/>
          <p:cNvSpPr>
            <a:spLocks noChangeArrowheads="1"/>
          </p:cNvSpPr>
          <p:nvPr userDrawn="1"/>
        </p:nvSpPr>
        <p:spPr bwMode="gray">
          <a:xfrm>
            <a:off x="2495805" y="5942964"/>
            <a:ext cx="662108" cy="634354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grpSp>
        <p:nvGrpSpPr>
          <p:cNvPr id="37" name="Group 206"/>
          <p:cNvGrpSpPr>
            <a:grpSpLocks/>
          </p:cNvGrpSpPr>
          <p:nvPr userDrawn="1"/>
        </p:nvGrpSpPr>
        <p:grpSpPr bwMode="auto">
          <a:xfrm>
            <a:off x="0" y="-24936"/>
            <a:ext cx="11850425" cy="5669639"/>
            <a:chOff x="0" y="336"/>
            <a:chExt cx="5760" cy="3584"/>
          </a:xfrm>
        </p:grpSpPr>
        <p:sp>
          <p:nvSpPr>
            <p:cNvPr id="38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95"/>
            <p:cNvSpPr>
              <a:spLocks noChangeShapeType="1"/>
            </p:cNvSpPr>
            <p:nvPr userDrawn="1"/>
          </p:nvSpPr>
          <p:spPr bwMode="gray">
            <a:xfrm flipH="1">
              <a:off x="0" y="27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Rectangle 138"/>
          <p:cNvSpPr>
            <a:spLocks noChangeArrowheads="1"/>
          </p:cNvSpPr>
          <p:nvPr userDrawn="1"/>
        </p:nvSpPr>
        <p:spPr bwMode="gray">
          <a:xfrm>
            <a:off x="7178015" y="774993"/>
            <a:ext cx="662108" cy="631190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47" name="Rectangle 141"/>
          <p:cNvSpPr>
            <a:spLocks noChangeArrowheads="1"/>
          </p:cNvSpPr>
          <p:nvPr userDrawn="1"/>
        </p:nvSpPr>
        <p:spPr bwMode="gray">
          <a:xfrm>
            <a:off x="8118582" y="74808"/>
            <a:ext cx="662108" cy="5331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48" name="Rectangle 146"/>
          <p:cNvSpPr>
            <a:spLocks noChangeArrowheads="1"/>
          </p:cNvSpPr>
          <p:nvPr userDrawn="1"/>
        </p:nvSpPr>
        <p:spPr bwMode="gray">
          <a:xfrm>
            <a:off x="9900709" y="-11997"/>
            <a:ext cx="622603" cy="616603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49" name="Rectangle 153"/>
          <p:cNvSpPr>
            <a:spLocks noChangeArrowheads="1"/>
          </p:cNvSpPr>
          <p:nvPr userDrawn="1"/>
        </p:nvSpPr>
        <p:spPr bwMode="gray">
          <a:xfrm>
            <a:off x="5296880" y="774993"/>
            <a:ext cx="662108" cy="631190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0" name="Rectangle 155"/>
          <p:cNvSpPr>
            <a:spLocks noChangeArrowheads="1"/>
          </p:cNvSpPr>
          <p:nvPr userDrawn="1"/>
        </p:nvSpPr>
        <p:spPr bwMode="gray">
          <a:xfrm>
            <a:off x="6223010" y="81055"/>
            <a:ext cx="662108" cy="520455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1" name="Rectangle 162"/>
          <p:cNvSpPr>
            <a:spLocks noChangeArrowheads="1"/>
          </p:cNvSpPr>
          <p:nvPr userDrawn="1"/>
        </p:nvSpPr>
        <p:spPr bwMode="gray">
          <a:xfrm>
            <a:off x="587598" y="1870164"/>
            <a:ext cx="699494" cy="631190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2" name="Rectangle 164"/>
          <p:cNvSpPr>
            <a:spLocks noChangeArrowheads="1"/>
          </p:cNvSpPr>
          <p:nvPr userDrawn="1"/>
        </p:nvSpPr>
        <p:spPr bwMode="gray">
          <a:xfrm>
            <a:off x="3265007" y="597913"/>
            <a:ext cx="596268" cy="60837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3" name="Rectangle 179"/>
          <p:cNvSpPr>
            <a:spLocks noChangeArrowheads="1"/>
          </p:cNvSpPr>
          <p:nvPr userDrawn="1"/>
        </p:nvSpPr>
        <p:spPr bwMode="gray">
          <a:xfrm>
            <a:off x="8122707" y="1599942"/>
            <a:ext cx="662108" cy="631192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4" name="Rectangle 181"/>
          <p:cNvSpPr>
            <a:spLocks noChangeArrowheads="1"/>
          </p:cNvSpPr>
          <p:nvPr userDrawn="1"/>
        </p:nvSpPr>
        <p:spPr bwMode="gray">
          <a:xfrm>
            <a:off x="4352188" y="1599942"/>
            <a:ext cx="662108" cy="631192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5" name="Rectangle 182"/>
          <p:cNvSpPr>
            <a:spLocks noChangeArrowheads="1"/>
          </p:cNvSpPr>
          <p:nvPr userDrawn="1"/>
        </p:nvSpPr>
        <p:spPr bwMode="gray">
          <a:xfrm>
            <a:off x="2602612" y="-24936"/>
            <a:ext cx="631972" cy="632855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6" name="Rectangle 183"/>
          <p:cNvSpPr>
            <a:spLocks noChangeArrowheads="1"/>
          </p:cNvSpPr>
          <p:nvPr userDrawn="1"/>
        </p:nvSpPr>
        <p:spPr bwMode="gray">
          <a:xfrm>
            <a:off x="1980142" y="1238972"/>
            <a:ext cx="579294" cy="594090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7" name="Rectangle 189"/>
          <p:cNvSpPr>
            <a:spLocks noChangeArrowheads="1"/>
          </p:cNvSpPr>
          <p:nvPr userDrawn="1"/>
        </p:nvSpPr>
        <p:spPr bwMode="gray">
          <a:xfrm>
            <a:off x="569292" y="81055"/>
            <a:ext cx="662108" cy="520455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8" name="Rectangle 190"/>
          <p:cNvSpPr>
            <a:spLocks noChangeArrowheads="1"/>
          </p:cNvSpPr>
          <p:nvPr userDrawn="1"/>
        </p:nvSpPr>
        <p:spPr bwMode="gray">
          <a:xfrm>
            <a:off x="1485108" y="772914"/>
            <a:ext cx="662108" cy="6311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59" name="Rectangle 200"/>
          <p:cNvSpPr>
            <a:spLocks noChangeArrowheads="1"/>
          </p:cNvSpPr>
          <p:nvPr userDrawn="1"/>
        </p:nvSpPr>
        <p:spPr bwMode="gray">
          <a:xfrm>
            <a:off x="3349741" y="774993"/>
            <a:ext cx="662108" cy="631190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797"/>
          <a:stretch/>
        </p:blipFill>
        <p:spPr>
          <a:xfrm>
            <a:off x="9312580" y="559165"/>
            <a:ext cx="1875220" cy="91203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63" r="35869"/>
          <a:stretch/>
        </p:blipFill>
        <p:spPr>
          <a:xfrm>
            <a:off x="574418" y="-24935"/>
            <a:ext cx="731748" cy="622848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847"/>
          <a:stretch/>
        </p:blipFill>
        <p:spPr>
          <a:xfrm>
            <a:off x="579604" y="1212080"/>
            <a:ext cx="709765" cy="65808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artisticPlasticWrap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812" r="17782"/>
          <a:stretch/>
        </p:blipFill>
        <p:spPr>
          <a:xfrm>
            <a:off x="1287093" y="573517"/>
            <a:ext cx="706626" cy="6327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5" name="Rectangle 182"/>
          <p:cNvSpPr>
            <a:spLocks noChangeArrowheads="1"/>
          </p:cNvSpPr>
          <p:nvPr userDrawn="1"/>
        </p:nvSpPr>
        <p:spPr bwMode="gray">
          <a:xfrm>
            <a:off x="1276327" y="5660361"/>
            <a:ext cx="662108" cy="631192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66" name="Rectangle 153"/>
          <p:cNvSpPr>
            <a:spLocks noChangeArrowheads="1"/>
          </p:cNvSpPr>
          <p:nvPr userDrawn="1"/>
        </p:nvSpPr>
        <p:spPr bwMode="gray">
          <a:xfrm>
            <a:off x="1584115" y="4413013"/>
            <a:ext cx="662108" cy="631190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667"/>
          <a:stretch/>
        </p:blipFill>
        <p:spPr>
          <a:xfrm>
            <a:off x="-1" y="573517"/>
            <a:ext cx="579605" cy="63940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pSp>
        <p:nvGrpSpPr>
          <p:cNvPr id="68" name="Group 67"/>
          <p:cNvGrpSpPr/>
          <p:nvPr userDrawn="1"/>
        </p:nvGrpSpPr>
        <p:grpSpPr>
          <a:xfrm>
            <a:off x="-17265" y="1833061"/>
            <a:ext cx="11898115" cy="2829879"/>
            <a:chOff x="0" y="1773003"/>
            <a:chExt cx="9144000" cy="2570397"/>
          </a:xfrm>
        </p:grpSpPr>
        <p:pic>
          <p:nvPicPr>
            <p:cNvPr id="69" name="Picture 68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211" t="12396" b="32512"/>
            <a:stretch/>
          </p:blipFill>
          <p:spPr>
            <a:xfrm>
              <a:off x="3384043" y="1781175"/>
              <a:ext cx="5759957" cy="2562225"/>
            </a:xfrm>
            <a:prstGeom prst="rect">
              <a:avLst/>
            </a:prstGeom>
          </p:spPr>
        </p:pic>
        <p:sp>
          <p:nvSpPr>
            <p:cNvPr id="70" name="Rectangle 87"/>
            <p:cNvSpPr>
              <a:spLocks noChangeArrowheads="1"/>
            </p:cNvSpPr>
            <p:nvPr/>
          </p:nvSpPr>
          <p:spPr bwMode="gray">
            <a:xfrm>
              <a:off x="0" y="1773003"/>
              <a:ext cx="9144000" cy="2570397"/>
            </a:xfrm>
            <a:prstGeom prst="rect">
              <a:avLst/>
            </a:prstGeom>
            <a:gradFill flip="none" rotWithShape="1">
              <a:gsLst>
                <a:gs pos="0">
                  <a:srgbClr val="002060"/>
                </a:gs>
                <a:gs pos="62000">
                  <a:schemeClr val="accent1"/>
                </a:gs>
                <a:gs pos="100000">
                  <a:schemeClr val="accent3">
                    <a:lumMod val="67000"/>
                    <a:lumOff val="33000"/>
                    <a:alpha val="50000"/>
                  </a:schemeClr>
                </a:gs>
              </a:gsLst>
              <a:lin ang="2400000" scaled="0"/>
              <a:tileRect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Rectangle 165"/>
          <p:cNvSpPr>
            <a:spLocks noChangeArrowheads="1"/>
          </p:cNvSpPr>
          <p:nvPr userDrawn="1"/>
        </p:nvSpPr>
        <p:spPr bwMode="gray">
          <a:xfrm>
            <a:off x="1592366" y="5097228"/>
            <a:ext cx="650519" cy="642264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/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73" name="Rectangle 165"/>
          <p:cNvSpPr>
            <a:spLocks noChangeArrowheads="1"/>
          </p:cNvSpPr>
          <p:nvPr userDrawn="1"/>
        </p:nvSpPr>
        <p:spPr bwMode="gray">
          <a:xfrm>
            <a:off x="602811" y="5002815"/>
            <a:ext cx="682391" cy="641888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  <a:extLst/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422" t="17037" r="17661" b="41524"/>
          <a:stretch/>
        </p:blipFill>
        <p:spPr>
          <a:xfrm>
            <a:off x="1949297" y="-24936"/>
            <a:ext cx="653316" cy="6328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57" y="603091"/>
            <a:ext cx="637268" cy="620118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76" name="Group 191"/>
          <p:cNvGrpSpPr>
            <a:grpSpLocks/>
          </p:cNvGrpSpPr>
          <p:nvPr userDrawn="1"/>
        </p:nvGrpSpPr>
        <p:grpSpPr bwMode="auto">
          <a:xfrm>
            <a:off x="7876325" y="-71668"/>
            <a:ext cx="4004525" cy="6829192"/>
            <a:chOff x="274" y="10"/>
            <a:chExt cx="2764" cy="4310"/>
          </a:xfrm>
        </p:grpSpPr>
        <p:sp>
          <p:nvSpPr>
            <p:cNvPr id="82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Rectangle 146"/>
          <p:cNvSpPr>
            <a:spLocks noChangeArrowheads="1"/>
          </p:cNvSpPr>
          <p:nvPr userDrawn="1"/>
        </p:nvSpPr>
        <p:spPr bwMode="gray">
          <a:xfrm>
            <a:off x="7876326" y="5643538"/>
            <a:ext cx="622603" cy="616603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90" name="Rectangle 165"/>
          <p:cNvSpPr>
            <a:spLocks noChangeArrowheads="1"/>
          </p:cNvSpPr>
          <p:nvPr userDrawn="1"/>
        </p:nvSpPr>
        <p:spPr bwMode="gray">
          <a:xfrm>
            <a:off x="8581897" y="5002816"/>
            <a:ext cx="585565" cy="64072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  <a:extLst/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515" y="2341187"/>
            <a:ext cx="7425531" cy="2019776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5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91" name="Rectangle 183"/>
          <p:cNvSpPr>
            <a:spLocks noChangeArrowheads="1"/>
          </p:cNvSpPr>
          <p:nvPr userDrawn="1"/>
        </p:nvSpPr>
        <p:spPr bwMode="gray">
          <a:xfrm>
            <a:off x="3201987" y="607919"/>
            <a:ext cx="699776" cy="631052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119" tIns="59559" rIns="119119" bIns="59559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78" y="224420"/>
            <a:ext cx="9603687" cy="44883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4043" y="1570937"/>
            <a:ext cx="10692765" cy="4638005"/>
          </a:xfrm>
          <a:prstGeom prst="rect">
            <a:avLst/>
          </a:prstGeom>
        </p:spPr>
        <p:txBody>
          <a:bodyPr lIns="119119" tIns="59559" rIns="119119" bIns="59559"/>
          <a:lstStyle/>
          <a:p>
            <a:r>
              <a:rPr lang="en-US" altLang="zh-CN" smtClean="0"/>
              <a:t>Click icon to add table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783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43" y="1570938"/>
            <a:ext cx="10692765" cy="44431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4043" y="6240112"/>
            <a:ext cx="2772198" cy="358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FF9B-9C6C-43DF-9917-DF94DE391C13}" type="datetime1">
              <a:rPr lang="en-US" altLang="zh-CN"/>
              <a:pPr>
                <a:defRPr/>
              </a:pPr>
              <a:t>1/23/2017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D51DC-5681-4DD5-A000-C33D5FA91B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5" y="4326313"/>
            <a:ext cx="10098723" cy="1337166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5" y="2853558"/>
            <a:ext cx="10098723" cy="1472753"/>
          </a:xfrm>
          <a:prstGeom prst="rect">
            <a:avLst/>
          </a:prstGeom>
        </p:spPr>
        <p:txBody>
          <a:bodyPr lIns="119119" tIns="59559" rIns="119119" bIns="59559" anchor="b"/>
          <a:lstStyle>
            <a:lvl1pPr marL="0" indent="0">
              <a:buNone/>
              <a:defRPr sz="2600"/>
            </a:lvl1pPr>
            <a:lvl2pPr marL="595594" indent="0">
              <a:buNone/>
              <a:defRPr sz="2300"/>
            </a:lvl2pPr>
            <a:lvl3pPr marL="1191189" indent="0">
              <a:buNone/>
              <a:defRPr sz="2100"/>
            </a:lvl3pPr>
            <a:lvl4pPr marL="1786783" indent="0">
              <a:buNone/>
              <a:defRPr sz="1800"/>
            </a:lvl4pPr>
            <a:lvl5pPr marL="2382378" indent="0">
              <a:buNone/>
              <a:defRPr sz="1800"/>
            </a:lvl5pPr>
            <a:lvl6pPr marL="2977972" indent="0">
              <a:buNone/>
              <a:defRPr sz="1800"/>
            </a:lvl6pPr>
            <a:lvl7pPr marL="3573567" indent="0">
              <a:buNone/>
              <a:defRPr sz="1800"/>
            </a:lvl7pPr>
            <a:lvl8pPr marL="4169161" indent="0">
              <a:buNone/>
              <a:defRPr sz="1800"/>
            </a:lvl8pPr>
            <a:lvl9pPr marL="4764756" indent="0">
              <a:buNone/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021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 flip="none" rotWithShape="1">
          <a:gsLst>
            <a:gs pos="99000">
              <a:schemeClr val="bg1"/>
            </a:gs>
            <a:gs pos="22000">
              <a:schemeClr val="bg1">
                <a:alpha val="66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15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 userDrawn="1"/>
        </p:nvGrpSpPr>
        <p:grpSpPr>
          <a:xfrm>
            <a:off x="-36003" y="-74807"/>
            <a:ext cx="11952855" cy="3827887"/>
            <a:chOff x="-27709" y="-76200"/>
            <a:chExt cx="9199418" cy="3023655"/>
          </a:xfrm>
        </p:grpSpPr>
        <p:pic>
          <p:nvPicPr>
            <p:cNvPr id="219" name="Picture 21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1005" b="18965"/>
            <a:stretch/>
          </p:blipFill>
          <p:spPr>
            <a:xfrm>
              <a:off x="-27709" y="-76200"/>
              <a:ext cx="9199418" cy="2518320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220" name="TextBox 219"/>
            <p:cNvSpPr txBox="1"/>
            <p:nvPr userDrawn="1"/>
          </p:nvSpPr>
          <p:spPr>
            <a:xfrm>
              <a:off x="431450" y="2181648"/>
              <a:ext cx="1518485" cy="7658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700" spc="130" dirty="0" smtClean="0">
                  <a:ln>
                    <a:solidFill>
                      <a:schemeClr val="tx1"/>
                    </a:solidFill>
                  </a:ln>
                  <a:solidFill>
                    <a:schemeClr val="bg1">
                      <a:alpha val="88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50" endPos="85000" dir="5400000" sy="-100000" algn="bl" rotWithShape="0"/>
                  </a:effectLst>
                  <a:latin typeface="Impact" pitchFamily="34" charset="0"/>
                </a:rPr>
                <a:t>目  录</a:t>
              </a:r>
              <a:endParaRPr lang="en-US" sz="5700" spc="130" dirty="0">
                <a:ln>
                  <a:solidFill>
                    <a:schemeClr val="tx1"/>
                  </a:solidFill>
                </a:ln>
                <a:solidFill>
                  <a:schemeClr val="bg1">
                    <a:alpha val="88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r="5400000" sy="-100000" algn="bl" rotWithShape="0"/>
                </a:effectLst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8801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855" y="74807"/>
            <a:ext cx="9312903" cy="589521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grpSp>
        <p:nvGrpSpPr>
          <p:cNvPr id="4" name="Group 179"/>
          <p:cNvGrpSpPr>
            <a:grpSpLocks/>
          </p:cNvGrpSpPr>
          <p:nvPr userDrawn="1"/>
        </p:nvGrpSpPr>
        <p:grpSpPr bwMode="auto">
          <a:xfrm>
            <a:off x="198014" y="1374486"/>
            <a:ext cx="11045555" cy="4628687"/>
            <a:chOff x="232" y="1005"/>
            <a:chExt cx="5488" cy="2904"/>
          </a:xfrm>
          <a:solidFill>
            <a:srgbClr val="B9CDE5">
              <a:alpha val="10000"/>
            </a:srgbClr>
          </a:solidFill>
        </p:grpSpPr>
        <p:sp>
          <p:nvSpPr>
            <p:cNvPr id="5" name="Freeform 180"/>
            <p:cNvSpPr>
              <a:spLocks/>
            </p:cNvSpPr>
            <p:nvPr/>
          </p:nvSpPr>
          <p:spPr bwMode="auto">
            <a:xfrm>
              <a:off x="4826" y="2883"/>
              <a:ext cx="35" cy="17"/>
            </a:xfrm>
            <a:custGeom>
              <a:avLst/>
              <a:gdLst>
                <a:gd name="T0" fmla="*/ 0 w 35"/>
                <a:gd name="T1" fmla="*/ 7 h 17"/>
                <a:gd name="T2" fmla="*/ 17 w 35"/>
                <a:gd name="T3" fmla="*/ 0 h 17"/>
                <a:gd name="T4" fmla="*/ 25 w 35"/>
                <a:gd name="T5" fmla="*/ 0 h 17"/>
                <a:gd name="T6" fmla="*/ 34 w 35"/>
                <a:gd name="T7" fmla="*/ 7 h 17"/>
                <a:gd name="T8" fmla="*/ 0 w 35"/>
                <a:gd name="T9" fmla="*/ 16 h 17"/>
                <a:gd name="T10" fmla="*/ 0 w 35"/>
                <a:gd name="T11" fmla="*/ 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7"/>
                <a:gd name="T20" fmla="*/ 35 w 35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7">
                  <a:moveTo>
                    <a:pt x="0" y="7"/>
                  </a:moveTo>
                  <a:lnTo>
                    <a:pt x="17" y="0"/>
                  </a:lnTo>
                  <a:lnTo>
                    <a:pt x="25" y="0"/>
                  </a:lnTo>
                  <a:lnTo>
                    <a:pt x="34" y="7"/>
                  </a:lnTo>
                  <a:lnTo>
                    <a:pt x="0" y="16"/>
                  </a:lnTo>
                  <a:lnTo>
                    <a:pt x="0" y="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" name="Freeform 181"/>
            <p:cNvSpPr>
              <a:spLocks/>
            </p:cNvSpPr>
            <p:nvPr/>
          </p:nvSpPr>
          <p:spPr bwMode="auto">
            <a:xfrm>
              <a:off x="4826" y="2883"/>
              <a:ext cx="43" cy="24"/>
            </a:xfrm>
            <a:custGeom>
              <a:avLst/>
              <a:gdLst>
                <a:gd name="T0" fmla="*/ 0 w 43"/>
                <a:gd name="T1" fmla="*/ 11 h 24"/>
                <a:gd name="T2" fmla="*/ 22 w 43"/>
                <a:gd name="T3" fmla="*/ 0 h 24"/>
                <a:gd name="T4" fmla="*/ 31 w 43"/>
                <a:gd name="T5" fmla="*/ 0 h 24"/>
                <a:gd name="T6" fmla="*/ 42 w 43"/>
                <a:gd name="T7" fmla="*/ 11 h 24"/>
                <a:gd name="T8" fmla="*/ 0 w 43"/>
                <a:gd name="T9" fmla="*/ 23 h 24"/>
                <a:gd name="T10" fmla="*/ 0 w 43"/>
                <a:gd name="T11" fmla="*/ 11 h 24"/>
                <a:gd name="T12" fmla="*/ 22 w 43"/>
                <a:gd name="T13" fmla="*/ 0 h 24"/>
                <a:gd name="T14" fmla="*/ 31 w 43"/>
                <a:gd name="T15" fmla="*/ 0 h 24"/>
                <a:gd name="T16" fmla="*/ 42 w 43"/>
                <a:gd name="T17" fmla="*/ 11 h 24"/>
                <a:gd name="T18" fmla="*/ 0 w 43"/>
                <a:gd name="T19" fmla="*/ 23 h 24"/>
                <a:gd name="T20" fmla="*/ 0 w 43"/>
                <a:gd name="T21" fmla="*/ 11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3"/>
                <a:gd name="T34" fmla="*/ 0 h 24"/>
                <a:gd name="T35" fmla="*/ 43 w 43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3" h="24">
                  <a:moveTo>
                    <a:pt x="0" y="11"/>
                  </a:moveTo>
                  <a:lnTo>
                    <a:pt x="22" y="0"/>
                  </a:lnTo>
                  <a:lnTo>
                    <a:pt x="31" y="0"/>
                  </a:lnTo>
                  <a:lnTo>
                    <a:pt x="42" y="11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2" y="11"/>
                  </a:lnTo>
                  <a:lnTo>
                    <a:pt x="0" y="23"/>
                  </a:lnTo>
                  <a:lnTo>
                    <a:pt x="0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" name="Freeform 182"/>
            <p:cNvSpPr>
              <a:spLocks/>
            </p:cNvSpPr>
            <p:nvPr/>
          </p:nvSpPr>
          <p:spPr bwMode="auto">
            <a:xfrm>
              <a:off x="4878" y="2883"/>
              <a:ext cx="46" cy="17"/>
            </a:xfrm>
            <a:custGeom>
              <a:avLst/>
              <a:gdLst>
                <a:gd name="T0" fmla="*/ 0 w 46"/>
                <a:gd name="T1" fmla="*/ 7 h 17"/>
                <a:gd name="T2" fmla="*/ 9 w 46"/>
                <a:gd name="T3" fmla="*/ 0 h 17"/>
                <a:gd name="T4" fmla="*/ 45 w 46"/>
                <a:gd name="T5" fmla="*/ 0 h 17"/>
                <a:gd name="T6" fmla="*/ 37 w 46"/>
                <a:gd name="T7" fmla="*/ 7 h 17"/>
                <a:gd name="T8" fmla="*/ 19 w 46"/>
                <a:gd name="T9" fmla="*/ 16 h 17"/>
                <a:gd name="T10" fmla="*/ 0 w 46"/>
                <a:gd name="T11" fmla="*/ 7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17"/>
                <a:gd name="T20" fmla="*/ 46 w 46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17">
                  <a:moveTo>
                    <a:pt x="0" y="7"/>
                  </a:moveTo>
                  <a:lnTo>
                    <a:pt x="9" y="0"/>
                  </a:lnTo>
                  <a:lnTo>
                    <a:pt x="45" y="0"/>
                  </a:lnTo>
                  <a:lnTo>
                    <a:pt x="37" y="7"/>
                  </a:lnTo>
                  <a:lnTo>
                    <a:pt x="19" y="16"/>
                  </a:lnTo>
                  <a:lnTo>
                    <a:pt x="0" y="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" name="Freeform 183"/>
            <p:cNvSpPr>
              <a:spLocks/>
            </p:cNvSpPr>
            <p:nvPr/>
          </p:nvSpPr>
          <p:spPr bwMode="auto">
            <a:xfrm>
              <a:off x="4878" y="2883"/>
              <a:ext cx="55" cy="24"/>
            </a:xfrm>
            <a:custGeom>
              <a:avLst/>
              <a:gdLst>
                <a:gd name="T0" fmla="*/ 0 w 55"/>
                <a:gd name="T1" fmla="*/ 11 h 24"/>
                <a:gd name="T2" fmla="*/ 11 w 55"/>
                <a:gd name="T3" fmla="*/ 0 h 24"/>
                <a:gd name="T4" fmla="*/ 54 w 55"/>
                <a:gd name="T5" fmla="*/ 0 h 24"/>
                <a:gd name="T6" fmla="*/ 44 w 55"/>
                <a:gd name="T7" fmla="*/ 11 h 24"/>
                <a:gd name="T8" fmla="*/ 23 w 55"/>
                <a:gd name="T9" fmla="*/ 23 h 24"/>
                <a:gd name="T10" fmla="*/ 0 w 55"/>
                <a:gd name="T11" fmla="*/ 11 h 24"/>
                <a:gd name="T12" fmla="*/ 11 w 55"/>
                <a:gd name="T13" fmla="*/ 0 h 24"/>
                <a:gd name="T14" fmla="*/ 54 w 55"/>
                <a:gd name="T15" fmla="*/ 0 h 24"/>
                <a:gd name="T16" fmla="*/ 44 w 55"/>
                <a:gd name="T17" fmla="*/ 11 h 24"/>
                <a:gd name="T18" fmla="*/ 23 w 55"/>
                <a:gd name="T19" fmla="*/ 23 h 24"/>
                <a:gd name="T20" fmla="*/ 0 w 55"/>
                <a:gd name="T21" fmla="*/ 11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24"/>
                <a:gd name="T35" fmla="*/ 55 w 55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24">
                  <a:moveTo>
                    <a:pt x="0" y="11"/>
                  </a:moveTo>
                  <a:lnTo>
                    <a:pt x="11" y="0"/>
                  </a:lnTo>
                  <a:lnTo>
                    <a:pt x="54" y="0"/>
                  </a:lnTo>
                  <a:lnTo>
                    <a:pt x="44" y="11"/>
                  </a:lnTo>
                  <a:lnTo>
                    <a:pt x="23" y="23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54" y="0"/>
                  </a:lnTo>
                  <a:lnTo>
                    <a:pt x="44" y="11"/>
                  </a:lnTo>
                  <a:lnTo>
                    <a:pt x="23" y="23"/>
                  </a:lnTo>
                  <a:lnTo>
                    <a:pt x="0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" name="Freeform 184"/>
            <p:cNvSpPr>
              <a:spLocks/>
            </p:cNvSpPr>
            <p:nvPr/>
          </p:nvSpPr>
          <p:spPr bwMode="auto">
            <a:xfrm>
              <a:off x="4710" y="2952"/>
              <a:ext cx="683" cy="602"/>
            </a:xfrm>
            <a:custGeom>
              <a:avLst/>
              <a:gdLst>
                <a:gd name="T0" fmla="*/ 10 w 683"/>
                <a:gd name="T1" fmla="*/ 510 h 602"/>
                <a:gd name="T2" fmla="*/ 84 w 683"/>
                <a:gd name="T3" fmla="*/ 488 h 602"/>
                <a:gd name="T4" fmla="*/ 199 w 683"/>
                <a:gd name="T5" fmla="*/ 453 h 602"/>
                <a:gd name="T6" fmla="*/ 325 w 683"/>
                <a:gd name="T7" fmla="*/ 465 h 602"/>
                <a:gd name="T8" fmla="*/ 336 w 683"/>
                <a:gd name="T9" fmla="*/ 510 h 602"/>
                <a:gd name="T10" fmla="*/ 377 w 683"/>
                <a:gd name="T11" fmla="*/ 488 h 602"/>
                <a:gd name="T12" fmla="*/ 356 w 683"/>
                <a:gd name="T13" fmla="*/ 522 h 602"/>
                <a:gd name="T14" fmla="*/ 377 w 683"/>
                <a:gd name="T15" fmla="*/ 510 h 602"/>
                <a:gd name="T16" fmla="*/ 388 w 683"/>
                <a:gd name="T17" fmla="*/ 522 h 602"/>
                <a:gd name="T18" fmla="*/ 388 w 683"/>
                <a:gd name="T19" fmla="*/ 589 h 602"/>
                <a:gd name="T20" fmla="*/ 451 w 683"/>
                <a:gd name="T21" fmla="*/ 567 h 602"/>
                <a:gd name="T22" fmla="*/ 461 w 683"/>
                <a:gd name="T23" fmla="*/ 579 h 602"/>
                <a:gd name="T24" fmla="*/ 534 w 683"/>
                <a:gd name="T25" fmla="*/ 567 h 602"/>
                <a:gd name="T26" fmla="*/ 682 w 683"/>
                <a:gd name="T27" fmla="*/ 374 h 602"/>
                <a:gd name="T28" fmla="*/ 661 w 683"/>
                <a:gd name="T29" fmla="*/ 249 h 602"/>
                <a:gd name="T30" fmla="*/ 639 w 683"/>
                <a:gd name="T31" fmla="*/ 204 h 602"/>
                <a:gd name="T32" fmla="*/ 598 w 683"/>
                <a:gd name="T33" fmla="*/ 79 h 602"/>
                <a:gd name="T34" fmla="*/ 566 w 683"/>
                <a:gd name="T35" fmla="*/ 0 h 602"/>
                <a:gd name="T36" fmla="*/ 534 w 683"/>
                <a:gd name="T37" fmla="*/ 103 h 602"/>
                <a:gd name="T38" fmla="*/ 440 w 683"/>
                <a:gd name="T39" fmla="*/ 103 h 602"/>
                <a:gd name="T40" fmla="*/ 440 w 683"/>
                <a:gd name="T41" fmla="*/ 46 h 602"/>
                <a:gd name="T42" fmla="*/ 461 w 683"/>
                <a:gd name="T43" fmla="*/ 22 h 602"/>
                <a:gd name="T44" fmla="*/ 430 w 683"/>
                <a:gd name="T45" fmla="*/ 22 h 602"/>
                <a:gd name="T46" fmla="*/ 377 w 683"/>
                <a:gd name="T47" fmla="*/ 22 h 602"/>
                <a:gd name="T48" fmla="*/ 325 w 683"/>
                <a:gd name="T49" fmla="*/ 68 h 602"/>
                <a:gd name="T50" fmla="*/ 304 w 683"/>
                <a:gd name="T51" fmla="*/ 79 h 602"/>
                <a:gd name="T52" fmla="*/ 251 w 683"/>
                <a:gd name="T53" fmla="*/ 79 h 602"/>
                <a:gd name="T54" fmla="*/ 220 w 683"/>
                <a:gd name="T55" fmla="*/ 103 h 602"/>
                <a:gd name="T56" fmla="*/ 189 w 683"/>
                <a:gd name="T57" fmla="*/ 136 h 602"/>
                <a:gd name="T58" fmla="*/ 157 w 683"/>
                <a:gd name="T59" fmla="*/ 182 h 602"/>
                <a:gd name="T60" fmla="*/ 42 w 683"/>
                <a:gd name="T61" fmla="*/ 239 h 602"/>
                <a:gd name="T62" fmla="*/ 10 w 683"/>
                <a:gd name="T63" fmla="*/ 318 h 602"/>
                <a:gd name="T64" fmla="*/ 0 w 683"/>
                <a:gd name="T65" fmla="*/ 499 h 6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3"/>
                <a:gd name="T100" fmla="*/ 0 h 602"/>
                <a:gd name="T101" fmla="*/ 683 w 683"/>
                <a:gd name="T102" fmla="*/ 602 h 6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3" h="602">
                  <a:moveTo>
                    <a:pt x="0" y="499"/>
                  </a:moveTo>
                  <a:lnTo>
                    <a:pt x="10" y="510"/>
                  </a:lnTo>
                  <a:lnTo>
                    <a:pt x="42" y="510"/>
                  </a:lnTo>
                  <a:lnTo>
                    <a:pt x="84" y="488"/>
                  </a:lnTo>
                  <a:lnTo>
                    <a:pt x="137" y="488"/>
                  </a:lnTo>
                  <a:lnTo>
                    <a:pt x="199" y="453"/>
                  </a:lnTo>
                  <a:lnTo>
                    <a:pt x="283" y="443"/>
                  </a:lnTo>
                  <a:lnTo>
                    <a:pt x="325" y="465"/>
                  </a:lnTo>
                  <a:lnTo>
                    <a:pt x="325" y="510"/>
                  </a:lnTo>
                  <a:lnTo>
                    <a:pt x="336" y="510"/>
                  </a:lnTo>
                  <a:lnTo>
                    <a:pt x="377" y="465"/>
                  </a:lnTo>
                  <a:lnTo>
                    <a:pt x="377" y="488"/>
                  </a:lnTo>
                  <a:lnTo>
                    <a:pt x="346" y="522"/>
                  </a:lnTo>
                  <a:lnTo>
                    <a:pt x="356" y="522"/>
                  </a:lnTo>
                  <a:lnTo>
                    <a:pt x="377" y="499"/>
                  </a:lnTo>
                  <a:lnTo>
                    <a:pt x="377" y="510"/>
                  </a:lnTo>
                  <a:lnTo>
                    <a:pt x="367" y="522"/>
                  </a:lnTo>
                  <a:lnTo>
                    <a:pt x="388" y="522"/>
                  </a:lnTo>
                  <a:lnTo>
                    <a:pt x="377" y="567"/>
                  </a:lnTo>
                  <a:lnTo>
                    <a:pt x="388" y="589"/>
                  </a:lnTo>
                  <a:lnTo>
                    <a:pt x="420" y="589"/>
                  </a:lnTo>
                  <a:lnTo>
                    <a:pt x="451" y="567"/>
                  </a:lnTo>
                  <a:lnTo>
                    <a:pt x="451" y="589"/>
                  </a:lnTo>
                  <a:lnTo>
                    <a:pt x="461" y="579"/>
                  </a:lnTo>
                  <a:lnTo>
                    <a:pt x="461" y="601"/>
                  </a:lnTo>
                  <a:lnTo>
                    <a:pt x="534" y="567"/>
                  </a:lnTo>
                  <a:lnTo>
                    <a:pt x="650" y="431"/>
                  </a:lnTo>
                  <a:lnTo>
                    <a:pt x="682" y="374"/>
                  </a:lnTo>
                  <a:lnTo>
                    <a:pt x="682" y="318"/>
                  </a:lnTo>
                  <a:lnTo>
                    <a:pt x="661" y="249"/>
                  </a:lnTo>
                  <a:lnTo>
                    <a:pt x="650" y="239"/>
                  </a:lnTo>
                  <a:lnTo>
                    <a:pt x="639" y="204"/>
                  </a:lnTo>
                  <a:lnTo>
                    <a:pt x="609" y="170"/>
                  </a:lnTo>
                  <a:lnTo>
                    <a:pt x="598" y="79"/>
                  </a:lnTo>
                  <a:lnTo>
                    <a:pt x="577" y="68"/>
                  </a:lnTo>
                  <a:lnTo>
                    <a:pt x="566" y="0"/>
                  </a:lnTo>
                  <a:lnTo>
                    <a:pt x="556" y="0"/>
                  </a:lnTo>
                  <a:lnTo>
                    <a:pt x="534" y="103"/>
                  </a:lnTo>
                  <a:lnTo>
                    <a:pt x="504" y="136"/>
                  </a:lnTo>
                  <a:lnTo>
                    <a:pt x="440" y="103"/>
                  </a:lnTo>
                  <a:lnTo>
                    <a:pt x="430" y="79"/>
                  </a:lnTo>
                  <a:lnTo>
                    <a:pt x="440" y="46"/>
                  </a:lnTo>
                  <a:lnTo>
                    <a:pt x="451" y="46"/>
                  </a:lnTo>
                  <a:lnTo>
                    <a:pt x="461" y="22"/>
                  </a:lnTo>
                  <a:lnTo>
                    <a:pt x="451" y="22"/>
                  </a:lnTo>
                  <a:lnTo>
                    <a:pt x="430" y="22"/>
                  </a:lnTo>
                  <a:lnTo>
                    <a:pt x="388" y="0"/>
                  </a:lnTo>
                  <a:lnTo>
                    <a:pt x="377" y="22"/>
                  </a:lnTo>
                  <a:lnTo>
                    <a:pt x="346" y="34"/>
                  </a:lnTo>
                  <a:lnTo>
                    <a:pt x="325" y="68"/>
                  </a:lnTo>
                  <a:lnTo>
                    <a:pt x="325" y="91"/>
                  </a:lnTo>
                  <a:lnTo>
                    <a:pt x="304" y="79"/>
                  </a:lnTo>
                  <a:lnTo>
                    <a:pt x="283" y="57"/>
                  </a:lnTo>
                  <a:lnTo>
                    <a:pt x="251" y="79"/>
                  </a:lnTo>
                  <a:lnTo>
                    <a:pt x="231" y="113"/>
                  </a:lnTo>
                  <a:lnTo>
                    <a:pt x="220" y="103"/>
                  </a:lnTo>
                  <a:lnTo>
                    <a:pt x="210" y="113"/>
                  </a:lnTo>
                  <a:lnTo>
                    <a:pt x="189" y="136"/>
                  </a:lnTo>
                  <a:lnTo>
                    <a:pt x="189" y="148"/>
                  </a:lnTo>
                  <a:lnTo>
                    <a:pt x="157" y="182"/>
                  </a:lnTo>
                  <a:lnTo>
                    <a:pt x="73" y="204"/>
                  </a:lnTo>
                  <a:lnTo>
                    <a:pt x="42" y="239"/>
                  </a:lnTo>
                  <a:lnTo>
                    <a:pt x="21" y="273"/>
                  </a:lnTo>
                  <a:lnTo>
                    <a:pt x="10" y="318"/>
                  </a:lnTo>
                  <a:lnTo>
                    <a:pt x="21" y="443"/>
                  </a:lnTo>
                  <a:lnTo>
                    <a:pt x="0" y="49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" name="Freeform 185"/>
            <p:cNvSpPr>
              <a:spLocks/>
            </p:cNvSpPr>
            <p:nvPr/>
          </p:nvSpPr>
          <p:spPr bwMode="auto">
            <a:xfrm>
              <a:off x="4710" y="2952"/>
              <a:ext cx="691" cy="611"/>
            </a:xfrm>
            <a:custGeom>
              <a:avLst/>
              <a:gdLst>
                <a:gd name="T0" fmla="*/ 42 w 691"/>
                <a:gd name="T1" fmla="*/ 518 h 611"/>
                <a:gd name="T2" fmla="*/ 201 w 691"/>
                <a:gd name="T3" fmla="*/ 460 h 611"/>
                <a:gd name="T4" fmla="*/ 328 w 691"/>
                <a:gd name="T5" fmla="*/ 518 h 611"/>
                <a:gd name="T6" fmla="*/ 381 w 691"/>
                <a:gd name="T7" fmla="*/ 495 h 611"/>
                <a:gd name="T8" fmla="*/ 381 w 691"/>
                <a:gd name="T9" fmla="*/ 507 h 611"/>
                <a:gd name="T10" fmla="*/ 393 w 691"/>
                <a:gd name="T11" fmla="*/ 530 h 611"/>
                <a:gd name="T12" fmla="*/ 425 w 691"/>
                <a:gd name="T13" fmla="*/ 598 h 611"/>
                <a:gd name="T14" fmla="*/ 467 w 691"/>
                <a:gd name="T15" fmla="*/ 587 h 611"/>
                <a:gd name="T16" fmla="*/ 658 w 691"/>
                <a:gd name="T17" fmla="*/ 437 h 611"/>
                <a:gd name="T18" fmla="*/ 669 w 691"/>
                <a:gd name="T19" fmla="*/ 253 h 611"/>
                <a:gd name="T20" fmla="*/ 616 w 691"/>
                <a:gd name="T21" fmla="*/ 173 h 611"/>
                <a:gd name="T22" fmla="*/ 573 w 691"/>
                <a:gd name="T23" fmla="*/ 0 h 611"/>
                <a:gd name="T24" fmla="*/ 510 w 691"/>
                <a:gd name="T25" fmla="*/ 138 h 611"/>
                <a:gd name="T26" fmla="*/ 446 w 691"/>
                <a:gd name="T27" fmla="*/ 47 h 611"/>
                <a:gd name="T28" fmla="*/ 457 w 691"/>
                <a:gd name="T29" fmla="*/ 23 h 611"/>
                <a:gd name="T30" fmla="*/ 381 w 691"/>
                <a:gd name="T31" fmla="*/ 23 h 611"/>
                <a:gd name="T32" fmla="*/ 328 w 691"/>
                <a:gd name="T33" fmla="*/ 92 h 611"/>
                <a:gd name="T34" fmla="*/ 254 w 691"/>
                <a:gd name="T35" fmla="*/ 80 h 611"/>
                <a:gd name="T36" fmla="*/ 212 w 691"/>
                <a:gd name="T37" fmla="*/ 115 h 611"/>
                <a:gd name="T38" fmla="*/ 159 w 691"/>
                <a:gd name="T39" fmla="*/ 185 h 611"/>
                <a:gd name="T40" fmla="*/ 21 w 691"/>
                <a:gd name="T41" fmla="*/ 277 h 611"/>
                <a:gd name="T42" fmla="*/ 0 w 691"/>
                <a:gd name="T43" fmla="*/ 507 h 611"/>
                <a:gd name="T44" fmla="*/ 85 w 691"/>
                <a:gd name="T45" fmla="*/ 495 h 611"/>
                <a:gd name="T46" fmla="*/ 286 w 691"/>
                <a:gd name="T47" fmla="*/ 449 h 611"/>
                <a:gd name="T48" fmla="*/ 339 w 691"/>
                <a:gd name="T49" fmla="*/ 518 h 611"/>
                <a:gd name="T50" fmla="*/ 351 w 691"/>
                <a:gd name="T51" fmla="*/ 530 h 611"/>
                <a:gd name="T52" fmla="*/ 381 w 691"/>
                <a:gd name="T53" fmla="*/ 518 h 611"/>
                <a:gd name="T54" fmla="*/ 381 w 691"/>
                <a:gd name="T55" fmla="*/ 575 h 611"/>
                <a:gd name="T56" fmla="*/ 457 w 691"/>
                <a:gd name="T57" fmla="*/ 575 h 611"/>
                <a:gd name="T58" fmla="*/ 467 w 691"/>
                <a:gd name="T59" fmla="*/ 610 h 611"/>
                <a:gd name="T60" fmla="*/ 690 w 691"/>
                <a:gd name="T61" fmla="*/ 380 h 611"/>
                <a:gd name="T62" fmla="*/ 658 w 691"/>
                <a:gd name="T63" fmla="*/ 242 h 611"/>
                <a:gd name="T64" fmla="*/ 605 w 691"/>
                <a:gd name="T65" fmla="*/ 80 h 611"/>
                <a:gd name="T66" fmla="*/ 563 w 691"/>
                <a:gd name="T67" fmla="*/ 0 h 611"/>
                <a:gd name="T68" fmla="*/ 446 w 691"/>
                <a:gd name="T69" fmla="*/ 104 h 611"/>
                <a:gd name="T70" fmla="*/ 457 w 691"/>
                <a:gd name="T71" fmla="*/ 47 h 611"/>
                <a:gd name="T72" fmla="*/ 435 w 691"/>
                <a:gd name="T73" fmla="*/ 23 h 611"/>
                <a:gd name="T74" fmla="*/ 351 w 691"/>
                <a:gd name="T75" fmla="*/ 35 h 611"/>
                <a:gd name="T76" fmla="*/ 307 w 691"/>
                <a:gd name="T77" fmla="*/ 80 h 611"/>
                <a:gd name="T78" fmla="*/ 233 w 691"/>
                <a:gd name="T79" fmla="*/ 115 h 611"/>
                <a:gd name="T80" fmla="*/ 191 w 691"/>
                <a:gd name="T81" fmla="*/ 138 h 611"/>
                <a:gd name="T82" fmla="*/ 74 w 691"/>
                <a:gd name="T83" fmla="*/ 207 h 611"/>
                <a:gd name="T84" fmla="*/ 10 w 691"/>
                <a:gd name="T85" fmla="*/ 322 h 6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91"/>
                <a:gd name="T130" fmla="*/ 0 h 611"/>
                <a:gd name="T131" fmla="*/ 691 w 691"/>
                <a:gd name="T132" fmla="*/ 611 h 61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91" h="611">
                  <a:moveTo>
                    <a:pt x="0" y="507"/>
                  </a:moveTo>
                  <a:lnTo>
                    <a:pt x="10" y="518"/>
                  </a:lnTo>
                  <a:lnTo>
                    <a:pt x="42" y="518"/>
                  </a:lnTo>
                  <a:lnTo>
                    <a:pt x="85" y="495"/>
                  </a:lnTo>
                  <a:lnTo>
                    <a:pt x="138" y="495"/>
                  </a:lnTo>
                  <a:lnTo>
                    <a:pt x="201" y="460"/>
                  </a:lnTo>
                  <a:lnTo>
                    <a:pt x="286" y="449"/>
                  </a:lnTo>
                  <a:lnTo>
                    <a:pt x="328" y="472"/>
                  </a:lnTo>
                  <a:lnTo>
                    <a:pt x="328" y="518"/>
                  </a:lnTo>
                  <a:lnTo>
                    <a:pt x="339" y="518"/>
                  </a:lnTo>
                  <a:lnTo>
                    <a:pt x="381" y="472"/>
                  </a:lnTo>
                  <a:lnTo>
                    <a:pt x="381" y="495"/>
                  </a:lnTo>
                  <a:lnTo>
                    <a:pt x="351" y="530"/>
                  </a:lnTo>
                  <a:lnTo>
                    <a:pt x="360" y="530"/>
                  </a:lnTo>
                  <a:lnTo>
                    <a:pt x="381" y="507"/>
                  </a:lnTo>
                  <a:lnTo>
                    <a:pt x="381" y="518"/>
                  </a:lnTo>
                  <a:lnTo>
                    <a:pt x="372" y="530"/>
                  </a:lnTo>
                  <a:lnTo>
                    <a:pt x="393" y="530"/>
                  </a:lnTo>
                  <a:lnTo>
                    <a:pt x="381" y="575"/>
                  </a:lnTo>
                  <a:lnTo>
                    <a:pt x="393" y="598"/>
                  </a:lnTo>
                  <a:lnTo>
                    <a:pt x="425" y="598"/>
                  </a:lnTo>
                  <a:lnTo>
                    <a:pt x="457" y="575"/>
                  </a:lnTo>
                  <a:lnTo>
                    <a:pt x="457" y="598"/>
                  </a:lnTo>
                  <a:lnTo>
                    <a:pt x="467" y="587"/>
                  </a:lnTo>
                  <a:lnTo>
                    <a:pt x="467" y="610"/>
                  </a:lnTo>
                  <a:lnTo>
                    <a:pt x="541" y="575"/>
                  </a:lnTo>
                  <a:lnTo>
                    <a:pt x="658" y="437"/>
                  </a:lnTo>
                  <a:lnTo>
                    <a:pt x="690" y="380"/>
                  </a:lnTo>
                  <a:lnTo>
                    <a:pt x="690" y="322"/>
                  </a:lnTo>
                  <a:lnTo>
                    <a:pt x="669" y="253"/>
                  </a:lnTo>
                  <a:lnTo>
                    <a:pt x="658" y="242"/>
                  </a:lnTo>
                  <a:lnTo>
                    <a:pt x="647" y="207"/>
                  </a:lnTo>
                  <a:lnTo>
                    <a:pt x="616" y="173"/>
                  </a:lnTo>
                  <a:lnTo>
                    <a:pt x="605" y="80"/>
                  </a:lnTo>
                  <a:lnTo>
                    <a:pt x="584" y="70"/>
                  </a:lnTo>
                  <a:lnTo>
                    <a:pt x="573" y="0"/>
                  </a:lnTo>
                  <a:lnTo>
                    <a:pt x="563" y="0"/>
                  </a:lnTo>
                  <a:lnTo>
                    <a:pt x="541" y="104"/>
                  </a:lnTo>
                  <a:lnTo>
                    <a:pt x="510" y="138"/>
                  </a:lnTo>
                  <a:lnTo>
                    <a:pt x="446" y="104"/>
                  </a:lnTo>
                  <a:lnTo>
                    <a:pt x="435" y="80"/>
                  </a:lnTo>
                  <a:lnTo>
                    <a:pt x="446" y="47"/>
                  </a:lnTo>
                  <a:lnTo>
                    <a:pt x="457" y="47"/>
                  </a:lnTo>
                  <a:lnTo>
                    <a:pt x="467" y="23"/>
                  </a:lnTo>
                  <a:lnTo>
                    <a:pt x="457" y="23"/>
                  </a:lnTo>
                  <a:lnTo>
                    <a:pt x="435" y="23"/>
                  </a:lnTo>
                  <a:lnTo>
                    <a:pt x="393" y="0"/>
                  </a:lnTo>
                  <a:lnTo>
                    <a:pt x="381" y="23"/>
                  </a:lnTo>
                  <a:lnTo>
                    <a:pt x="351" y="35"/>
                  </a:lnTo>
                  <a:lnTo>
                    <a:pt x="328" y="70"/>
                  </a:lnTo>
                  <a:lnTo>
                    <a:pt x="328" y="92"/>
                  </a:lnTo>
                  <a:lnTo>
                    <a:pt x="307" y="80"/>
                  </a:lnTo>
                  <a:lnTo>
                    <a:pt x="286" y="58"/>
                  </a:lnTo>
                  <a:lnTo>
                    <a:pt x="254" y="80"/>
                  </a:lnTo>
                  <a:lnTo>
                    <a:pt x="233" y="115"/>
                  </a:lnTo>
                  <a:lnTo>
                    <a:pt x="222" y="104"/>
                  </a:lnTo>
                  <a:lnTo>
                    <a:pt x="212" y="115"/>
                  </a:lnTo>
                  <a:lnTo>
                    <a:pt x="191" y="138"/>
                  </a:lnTo>
                  <a:lnTo>
                    <a:pt x="191" y="150"/>
                  </a:lnTo>
                  <a:lnTo>
                    <a:pt x="159" y="185"/>
                  </a:lnTo>
                  <a:lnTo>
                    <a:pt x="74" y="207"/>
                  </a:lnTo>
                  <a:lnTo>
                    <a:pt x="42" y="242"/>
                  </a:lnTo>
                  <a:lnTo>
                    <a:pt x="21" y="277"/>
                  </a:lnTo>
                  <a:lnTo>
                    <a:pt x="10" y="322"/>
                  </a:lnTo>
                  <a:lnTo>
                    <a:pt x="21" y="449"/>
                  </a:lnTo>
                  <a:lnTo>
                    <a:pt x="0" y="507"/>
                  </a:lnTo>
                  <a:lnTo>
                    <a:pt x="10" y="518"/>
                  </a:lnTo>
                  <a:lnTo>
                    <a:pt x="42" y="518"/>
                  </a:lnTo>
                  <a:lnTo>
                    <a:pt x="85" y="495"/>
                  </a:lnTo>
                  <a:lnTo>
                    <a:pt x="138" y="495"/>
                  </a:lnTo>
                  <a:lnTo>
                    <a:pt x="201" y="460"/>
                  </a:lnTo>
                  <a:lnTo>
                    <a:pt x="286" y="449"/>
                  </a:lnTo>
                  <a:lnTo>
                    <a:pt x="328" y="472"/>
                  </a:lnTo>
                  <a:lnTo>
                    <a:pt x="328" y="518"/>
                  </a:lnTo>
                  <a:lnTo>
                    <a:pt x="339" y="518"/>
                  </a:lnTo>
                  <a:lnTo>
                    <a:pt x="381" y="472"/>
                  </a:lnTo>
                  <a:lnTo>
                    <a:pt x="381" y="495"/>
                  </a:lnTo>
                  <a:lnTo>
                    <a:pt x="351" y="530"/>
                  </a:lnTo>
                  <a:lnTo>
                    <a:pt x="360" y="530"/>
                  </a:lnTo>
                  <a:lnTo>
                    <a:pt x="381" y="507"/>
                  </a:lnTo>
                  <a:lnTo>
                    <a:pt x="381" y="518"/>
                  </a:lnTo>
                  <a:lnTo>
                    <a:pt x="372" y="530"/>
                  </a:lnTo>
                  <a:lnTo>
                    <a:pt x="393" y="530"/>
                  </a:lnTo>
                  <a:lnTo>
                    <a:pt x="381" y="575"/>
                  </a:lnTo>
                  <a:lnTo>
                    <a:pt x="393" y="598"/>
                  </a:lnTo>
                  <a:lnTo>
                    <a:pt x="425" y="598"/>
                  </a:lnTo>
                  <a:lnTo>
                    <a:pt x="457" y="575"/>
                  </a:lnTo>
                  <a:lnTo>
                    <a:pt x="457" y="598"/>
                  </a:lnTo>
                  <a:lnTo>
                    <a:pt x="467" y="587"/>
                  </a:lnTo>
                  <a:lnTo>
                    <a:pt x="467" y="610"/>
                  </a:lnTo>
                  <a:lnTo>
                    <a:pt x="541" y="575"/>
                  </a:lnTo>
                  <a:lnTo>
                    <a:pt x="658" y="437"/>
                  </a:lnTo>
                  <a:lnTo>
                    <a:pt x="690" y="380"/>
                  </a:lnTo>
                  <a:lnTo>
                    <a:pt x="690" y="322"/>
                  </a:lnTo>
                  <a:lnTo>
                    <a:pt x="669" y="253"/>
                  </a:lnTo>
                  <a:lnTo>
                    <a:pt x="658" y="242"/>
                  </a:lnTo>
                  <a:lnTo>
                    <a:pt x="647" y="207"/>
                  </a:lnTo>
                  <a:lnTo>
                    <a:pt x="616" y="173"/>
                  </a:lnTo>
                  <a:lnTo>
                    <a:pt x="605" y="80"/>
                  </a:lnTo>
                  <a:lnTo>
                    <a:pt x="584" y="70"/>
                  </a:lnTo>
                  <a:lnTo>
                    <a:pt x="573" y="0"/>
                  </a:lnTo>
                  <a:lnTo>
                    <a:pt x="563" y="0"/>
                  </a:lnTo>
                  <a:lnTo>
                    <a:pt x="541" y="104"/>
                  </a:lnTo>
                  <a:lnTo>
                    <a:pt x="510" y="138"/>
                  </a:lnTo>
                  <a:lnTo>
                    <a:pt x="446" y="104"/>
                  </a:lnTo>
                  <a:lnTo>
                    <a:pt x="435" y="80"/>
                  </a:lnTo>
                  <a:lnTo>
                    <a:pt x="446" y="47"/>
                  </a:lnTo>
                  <a:lnTo>
                    <a:pt x="457" y="47"/>
                  </a:lnTo>
                  <a:lnTo>
                    <a:pt x="467" y="23"/>
                  </a:lnTo>
                  <a:lnTo>
                    <a:pt x="457" y="23"/>
                  </a:lnTo>
                  <a:lnTo>
                    <a:pt x="435" y="23"/>
                  </a:lnTo>
                  <a:lnTo>
                    <a:pt x="393" y="0"/>
                  </a:lnTo>
                  <a:lnTo>
                    <a:pt x="381" y="23"/>
                  </a:lnTo>
                  <a:lnTo>
                    <a:pt x="351" y="35"/>
                  </a:lnTo>
                  <a:lnTo>
                    <a:pt x="328" y="70"/>
                  </a:lnTo>
                  <a:lnTo>
                    <a:pt x="328" y="92"/>
                  </a:lnTo>
                  <a:lnTo>
                    <a:pt x="307" y="80"/>
                  </a:lnTo>
                  <a:lnTo>
                    <a:pt x="286" y="58"/>
                  </a:lnTo>
                  <a:lnTo>
                    <a:pt x="254" y="80"/>
                  </a:lnTo>
                  <a:lnTo>
                    <a:pt x="233" y="115"/>
                  </a:lnTo>
                  <a:lnTo>
                    <a:pt x="222" y="104"/>
                  </a:lnTo>
                  <a:lnTo>
                    <a:pt x="212" y="115"/>
                  </a:lnTo>
                  <a:lnTo>
                    <a:pt x="191" y="138"/>
                  </a:lnTo>
                  <a:lnTo>
                    <a:pt x="191" y="150"/>
                  </a:lnTo>
                  <a:lnTo>
                    <a:pt x="159" y="185"/>
                  </a:lnTo>
                  <a:lnTo>
                    <a:pt x="74" y="207"/>
                  </a:lnTo>
                  <a:lnTo>
                    <a:pt x="42" y="242"/>
                  </a:lnTo>
                  <a:lnTo>
                    <a:pt x="21" y="277"/>
                  </a:lnTo>
                  <a:lnTo>
                    <a:pt x="10" y="322"/>
                  </a:lnTo>
                  <a:lnTo>
                    <a:pt x="21" y="449"/>
                  </a:lnTo>
                  <a:lnTo>
                    <a:pt x="0" y="50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" name="Freeform 186"/>
            <p:cNvSpPr>
              <a:spLocks/>
            </p:cNvSpPr>
            <p:nvPr/>
          </p:nvSpPr>
          <p:spPr bwMode="auto">
            <a:xfrm>
              <a:off x="5017" y="2653"/>
              <a:ext cx="17" cy="49"/>
            </a:xfrm>
            <a:custGeom>
              <a:avLst/>
              <a:gdLst>
                <a:gd name="T0" fmla="*/ 8 w 17"/>
                <a:gd name="T1" fmla="*/ 0 h 49"/>
                <a:gd name="T2" fmla="*/ 8 w 17"/>
                <a:gd name="T3" fmla="*/ 19 h 49"/>
                <a:gd name="T4" fmla="*/ 16 w 17"/>
                <a:gd name="T5" fmla="*/ 19 h 49"/>
                <a:gd name="T6" fmla="*/ 16 w 17"/>
                <a:gd name="T7" fmla="*/ 38 h 49"/>
                <a:gd name="T8" fmla="*/ 0 w 17"/>
                <a:gd name="T9" fmla="*/ 48 h 49"/>
                <a:gd name="T10" fmla="*/ 0 w 17"/>
                <a:gd name="T11" fmla="*/ 29 h 49"/>
                <a:gd name="T12" fmla="*/ 8 w 17"/>
                <a:gd name="T13" fmla="*/ 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49"/>
                <a:gd name="T23" fmla="*/ 17 w 17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49">
                  <a:moveTo>
                    <a:pt x="8" y="0"/>
                  </a:moveTo>
                  <a:lnTo>
                    <a:pt x="8" y="19"/>
                  </a:lnTo>
                  <a:lnTo>
                    <a:pt x="16" y="19"/>
                  </a:lnTo>
                  <a:lnTo>
                    <a:pt x="16" y="38"/>
                  </a:lnTo>
                  <a:lnTo>
                    <a:pt x="0" y="48"/>
                  </a:lnTo>
                  <a:lnTo>
                    <a:pt x="0" y="29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" name="Freeform 187"/>
            <p:cNvSpPr>
              <a:spLocks/>
            </p:cNvSpPr>
            <p:nvPr/>
          </p:nvSpPr>
          <p:spPr bwMode="auto">
            <a:xfrm>
              <a:off x="5017" y="2653"/>
              <a:ext cx="22" cy="58"/>
            </a:xfrm>
            <a:custGeom>
              <a:avLst/>
              <a:gdLst>
                <a:gd name="T0" fmla="*/ 11 w 22"/>
                <a:gd name="T1" fmla="*/ 0 h 58"/>
                <a:gd name="T2" fmla="*/ 11 w 22"/>
                <a:gd name="T3" fmla="*/ 23 h 58"/>
                <a:gd name="T4" fmla="*/ 21 w 22"/>
                <a:gd name="T5" fmla="*/ 23 h 58"/>
                <a:gd name="T6" fmla="*/ 21 w 22"/>
                <a:gd name="T7" fmla="*/ 45 h 58"/>
                <a:gd name="T8" fmla="*/ 0 w 22"/>
                <a:gd name="T9" fmla="*/ 57 h 58"/>
                <a:gd name="T10" fmla="*/ 0 w 22"/>
                <a:gd name="T11" fmla="*/ 34 h 58"/>
                <a:gd name="T12" fmla="*/ 11 w 22"/>
                <a:gd name="T13" fmla="*/ 0 h 58"/>
                <a:gd name="T14" fmla="*/ 11 w 22"/>
                <a:gd name="T15" fmla="*/ 23 h 58"/>
                <a:gd name="T16" fmla="*/ 21 w 22"/>
                <a:gd name="T17" fmla="*/ 23 h 58"/>
                <a:gd name="T18" fmla="*/ 21 w 22"/>
                <a:gd name="T19" fmla="*/ 45 h 58"/>
                <a:gd name="T20" fmla="*/ 0 w 22"/>
                <a:gd name="T21" fmla="*/ 57 h 58"/>
                <a:gd name="T22" fmla="*/ 0 w 22"/>
                <a:gd name="T23" fmla="*/ 34 h 58"/>
                <a:gd name="T24" fmla="*/ 11 w 22"/>
                <a:gd name="T25" fmla="*/ 0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58"/>
                <a:gd name="T41" fmla="*/ 22 w 22"/>
                <a:gd name="T42" fmla="*/ 58 h 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58">
                  <a:moveTo>
                    <a:pt x="11" y="0"/>
                  </a:moveTo>
                  <a:lnTo>
                    <a:pt x="11" y="23"/>
                  </a:lnTo>
                  <a:lnTo>
                    <a:pt x="21" y="23"/>
                  </a:lnTo>
                  <a:lnTo>
                    <a:pt x="21" y="45"/>
                  </a:lnTo>
                  <a:lnTo>
                    <a:pt x="0" y="57"/>
                  </a:lnTo>
                  <a:lnTo>
                    <a:pt x="0" y="34"/>
                  </a:lnTo>
                  <a:lnTo>
                    <a:pt x="11" y="0"/>
                  </a:lnTo>
                  <a:lnTo>
                    <a:pt x="11" y="23"/>
                  </a:lnTo>
                  <a:lnTo>
                    <a:pt x="21" y="23"/>
                  </a:lnTo>
                  <a:lnTo>
                    <a:pt x="21" y="45"/>
                  </a:lnTo>
                  <a:lnTo>
                    <a:pt x="0" y="57"/>
                  </a:lnTo>
                  <a:lnTo>
                    <a:pt x="0" y="34"/>
                  </a:lnTo>
                  <a:lnTo>
                    <a:pt x="11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" name="Freeform 188"/>
            <p:cNvSpPr>
              <a:spLocks/>
            </p:cNvSpPr>
            <p:nvPr/>
          </p:nvSpPr>
          <p:spPr bwMode="auto">
            <a:xfrm>
              <a:off x="4932" y="2491"/>
              <a:ext cx="67" cy="84"/>
            </a:xfrm>
            <a:custGeom>
              <a:avLst/>
              <a:gdLst>
                <a:gd name="T0" fmla="*/ 0 w 67"/>
                <a:gd name="T1" fmla="*/ 42 h 84"/>
                <a:gd name="T2" fmla="*/ 0 w 67"/>
                <a:gd name="T3" fmla="*/ 52 h 84"/>
                <a:gd name="T4" fmla="*/ 19 w 67"/>
                <a:gd name="T5" fmla="*/ 52 h 84"/>
                <a:gd name="T6" fmla="*/ 19 w 67"/>
                <a:gd name="T7" fmla="*/ 73 h 84"/>
                <a:gd name="T8" fmla="*/ 47 w 67"/>
                <a:gd name="T9" fmla="*/ 83 h 84"/>
                <a:gd name="T10" fmla="*/ 47 w 67"/>
                <a:gd name="T11" fmla="*/ 73 h 84"/>
                <a:gd name="T12" fmla="*/ 56 w 67"/>
                <a:gd name="T13" fmla="*/ 73 h 84"/>
                <a:gd name="T14" fmla="*/ 66 w 67"/>
                <a:gd name="T15" fmla="*/ 52 h 84"/>
                <a:gd name="T16" fmla="*/ 56 w 67"/>
                <a:gd name="T17" fmla="*/ 22 h 84"/>
                <a:gd name="T18" fmla="*/ 38 w 67"/>
                <a:gd name="T19" fmla="*/ 0 h 84"/>
                <a:gd name="T20" fmla="*/ 38 w 67"/>
                <a:gd name="T21" fmla="*/ 22 h 84"/>
                <a:gd name="T22" fmla="*/ 19 w 67"/>
                <a:gd name="T23" fmla="*/ 42 h 84"/>
                <a:gd name="T24" fmla="*/ 10 w 67"/>
                <a:gd name="T25" fmla="*/ 31 h 84"/>
                <a:gd name="T26" fmla="*/ 0 w 67"/>
                <a:gd name="T27" fmla="*/ 42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"/>
                <a:gd name="T43" fmla="*/ 0 h 84"/>
                <a:gd name="T44" fmla="*/ 67 w 67"/>
                <a:gd name="T45" fmla="*/ 84 h 8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" h="84">
                  <a:moveTo>
                    <a:pt x="0" y="42"/>
                  </a:moveTo>
                  <a:lnTo>
                    <a:pt x="0" y="52"/>
                  </a:lnTo>
                  <a:lnTo>
                    <a:pt x="19" y="52"/>
                  </a:lnTo>
                  <a:lnTo>
                    <a:pt x="19" y="73"/>
                  </a:lnTo>
                  <a:lnTo>
                    <a:pt x="47" y="83"/>
                  </a:lnTo>
                  <a:lnTo>
                    <a:pt x="47" y="73"/>
                  </a:lnTo>
                  <a:lnTo>
                    <a:pt x="56" y="73"/>
                  </a:lnTo>
                  <a:lnTo>
                    <a:pt x="66" y="52"/>
                  </a:lnTo>
                  <a:lnTo>
                    <a:pt x="56" y="22"/>
                  </a:lnTo>
                  <a:lnTo>
                    <a:pt x="38" y="0"/>
                  </a:lnTo>
                  <a:lnTo>
                    <a:pt x="38" y="22"/>
                  </a:lnTo>
                  <a:lnTo>
                    <a:pt x="19" y="42"/>
                  </a:lnTo>
                  <a:lnTo>
                    <a:pt x="10" y="31"/>
                  </a:lnTo>
                  <a:lnTo>
                    <a:pt x="0" y="4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" name="Freeform 189"/>
            <p:cNvSpPr>
              <a:spLocks/>
            </p:cNvSpPr>
            <p:nvPr/>
          </p:nvSpPr>
          <p:spPr bwMode="auto">
            <a:xfrm>
              <a:off x="4932" y="2491"/>
              <a:ext cx="76" cy="93"/>
            </a:xfrm>
            <a:custGeom>
              <a:avLst/>
              <a:gdLst>
                <a:gd name="T0" fmla="*/ 0 w 76"/>
                <a:gd name="T1" fmla="*/ 47 h 93"/>
                <a:gd name="T2" fmla="*/ 0 w 76"/>
                <a:gd name="T3" fmla="*/ 57 h 93"/>
                <a:gd name="T4" fmla="*/ 22 w 76"/>
                <a:gd name="T5" fmla="*/ 57 h 93"/>
                <a:gd name="T6" fmla="*/ 22 w 76"/>
                <a:gd name="T7" fmla="*/ 81 h 93"/>
                <a:gd name="T8" fmla="*/ 53 w 76"/>
                <a:gd name="T9" fmla="*/ 92 h 93"/>
                <a:gd name="T10" fmla="*/ 53 w 76"/>
                <a:gd name="T11" fmla="*/ 81 h 93"/>
                <a:gd name="T12" fmla="*/ 64 w 76"/>
                <a:gd name="T13" fmla="*/ 81 h 93"/>
                <a:gd name="T14" fmla="*/ 75 w 76"/>
                <a:gd name="T15" fmla="*/ 57 h 93"/>
                <a:gd name="T16" fmla="*/ 64 w 76"/>
                <a:gd name="T17" fmla="*/ 24 h 93"/>
                <a:gd name="T18" fmla="*/ 43 w 76"/>
                <a:gd name="T19" fmla="*/ 0 h 93"/>
                <a:gd name="T20" fmla="*/ 43 w 76"/>
                <a:gd name="T21" fmla="*/ 24 h 93"/>
                <a:gd name="T22" fmla="*/ 22 w 76"/>
                <a:gd name="T23" fmla="*/ 47 h 93"/>
                <a:gd name="T24" fmla="*/ 11 w 76"/>
                <a:gd name="T25" fmla="*/ 35 h 93"/>
                <a:gd name="T26" fmla="*/ 0 w 76"/>
                <a:gd name="T27" fmla="*/ 47 h 93"/>
                <a:gd name="T28" fmla="*/ 0 w 76"/>
                <a:gd name="T29" fmla="*/ 57 h 93"/>
                <a:gd name="T30" fmla="*/ 22 w 76"/>
                <a:gd name="T31" fmla="*/ 57 h 93"/>
                <a:gd name="T32" fmla="*/ 22 w 76"/>
                <a:gd name="T33" fmla="*/ 81 h 93"/>
                <a:gd name="T34" fmla="*/ 53 w 76"/>
                <a:gd name="T35" fmla="*/ 92 h 93"/>
                <a:gd name="T36" fmla="*/ 53 w 76"/>
                <a:gd name="T37" fmla="*/ 81 h 93"/>
                <a:gd name="T38" fmla="*/ 64 w 76"/>
                <a:gd name="T39" fmla="*/ 81 h 93"/>
                <a:gd name="T40" fmla="*/ 75 w 76"/>
                <a:gd name="T41" fmla="*/ 57 h 93"/>
                <a:gd name="T42" fmla="*/ 64 w 76"/>
                <a:gd name="T43" fmla="*/ 24 h 93"/>
                <a:gd name="T44" fmla="*/ 43 w 76"/>
                <a:gd name="T45" fmla="*/ 0 h 93"/>
                <a:gd name="T46" fmla="*/ 43 w 76"/>
                <a:gd name="T47" fmla="*/ 24 h 93"/>
                <a:gd name="T48" fmla="*/ 22 w 76"/>
                <a:gd name="T49" fmla="*/ 47 h 93"/>
                <a:gd name="T50" fmla="*/ 11 w 76"/>
                <a:gd name="T51" fmla="*/ 35 h 93"/>
                <a:gd name="T52" fmla="*/ 0 w 76"/>
                <a:gd name="T53" fmla="*/ 47 h 9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6"/>
                <a:gd name="T82" fmla="*/ 0 h 93"/>
                <a:gd name="T83" fmla="*/ 76 w 76"/>
                <a:gd name="T84" fmla="*/ 93 h 9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6" h="93">
                  <a:moveTo>
                    <a:pt x="0" y="47"/>
                  </a:moveTo>
                  <a:lnTo>
                    <a:pt x="0" y="57"/>
                  </a:lnTo>
                  <a:lnTo>
                    <a:pt x="22" y="57"/>
                  </a:lnTo>
                  <a:lnTo>
                    <a:pt x="22" y="81"/>
                  </a:lnTo>
                  <a:lnTo>
                    <a:pt x="53" y="92"/>
                  </a:lnTo>
                  <a:lnTo>
                    <a:pt x="53" y="81"/>
                  </a:lnTo>
                  <a:lnTo>
                    <a:pt x="64" y="81"/>
                  </a:lnTo>
                  <a:lnTo>
                    <a:pt x="75" y="57"/>
                  </a:lnTo>
                  <a:lnTo>
                    <a:pt x="64" y="24"/>
                  </a:lnTo>
                  <a:lnTo>
                    <a:pt x="43" y="0"/>
                  </a:lnTo>
                  <a:lnTo>
                    <a:pt x="43" y="24"/>
                  </a:lnTo>
                  <a:lnTo>
                    <a:pt x="22" y="47"/>
                  </a:lnTo>
                  <a:lnTo>
                    <a:pt x="11" y="35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22" y="57"/>
                  </a:lnTo>
                  <a:lnTo>
                    <a:pt x="22" y="81"/>
                  </a:lnTo>
                  <a:lnTo>
                    <a:pt x="53" y="92"/>
                  </a:lnTo>
                  <a:lnTo>
                    <a:pt x="53" y="81"/>
                  </a:lnTo>
                  <a:lnTo>
                    <a:pt x="64" y="81"/>
                  </a:lnTo>
                  <a:lnTo>
                    <a:pt x="75" y="57"/>
                  </a:lnTo>
                  <a:lnTo>
                    <a:pt x="64" y="24"/>
                  </a:lnTo>
                  <a:lnTo>
                    <a:pt x="43" y="0"/>
                  </a:lnTo>
                  <a:lnTo>
                    <a:pt x="43" y="24"/>
                  </a:lnTo>
                  <a:lnTo>
                    <a:pt x="22" y="47"/>
                  </a:lnTo>
                  <a:lnTo>
                    <a:pt x="11" y="35"/>
                  </a:lnTo>
                  <a:lnTo>
                    <a:pt x="0" y="4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2624" y="1097"/>
              <a:ext cx="2715" cy="1570"/>
            </a:xfrm>
            <a:custGeom>
              <a:avLst/>
              <a:gdLst>
                <a:gd name="T0" fmla="*/ 403 w 2715"/>
                <a:gd name="T1" fmla="*/ 389 h 1570"/>
                <a:gd name="T2" fmla="*/ 509 w 2715"/>
                <a:gd name="T3" fmla="*/ 206 h 1570"/>
                <a:gd name="T4" fmla="*/ 509 w 2715"/>
                <a:gd name="T5" fmla="*/ 332 h 1570"/>
                <a:gd name="T6" fmla="*/ 361 w 2715"/>
                <a:gd name="T7" fmla="*/ 436 h 1570"/>
                <a:gd name="T8" fmla="*/ 286 w 2715"/>
                <a:gd name="T9" fmla="*/ 389 h 1570"/>
                <a:gd name="T10" fmla="*/ 138 w 2715"/>
                <a:gd name="T11" fmla="*/ 550 h 1570"/>
                <a:gd name="T12" fmla="*/ 32 w 2715"/>
                <a:gd name="T13" fmla="*/ 790 h 1570"/>
                <a:gd name="T14" fmla="*/ 201 w 2715"/>
                <a:gd name="T15" fmla="*/ 675 h 1570"/>
                <a:gd name="T16" fmla="*/ 414 w 2715"/>
                <a:gd name="T17" fmla="*/ 779 h 1570"/>
                <a:gd name="T18" fmla="*/ 350 w 2715"/>
                <a:gd name="T19" fmla="*/ 618 h 1570"/>
                <a:gd name="T20" fmla="*/ 467 w 2715"/>
                <a:gd name="T21" fmla="*/ 733 h 1570"/>
                <a:gd name="T22" fmla="*/ 573 w 2715"/>
                <a:gd name="T23" fmla="*/ 722 h 1570"/>
                <a:gd name="T24" fmla="*/ 636 w 2715"/>
                <a:gd name="T25" fmla="*/ 595 h 1570"/>
                <a:gd name="T26" fmla="*/ 721 w 2715"/>
                <a:gd name="T27" fmla="*/ 618 h 1570"/>
                <a:gd name="T28" fmla="*/ 742 w 2715"/>
                <a:gd name="T29" fmla="*/ 630 h 1570"/>
                <a:gd name="T30" fmla="*/ 615 w 2715"/>
                <a:gd name="T31" fmla="*/ 710 h 1570"/>
                <a:gd name="T32" fmla="*/ 594 w 2715"/>
                <a:gd name="T33" fmla="*/ 779 h 1570"/>
                <a:gd name="T34" fmla="*/ 721 w 2715"/>
                <a:gd name="T35" fmla="*/ 916 h 1570"/>
                <a:gd name="T36" fmla="*/ 965 w 2715"/>
                <a:gd name="T37" fmla="*/ 1317 h 1570"/>
                <a:gd name="T38" fmla="*/ 1113 w 2715"/>
                <a:gd name="T39" fmla="*/ 1065 h 1570"/>
                <a:gd name="T40" fmla="*/ 954 w 2715"/>
                <a:gd name="T41" fmla="*/ 962 h 1570"/>
                <a:gd name="T42" fmla="*/ 1209 w 2715"/>
                <a:gd name="T43" fmla="*/ 1054 h 1570"/>
                <a:gd name="T44" fmla="*/ 1484 w 2715"/>
                <a:gd name="T45" fmla="*/ 1409 h 1570"/>
                <a:gd name="T46" fmla="*/ 1664 w 2715"/>
                <a:gd name="T47" fmla="*/ 1123 h 1570"/>
                <a:gd name="T48" fmla="*/ 1834 w 2715"/>
                <a:gd name="T49" fmla="*/ 1237 h 1570"/>
                <a:gd name="T50" fmla="*/ 1961 w 2715"/>
                <a:gd name="T51" fmla="*/ 1534 h 1570"/>
                <a:gd name="T52" fmla="*/ 1908 w 2715"/>
                <a:gd name="T53" fmla="*/ 1328 h 1570"/>
                <a:gd name="T54" fmla="*/ 2035 w 2715"/>
                <a:gd name="T55" fmla="*/ 1375 h 1570"/>
                <a:gd name="T56" fmla="*/ 2035 w 2715"/>
                <a:gd name="T57" fmla="*/ 1133 h 1570"/>
                <a:gd name="T58" fmla="*/ 2152 w 2715"/>
                <a:gd name="T59" fmla="*/ 1099 h 1570"/>
                <a:gd name="T60" fmla="*/ 2205 w 2715"/>
                <a:gd name="T61" fmla="*/ 916 h 1570"/>
                <a:gd name="T62" fmla="*/ 2120 w 2715"/>
                <a:gd name="T63" fmla="*/ 802 h 1570"/>
                <a:gd name="T64" fmla="*/ 2163 w 2715"/>
                <a:gd name="T65" fmla="*/ 745 h 1570"/>
                <a:gd name="T66" fmla="*/ 2226 w 2715"/>
                <a:gd name="T67" fmla="*/ 745 h 1570"/>
                <a:gd name="T68" fmla="*/ 2279 w 2715"/>
                <a:gd name="T69" fmla="*/ 458 h 1570"/>
                <a:gd name="T70" fmla="*/ 2194 w 2715"/>
                <a:gd name="T71" fmla="*/ 332 h 1570"/>
                <a:gd name="T72" fmla="*/ 2364 w 2715"/>
                <a:gd name="T73" fmla="*/ 286 h 1570"/>
                <a:gd name="T74" fmla="*/ 2459 w 2715"/>
                <a:gd name="T75" fmla="*/ 309 h 1570"/>
                <a:gd name="T76" fmla="*/ 2565 w 2715"/>
                <a:gd name="T77" fmla="*/ 458 h 1570"/>
                <a:gd name="T78" fmla="*/ 2512 w 2715"/>
                <a:gd name="T79" fmla="*/ 309 h 1570"/>
                <a:gd name="T80" fmla="*/ 2650 w 2715"/>
                <a:gd name="T81" fmla="*/ 274 h 1570"/>
                <a:gd name="T82" fmla="*/ 2693 w 2715"/>
                <a:gd name="T83" fmla="*/ 206 h 1570"/>
                <a:gd name="T84" fmla="*/ 2332 w 2715"/>
                <a:gd name="T85" fmla="*/ 125 h 1570"/>
                <a:gd name="T86" fmla="*/ 1919 w 2715"/>
                <a:gd name="T87" fmla="*/ 92 h 1570"/>
                <a:gd name="T88" fmla="*/ 1686 w 2715"/>
                <a:gd name="T89" fmla="*/ 57 h 1570"/>
                <a:gd name="T90" fmla="*/ 1548 w 2715"/>
                <a:gd name="T91" fmla="*/ 35 h 1570"/>
                <a:gd name="T92" fmla="*/ 1230 w 2715"/>
                <a:gd name="T93" fmla="*/ 45 h 1570"/>
                <a:gd name="T94" fmla="*/ 1145 w 2715"/>
                <a:gd name="T95" fmla="*/ 92 h 1570"/>
                <a:gd name="T96" fmla="*/ 1166 w 2715"/>
                <a:gd name="T97" fmla="*/ 172 h 1570"/>
                <a:gd name="T98" fmla="*/ 1050 w 2715"/>
                <a:gd name="T99" fmla="*/ 80 h 1570"/>
                <a:gd name="T100" fmla="*/ 954 w 2715"/>
                <a:gd name="T101" fmla="*/ 137 h 1570"/>
                <a:gd name="T102" fmla="*/ 795 w 2715"/>
                <a:gd name="T103" fmla="*/ 194 h 1570"/>
                <a:gd name="T104" fmla="*/ 742 w 2715"/>
                <a:gd name="T105" fmla="*/ 194 h 1570"/>
                <a:gd name="T106" fmla="*/ 647 w 2715"/>
                <a:gd name="T107" fmla="*/ 206 h 1570"/>
                <a:gd name="T108" fmla="*/ 551 w 2715"/>
                <a:gd name="T109" fmla="*/ 115 h 1570"/>
                <a:gd name="T110" fmla="*/ 350 w 2715"/>
                <a:gd name="T111" fmla="*/ 172 h 15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15"/>
                <a:gd name="T169" fmla="*/ 0 h 1570"/>
                <a:gd name="T170" fmla="*/ 2715 w 2715"/>
                <a:gd name="T171" fmla="*/ 1570 h 157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15" h="1570">
                  <a:moveTo>
                    <a:pt x="244" y="321"/>
                  </a:moveTo>
                  <a:lnTo>
                    <a:pt x="244" y="332"/>
                  </a:lnTo>
                  <a:lnTo>
                    <a:pt x="254" y="354"/>
                  </a:lnTo>
                  <a:lnTo>
                    <a:pt x="276" y="354"/>
                  </a:lnTo>
                  <a:lnTo>
                    <a:pt x="318" y="332"/>
                  </a:lnTo>
                  <a:lnTo>
                    <a:pt x="361" y="412"/>
                  </a:lnTo>
                  <a:lnTo>
                    <a:pt x="403" y="389"/>
                  </a:lnTo>
                  <a:lnTo>
                    <a:pt x="414" y="344"/>
                  </a:lnTo>
                  <a:lnTo>
                    <a:pt x="435" y="321"/>
                  </a:lnTo>
                  <a:lnTo>
                    <a:pt x="414" y="297"/>
                  </a:lnTo>
                  <a:lnTo>
                    <a:pt x="414" y="274"/>
                  </a:lnTo>
                  <a:lnTo>
                    <a:pt x="467" y="229"/>
                  </a:lnTo>
                  <a:lnTo>
                    <a:pt x="477" y="206"/>
                  </a:lnTo>
                  <a:lnTo>
                    <a:pt x="509" y="206"/>
                  </a:lnTo>
                  <a:lnTo>
                    <a:pt x="520" y="217"/>
                  </a:lnTo>
                  <a:lnTo>
                    <a:pt x="477" y="264"/>
                  </a:lnTo>
                  <a:lnTo>
                    <a:pt x="477" y="309"/>
                  </a:lnTo>
                  <a:lnTo>
                    <a:pt x="509" y="321"/>
                  </a:lnTo>
                  <a:lnTo>
                    <a:pt x="573" y="309"/>
                  </a:lnTo>
                  <a:lnTo>
                    <a:pt x="604" y="321"/>
                  </a:lnTo>
                  <a:lnTo>
                    <a:pt x="509" y="332"/>
                  </a:lnTo>
                  <a:lnTo>
                    <a:pt x="520" y="378"/>
                  </a:lnTo>
                  <a:lnTo>
                    <a:pt x="477" y="366"/>
                  </a:lnTo>
                  <a:lnTo>
                    <a:pt x="467" y="412"/>
                  </a:lnTo>
                  <a:lnTo>
                    <a:pt x="445" y="436"/>
                  </a:lnTo>
                  <a:lnTo>
                    <a:pt x="435" y="424"/>
                  </a:lnTo>
                  <a:lnTo>
                    <a:pt x="382" y="436"/>
                  </a:lnTo>
                  <a:lnTo>
                    <a:pt x="361" y="436"/>
                  </a:lnTo>
                  <a:lnTo>
                    <a:pt x="361" y="424"/>
                  </a:lnTo>
                  <a:lnTo>
                    <a:pt x="329" y="436"/>
                  </a:lnTo>
                  <a:lnTo>
                    <a:pt x="307" y="424"/>
                  </a:lnTo>
                  <a:lnTo>
                    <a:pt x="329" y="389"/>
                  </a:lnTo>
                  <a:lnTo>
                    <a:pt x="318" y="366"/>
                  </a:lnTo>
                  <a:lnTo>
                    <a:pt x="297" y="378"/>
                  </a:lnTo>
                  <a:lnTo>
                    <a:pt x="286" y="389"/>
                  </a:lnTo>
                  <a:lnTo>
                    <a:pt x="297" y="424"/>
                  </a:lnTo>
                  <a:lnTo>
                    <a:pt x="286" y="446"/>
                  </a:lnTo>
                  <a:lnTo>
                    <a:pt x="244" y="458"/>
                  </a:lnTo>
                  <a:lnTo>
                    <a:pt x="233" y="458"/>
                  </a:lnTo>
                  <a:lnTo>
                    <a:pt x="159" y="538"/>
                  </a:lnTo>
                  <a:lnTo>
                    <a:pt x="127" y="526"/>
                  </a:lnTo>
                  <a:lnTo>
                    <a:pt x="138" y="550"/>
                  </a:lnTo>
                  <a:lnTo>
                    <a:pt x="85" y="550"/>
                  </a:lnTo>
                  <a:lnTo>
                    <a:pt x="138" y="607"/>
                  </a:lnTo>
                  <a:lnTo>
                    <a:pt x="127" y="653"/>
                  </a:lnTo>
                  <a:lnTo>
                    <a:pt x="21" y="653"/>
                  </a:lnTo>
                  <a:lnTo>
                    <a:pt x="11" y="665"/>
                  </a:lnTo>
                  <a:lnTo>
                    <a:pt x="0" y="802"/>
                  </a:lnTo>
                  <a:lnTo>
                    <a:pt x="32" y="790"/>
                  </a:lnTo>
                  <a:lnTo>
                    <a:pt x="53" y="824"/>
                  </a:lnTo>
                  <a:lnTo>
                    <a:pt x="106" y="802"/>
                  </a:lnTo>
                  <a:lnTo>
                    <a:pt x="148" y="767"/>
                  </a:lnTo>
                  <a:lnTo>
                    <a:pt x="138" y="745"/>
                  </a:lnTo>
                  <a:lnTo>
                    <a:pt x="170" y="710"/>
                  </a:lnTo>
                  <a:lnTo>
                    <a:pt x="201" y="698"/>
                  </a:lnTo>
                  <a:lnTo>
                    <a:pt x="201" y="675"/>
                  </a:lnTo>
                  <a:lnTo>
                    <a:pt x="212" y="665"/>
                  </a:lnTo>
                  <a:lnTo>
                    <a:pt x="254" y="665"/>
                  </a:lnTo>
                  <a:lnTo>
                    <a:pt x="286" y="641"/>
                  </a:lnTo>
                  <a:lnTo>
                    <a:pt x="307" y="653"/>
                  </a:lnTo>
                  <a:lnTo>
                    <a:pt x="329" y="687"/>
                  </a:lnTo>
                  <a:lnTo>
                    <a:pt x="403" y="733"/>
                  </a:lnTo>
                  <a:lnTo>
                    <a:pt x="414" y="779"/>
                  </a:lnTo>
                  <a:lnTo>
                    <a:pt x="424" y="755"/>
                  </a:lnTo>
                  <a:lnTo>
                    <a:pt x="424" y="722"/>
                  </a:lnTo>
                  <a:lnTo>
                    <a:pt x="445" y="733"/>
                  </a:lnTo>
                  <a:lnTo>
                    <a:pt x="414" y="698"/>
                  </a:lnTo>
                  <a:lnTo>
                    <a:pt x="382" y="687"/>
                  </a:lnTo>
                  <a:lnTo>
                    <a:pt x="350" y="641"/>
                  </a:lnTo>
                  <a:lnTo>
                    <a:pt x="350" y="618"/>
                  </a:lnTo>
                  <a:lnTo>
                    <a:pt x="361" y="607"/>
                  </a:lnTo>
                  <a:lnTo>
                    <a:pt x="371" y="630"/>
                  </a:lnTo>
                  <a:lnTo>
                    <a:pt x="382" y="618"/>
                  </a:lnTo>
                  <a:lnTo>
                    <a:pt x="392" y="630"/>
                  </a:lnTo>
                  <a:lnTo>
                    <a:pt x="392" y="653"/>
                  </a:lnTo>
                  <a:lnTo>
                    <a:pt x="467" y="698"/>
                  </a:lnTo>
                  <a:lnTo>
                    <a:pt x="467" y="733"/>
                  </a:lnTo>
                  <a:lnTo>
                    <a:pt x="498" y="767"/>
                  </a:lnTo>
                  <a:lnTo>
                    <a:pt x="541" y="790"/>
                  </a:lnTo>
                  <a:lnTo>
                    <a:pt x="541" y="779"/>
                  </a:lnTo>
                  <a:lnTo>
                    <a:pt x="551" y="779"/>
                  </a:lnTo>
                  <a:lnTo>
                    <a:pt x="530" y="733"/>
                  </a:lnTo>
                  <a:lnTo>
                    <a:pt x="541" y="710"/>
                  </a:lnTo>
                  <a:lnTo>
                    <a:pt x="573" y="722"/>
                  </a:lnTo>
                  <a:lnTo>
                    <a:pt x="583" y="722"/>
                  </a:lnTo>
                  <a:lnTo>
                    <a:pt x="573" y="733"/>
                  </a:lnTo>
                  <a:lnTo>
                    <a:pt x="594" y="710"/>
                  </a:lnTo>
                  <a:lnTo>
                    <a:pt x="615" y="710"/>
                  </a:lnTo>
                  <a:lnTo>
                    <a:pt x="594" y="687"/>
                  </a:lnTo>
                  <a:lnTo>
                    <a:pt x="626" y="618"/>
                  </a:lnTo>
                  <a:lnTo>
                    <a:pt x="636" y="595"/>
                  </a:lnTo>
                  <a:lnTo>
                    <a:pt x="657" y="595"/>
                  </a:lnTo>
                  <a:lnTo>
                    <a:pt x="689" y="607"/>
                  </a:lnTo>
                  <a:lnTo>
                    <a:pt x="668" y="618"/>
                  </a:lnTo>
                  <a:lnTo>
                    <a:pt x="689" y="641"/>
                  </a:lnTo>
                  <a:lnTo>
                    <a:pt x="732" y="630"/>
                  </a:lnTo>
                  <a:lnTo>
                    <a:pt x="732" y="618"/>
                  </a:lnTo>
                  <a:lnTo>
                    <a:pt x="721" y="618"/>
                  </a:lnTo>
                  <a:lnTo>
                    <a:pt x="700" y="607"/>
                  </a:lnTo>
                  <a:lnTo>
                    <a:pt x="742" y="583"/>
                  </a:lnTo>
                  <a:lnTo>
                    <a:pt x="774" y="583"/>
                  </a:lnTo>
                  <a:lnTo>
                    <a:pt x="742" y="595"/>
                  </a:lnTo>
                  <a:lnTo>
                    <a:pt x="753" y="607"/>
                  </a:lnTo>
                  <a:lnTo>
                    <a:pt x="742" y="618"/>
                  </a:lnTo>
                  <a:lnTo>
                    <a:pt x="742" y="630"/>
                  </a:lnTo>
                  <a:lnTo>
                    <a:pt x="827" y="687"/>
                  </a:lnTo>
                  <a:lnTo>
                    <a:pt x="795" y="710"/>
                  </a:lnTo>
                  <a:lnTo>
                    <a:pt x="753" y="710"/>
                  </a:lnTo>
                  <a:lnTo>
                    <a:pt x="710" y="687"/>
                  </a:lnTo>
                  <a:lnTo>
                    <a:pt x="636" y="710"/>
                  </a:lnTo>
                  <a:lnTo>
                    <a:pt x="626" y="710"/>
                  </a:lnTo>
                  <a:lnTo>
                    <a:pt x="615" y="710"/>
                  </a:lnTo>
                  <a:lnTo>
                    <a:pt x="626" y="722"/>
                  </a:lnTo>
                  <a:lnTo>
                    <a:pt x="626" y="733"/>
                  </a:lnTo>
                  <a:lnTo>
                    <a:pt x="583" y="733"/>
                  </a:lnTo>
                  <a:lnTo>
                    <a:pt x="573" y="733"/>
                  </a:lnTo>
                  <a:lnTo>
                    <a:pt x="594" y="767"/>
                  </a:lnTo>
                  <a:lnTo>
                    <a:pt x="583" y="767"/>
                  </a:lnTo>
                  <a:lnTo>
                    <a:pt x="594" y="779"/>
                  </a:lnTo>
                  <a:lnTo>
                    <a:pt x="594" y="802"/>
                  </a:lnTo>
                  <a:lnTo>
                    <a:pt x="636" y="813"/>
                  </a:lnTo>
                  <a:lnTo>
                    <a:pt x="668" y="802"/>
                  </a:lnTo>
                  <a:lnTo>
                    <a:pt x="689" y="824"/>
                  </a:lnTo>
                  <a:lnTo>
                    <a:pt x="742" y="802"/>
                  </a:lnTo>
                  <a:lnTo>
                    <a:pt x="742" y="859"/>
                  </a:lnTo>
                  <a:lnTo>
                    <a:pt x="721" y="916"/>
                  </a:lnTo>
                  <a:lnTo>
                    <a:pt x="732" y="962"/>
                  </a:lnTo>
                  <a:lnTo>
                    <a:pt x="732" y="996"/>
                  </a:lnTo>
                  <a:lnTo>
                    <a:pt x="806" y="1088"/>
                  </a:lnTo>
                  <a:lnTo>
                    <a:pt x="816" y="1145"/>
                  </a:lnTo>
                  <a:lnTo>
                    <a:pt x="880" y="1237"/>
                  </a:lnTo>
                  <a:lnTo>
                    <a:pt x="901" y="1328"/>
                  </a:lnTo>
                  <a:lnTo>
                    <a:pt x="965" y="1317"/>
                  </a:lnTo>
                  <a:lnTo>
                    <a:pt x="1050" y="1260"/>
                  </a:lnTo>
                  <a:lnTo>
                    <a:pt x="1060" y="1248"/>
                  </a:lnTo>
                  <a:lnTo>
                    <a:pt x="1092" y="1237"/>
                  </a:lnTo>
                  <a:lnTo>
                    <a:pt x="1145" y="1191"/>
                  </a:lnTo>
                  <a:lnTo>
                    <a:pt x="1145" y="1168"/>
                  </a:lnTo>
                  <a:lnTo>
                    <a:pt x="1177" y="1111"/>
                  </a:lnTo>
                  <a:lnTo>
                    <a:pt x="1113" y="1065"/>
                  </a:lnTo>
                  <a:lnTo>
                    <a:pt x="1103" y="1031"/>
                  </a:lnTo>
                  <a:lnTo>
                    <a:pt x="1071" y="1076"/>
                  </a:lnTo>
                  <a:lnTo>
                    <a:pt x="1018" y="1076"/>
                  </a:lnTo>
                  <a:lnTo>
                    <a:pt x="1028" y="1042"/>
                  </a:lnTo>
                  <a:lnTo>
                    <a:pt x="1018" y="1042"/>
                  </a:lnTo>
                  <a:lnTo>
                    <a:pt x="1007" y="1054"/>
                  </a:lnTo>
                  <a:lnTo>
                    <a:pt x="954" y="962"/>
                  </a:lnTo>
                  <a:lnTo>
                    <a:pt x="975" y="939"/>
                  </a:lnTo>
                  <a:lnTo>
                    <a:pt x="997" y="951"/>
                  </a:lnTo>
                  <a:lnTo>
                    <a:pt x="1018" y="996"/>
                  </a:lnTo>
                  <a:lnTo>
                    <a:pt x="1060" y="1031"/>
                  </a:lnTo>
                  <a:lnTo>
                    <a:pt x="1113" y="1019"/>
                  </a:lnTo>
                  <a:lnTo>
                    <a:pt x="1124" y="1042"/>
                  </a:lnTo>
                  <a:lnTo>
                    <a:pt x="1209" y="1054"/>
                  </a:lnTo>
                  <a:lnTo>
                    <a:pt x="1283" y="1054"/>
                  </a:lnTo>
                  <a:lnTo>
                    <a:pt x="1336" y="1111"/>
                  </a:lnTo>
                  <a:lnTo>
                    <a:pt x="1336" y="1123"/>
                  </a:lnTo>
                  <a:lnTo>
                    <a:pt x="1368" y="1156"/>
                  </a:lnTo>
                  <a:lnTo>
                    <a:pt x="1399" y="1123"/>
                  </a:lnTo>
                  <a:lnTo>
                    <a:pt x="1421" y="1248"/>
                  </a:lnTo>
                  <a:lnTo>
                    <a:pt x="1484" y="1409"/>
                  </a:lnTo>
                  <a:lnTo>
                    <a:pt x="1505" y="1432"/>
                  </a:lnTo>
                  <a:lnTo>
                    <a:pt x="1537" y="1375"/>
                  </a:lnTo>
                  <a:lnTo>
                    <a:pt x="1548" y="1260"/>
                  </a:lnTo>
                  <a:lnTo>
                    <a:pt x="1569" y="1248"/>
                  </a:lnTo>
                  <a:lnTo>
                    <a:pt x="1643" y="1168"/>
                  </a:lnTo>
                  <a:lnTo>
                    <a:pt x="1654" y="1133"/>
                  </a:lnTo>
                  <a:lnTo>
                    <a:pt x="1664" y="1123"/>
                  </a:lnTo>
                  <a:lnTo>
                    <a:pt x="1675" y="1133"/>
                  </a:lnTo>
                  <a:lnTo>
                    <a:pt x="1707" y="1133"/>
                  </a:lnTo>
                  <a:lnTo>
                    <a:pt x="1717" y="1111"/>
                  </a:lnTo>
                  <a:lnTo>
                    <a:pt x="1781" y="1191"/>
                  </a:lnTo>
                  <a:lnTo>
                    <a:pt x="1781" y="1248"/>
                  </a:lnTo>
                  <a:lnTo>
                    <a:pt x="1813" y="1260"/>
                  </a:lnTo>
                  <a:lnTo>
                    <a:pt x="1834" y="1237"/>
                  </a:lnTo>
                  <a:lnTo>
                    <a:pt x="1845" y="1248"/>
                  </a:lnTo>
                  <a:lnTo>
                    <a:pt x="1876" y="1328"/>
                  </a:lnTo>
                  <a:lnTo>
                    <a:pt x="1876" y="1432"/>
                  </a:lnTo>
                  <a:lnTo>
                    <a:pt x="1898" y="1454"/>
                  </a:lnTo>
                  <a:lnTo>
                    <a:pt x="1929" y="1546"/>
                  </a:lnTo>
                  <a:lnTo>
                    <a:pt x="1982" y="1569"/>
                  </a:lnTo>
                  <a:lnTo>
                    <a:pt x="1961" y="1534"/>
                  </a:lnTo>
                  <a:lnTo>
                    <a:pt x="1961" y="1500"/>
                  </a:lnTo>
                  <a:lnTo>
                    <a:pt x="1908" y="1443"/>
                  </a:lnTo>
                  <a:lnTo>
                    <a:pt x="1898" y="1397"/>
                  </a:lnTo>
                  <a:lnTo>
                    <a:pt x="1887" y="1409"/>
                  </a:lnTo>
                  <a:lnTo>
                    <a:pt x="1887" y="1317"/>
                  </a:lnTo>
                  <a:lnTo>
                    <a:pt x="1908" y="1317"/>
                  </a:lnTo>
                  <a:lnTo>
                    <a:pt x="1908" y="1328"/>
                  </a:lnTo>
                  <a:lnTo>
                    <a:pt x="1929" y="1328"/>
                  </a:lnTo>
                  <a:lnTo>
                    <a:pt x="1951" y="1363"/>
                  </a:lnTo>
                  <a:lnTo>
                    <a:pt x="1982" y="1385"/>
                  </a:lnTo>
                  <a:lnTo>
                    <a:pt x="1982" y="1409"/>
                  </a:lnTo>
                  <a:lnTo>
                    <a:pt x="2014" y="1397"/>
                  </a:lnTo>
                  <a:lnTo>
                    <a:pt x="2014" y="1375"/>
                  </a:lnTo>
                  <a:lnTo>
                    <a:pt x="2035" y="1375"/>
                  </a:lnTo>
                  <a:lnTo>
                    <a:pt x="2057" y="1352"/>
                  </a:lnTo>
                  <a:lnTo>
                    <a:pt x="2057" y="1328"/>
                  </a:lnTo>
                  <a:lnTo>
                    <a:pt x="2046" y="1271"/>
                  </a:lnTo>
                  <a:lnTo>
                    <a:pt x="1982" y="1203"/>
                  </a:lnTo>
                  <a:lnTo>
                    <a:pt x="1982" y="1168"/>
                  </a:lnTo>
                  <a:lnTo>
                    <a:pt x="2025" y="1133"/>
                  </a:lnTo>
                  <a:lnTo>
                    <a:pt x="2035" y="1133"/>
                  </a:lnTo>
                  <a:lnTo>
                    <a:pt x="2046" y="1156"/>
                  </a:lnTo>
                  <a:lnTo>
                    <a:pt x="2057" y="1156"/>
                  </a:lnTo>
                  <a:lnTo>
                    <a:pt x="2057" y="1145"/>
                  </a:lnTo>
                  <a:lnTo>
                    <a:pt x="2099" y="1123"/>
                  </a:lnTo>
                  <a:lnTo>
                    <a:pt x="2099" y="1111"/>
                  </a:lnTo>
                  <a:lnTo>
                    <a:pt x="2120" y="1123"/>
                  </a:lnTo>
                  <a:lnTo>
                    <a:pt x="2152" y="1099"/>
                  </a:lnTo>
                  <a:lnTo>
                    <a:pt x="2184" y="1065"/>
                  </a:lnTo>
                  <a:lnTo>
                    <a:pt x="2194" y="1019"/>
                  </a:lnTo>
                  <a:lnTo>
                    <a:pt x="2216" y="984"/>
                  </a:lnTo>
                  <a:lnTo>
                    <a:pt x="2216" y="951"/>
                  </a:lnTo>
                  <a:lnTo>
                    <a:pt x="2184" y="939"/>
                  </a:lnTo>
                  <a:lnTo>
                    <a:pt x="2205" y="927"/>
                  </a:lnTo>
                  <a:lnTo>
                    <a:pt x="2205" y="916"/>
                  </a:lnTo>
                  <a:lnTo>
                    <a:pt x="2163" y="859"/>
                  </a:lnTo>
                  <a:lnTo>
                    <a:pt x="2131" y="847"/>
                  </a:lnTo>
                  <a:lnTo>
                    <a:pt x="2152" y="813"/>
                  </a:lnTo>
                  <a:lnTo>
                    <a:pt x="2173" y="802"/>
                  </a:lnTo>
                  <a:lnTo>
                    <a:pt x="2173" y="790"/>
                  </a:lnTo>
                  <a:lnTo>
                    <a:pt x="2141" y="779"/>
                  </a:lnTo>
                  <a:lnTo>
                    <a:pt x="2120" y="802"/>
                  </a:lnTo>
                  <a:lnTo>
                    <a:pt x="2078" y="767"/>
                  </a:lnTo>
                  <a:lnTo>
                    <a:pt x="2078" y="755"/>
                  </a:lnTo>
                  <a:lnTo>
                    <a:pt x="2099" y="755"/>
                  </a:lnTo>
                  <a:lnTo>
                    <a:pt x="2120" y="710"/>
                  </a:lnTo>
                  <a:lnTo>
                    <a:pt x="2141" y="722"/>
                  </a:lnTo>
                  <a:lnTo>
                    <a:pt x="2141" y="767"/>
                  </a:lnTo>
                  <a:lnTo>
                    <a:pt x="2163" y="745"/>
                  </a:lnTo>
                  <a:lnTo>
                    <a:pt x="2205" y="745"/>
                  </a:lnTo>
                  <a:lnTo>
                    <a:pt x="2205" y="779"/>
                  </a:lnTo>
                  <a:lnTo>
                    <a:pt x="2237" y="790"/>
                  </a:lnTo>
                  <a:lnTo>
                    <a:pt x="2269" y="859"/>
                  </a:lnTo>
                  <a:lnTo>
                    <a:pt x="2300" y="836"/>
                  </a:lnTo>
                  <a:lnTo>
                    <a:pt x="2279" y="790"/>
                  </a:lnTo>
                  <a:lnTo>
                    <a:pt x="2226" y="745"/>
                  </a:lnTo>
                  <a:lnTo>
                    <a:pt x="2258" y="722"/>
                  </a:lnTo>
                  <a:lnTo>
                    <a:pt x="2247" y="698"/>
                  </a:lnTo>
                  <a:lnTo>
                    <a:pt x="2269" y="665"/>
                  </a:lnTo>
                  <a:lnTo>
                    <a:pt x="2290" y="675"/>
                  </a:lnTo>
                  <a:lnTo>
                    <a:pt x="2311" y="665"/>
                  </a:lnTo>
                  <a:lnTo>
                    <a:pt x="2332" y="550"/>
                  </a:lnTo>
                  <a:lnTo>
                    <a:pt x="2279" y="458"/>
                  </a:lnTo>
                  <a:lnTo>
                    <a:pt x="2247" y="436"/>
                  </a:lnTo>
                  <a:lnTo>
                    <a:pt x="2216" y="446"/>
                  </a:lnTo>
                  <a:lnTo>
                    <a:pt x="2216" y="436"/>
                  </a:lnTo>
                  <a:lnTo>
                    <a:pt x="2205" y="446"/>
                  </a:lnTo>
                  <a:lnTo>
                    <a:pt x="2194" y="424"/>
                  </a:lnTo>
                  <a:lnTo>
                    <a:pt x="2163" y="424"/>
                  </a:lnTo>
                  <a:lnTo>
                    <a:pt x="2194" y="332"/>
                  </a:lnTo>
                  <a:lnTo>
                    <a:pt x="2290" y="332"/>
                  </a:lnTo>
                  <a:lnTo>
                    <a:pt x="2290" y="321"/>
                  </a:lnTo>
                  <a:lnTo>
                    <a:pt x="2322" y="321"/>
                  </a:lnTo>
                  <a:lnTo>
                    <a:pt x="2332" y="344"/>
                  </a:lnTo>
                  <a:lnTo>
                    <a:pt x="2385" y="332"/>
                  </a:lnTo>
                  <a:lnTo>
                    <a:pt x="2353" y="321"/>
                  </a:lnTo>
                  <a:lnTo>
                    <a:pt x="2364" y="286"/>
                  </a:lnTo>
                  <a:lnTo>
                    <a:pt x="2406" y="286"/>
                  </a:lnTo>
                  <a:lnTo>
                    <a:pt x="2428" y="309"/>
                  </a:lnTo>
                  <a:lnTo>
                    <a:pt x="2438" y="286"/>
                  </a:lnTo>
                  <a:lnTo>
                    <a:pt x="2428" y="264"/>
                  </a:lnTo>
                  <a:lnTo>
                    <a:pt x="2449" y="264"/>
                  </a:lnTo>
                  <a:lnTo>
                    <a:pt x="2470" y="297"/>
                  </a:lnTo>
                  <a:lnTo>
                    <a:pt x="2459" y="309"/>
                  </a:lnTo>
                  <a:lnTo>
                    <a:pt x="2449" y="354"/>
                  </a:lnTo>
                  <a:lnTo>
                    <a:pt x="2438" y="366"/>
                  </a:lnTo>
                  <a:lnTo>
                    <a:pt x="2438" y="378"/>
                  </a:lnTo>
                  <a:lnTo>
                    <a:pt x="2555" y="504"/>
                  </a:lnTo>
                  <a:lnTo>
                    <a:pt x="2555" y="493"/>
                  </a:lnTo>
                  <a:lnTo>
                    <a:pt x="2555" y="458"/>
                  </a:lnTo>
                  <a:lnTo>
                    <a:pt x="2565" y="458"/>
                  </a:lnTo>
                  <a:lnTo>
                    <a:pt x="2544" y="436"/>
                  </a:lnTo>
                  <a:lnTo>
                    <a:pt x="2565" y="424"/>
                  </a:lnTo>
                  <a:lnTo>
                    <a:pt x="2544" y="401"/>
                  </a:lnTo>
                  <a:lnTo>
                    <a:pt x="2555" y="389"/>
                  </a:lnTo>
                  <a:lnTo>
                    <a:pt x="2502" y="354"/>
                  </a:lnTo>
                  <a:lnTo>
                    <a:pt x="2491" y="321"/>
                  </a:lnTo>
                  <a:lnTo>
                    <a:pt x="2512" y="309"/>
                  </a:lnTo>
                  <a:lnTo>
                    <a:pt x="2534" y="321"/>
                  </a:lnTo>
                  <a:lnTo>
                    <a:pt x="2544" y="309"/>
                  </a:lnTo>
                  <a:lnTo>
                    <a:pt x="2587" y="321"/>
                  </a:lnTo>
                  <a:lnTo>
                    <a:pt x="2576" y="309"/>
                  </a:lnTo>
                  <a:lnTo>
                    <a:pt x="2587" y="286"/>
                  </a:lnTo>
                  <a:lnTo>
                    <a:pt x="2618" y="274"/>
                  </a:lnTo>
                  <a:lnTo>
                    <a:pt x="2650" y="274"/>
                  </a:lnTo>
                  <a:lnTo>
                    <a:pt x="2650" y="264"/>
                  </a:lnTo>
                  <a:lnTo>
                    <a:pt x="2576" y="229"/>
                  </a:lnTo>
                  <a:lnTo>
                    <a:pt x="2597" y="229"/>
                  </a:lnTo>
                  <a:lnTo>
                    <a:pt x="2597" y="206"/>
                  </a:lnTo>
                  <a:lnTo>
                    <a:pt x="2587" y="194"/>
                  </a:lnTo>
                  <a:lnTo>
                    <a:pt x="2714" y="229"/>
                  </a:lnTo>
                  <a:lnTo>
                    <a:pt x="2693" y="206"/>
                  </a:lnTo>
                  <a:lnTo>
                    <a:pt x="2714" y="206"/>
                  </a:lnTo>
                  <a:lnTo>
                    <a:pt x="2714" y="194"/>
                  </a:lnTo>
                  <a:lnTo>
                    <a:pt x="2502" y="149"/>
                  </a:lnTo>
                  <a:lnTo>
                    <a:pt x="2353" y="125"/>
                  </a:lnTo>
                  <a:lnTo>
                    <a:pt x="2385" y="149"/>
                  </a:lnTo>
                  <a:lnTo>
                    <a:pt x="2375" y="149"/>
                  </a:lnTo>
                  <a:lnTo>
                    <a:pt x="2332" y="125"/>
                  </a:lnTo>
                  <a:lnTo>
                    <a:pt x="2332" y="137"/>
                  </a:lnTo>
                  <a:lnTo>
                    <a:pt x="2247" y="137"/>
                  </a:lnTo>
                  <a:lnTo>
                    <a:pt x="2194" y="115"/>
                  </a:lnTo>
                  <a:lnTo>
                    <a:pt x="2110" y="115"/>
                  </a:lnTo>
                  <a:lnTo>
                    <a:pt x="2046" y="92"/>
                  </a:lnTo>
                  <a:lnTo>
                    <a:pt x="1919" y="80"/>
                  </a:lnTo>
                  <a:lnTo>
                    <a:pt x="1919" y="92"/>
                  </a:lnTo>
                  <a:lnTo>
                    <a:pt x="1940" y="103"/>
                  </a:lnTo>
                  <a:lnTo>
                    <a:pt x="1845" y="92"/>
                  </a:lnTo>
                  <a:lnTo>
                    <a:pt x="1845" y="115"/>
                  </a:lnTo>
                  <a:lnTo>
                    <a:pt x="1802" y="103"/>
                  </a:lnTo>
                  <a:lnTo>
                    <a:pt x="1802" y="92"/>
                  </a:lnTo>
                  <a:lnTo>
                    <a:pt x="1760" y="68"/>
                  </a:lnTo>
                  <a:lnTo>
                    <a:pt x="1686" y="57"/>
                  </a:lnTo>
                  <a:lnTo>
                    <a:pt x="1707" y="68"/>
                  </a:lnTo>
                  <a:lnTo>
                    <a:pt x="1664" y="68"/>
                  </a:lnTo>
                  <a:lnTo>
                    <a:pt x="1601" y="68"/>
                  </a:lnTo>
                  <a:lnTo>
                    <a:pt x="1527" y="57"/>
                  </a:lnTo>
                  <a:lnTo>
                    <a:pt x="1537" y="68"/>
                  </a:lnTo>
                  <a:lnTo>
                    <a:pt x="1495" y="68"/>
                  </a:lnTo>
                  <a:lnTo>
                    <a:pt x="1548" y="35"/>
                  </a:lnTo>
                  <a:lnTo>
                    <a:pt x="1537" y="23"/>
                  </a:lnTo>
                  <a:lnTo>
                    <a:pt x="1495" y="11"/>
                  </a:lnTo>
                  <a:lnTo>
                    <a:pt x="1442" y="11"/>
                  </a:lnTo>
                  <a:lnTo>
                    <a:pt x="1389" y="0"/>
                  </a:lnTo>
                  <a:lnTo>
                    <a:pt x="1357" y="11"/>
                  </a:lnTo>
                  <a:lnTo>
                    <a:pt x="1251" y="35"/>
                  </a:lnTo>
                  <a:lnTo>
                    <a:pt x="1230" y="45"/>
                  </a:lnTo>
                  <a:lnTo>
                    <a:pt x="1240" y="57"/>
                  </a:lnTo>
                  <a:lnTo>
                    <a:pt x="1177" y="68"/>
                  </a:lnTo>
                  <a:lnTo>
                    <a:pt x="1219" y="92"/>
                  </a:lnTo>
                  <a:lnTo>
                    <a:pt x="1209" y="103"/>
                  </a:lnTo>
                  <a:lnTo>
                    <a:pt x="1166" y="80"/>
                  </a:lnTo>
                  <a:lnTo>
                    <a:pt x="1156" y="92"/>
                  </a:lnTo>
                  <a:lnTo>
                    <a:pt x="1145" y="92"/>
                  </a:lnTo>
                  <a:lnTo>
                    <a:pt x="1177" y="115"/>
                  </a:lnTo>
                  <a:lnTo>
                    <a:pt x="1134" y="103"/>
                  </a:lnTo>
                  <a:lnTo>
                    <a:pt x="1124" y="80"/>
                  </a:lnTo>
                  <a:lnTo>
                    <a:pt x="1103" y="92"/>
                  </a:lnTo>
                  <a:lnTo>
                    <a:pt x="1124" y="115"/>
                  </a:lnTo>
                  <a:lnTo>
                    <a:pt x="1156" y="149"/>
                  </a:lnTo>
                  <a:lnTo>
                    <a:pt x="1166" y="172"/>
                  </a:lnTo>
                  <a:lnTo>
                    <a:pt x="1134" y="194"/>
                  </a:lnTo>
                  <a:lnTo>
                    <a:pt x="1113" y="183"/>
                  </a:lnTo>
                  <a:lnTo>
                    <a:pt x="1134" y="172"/>
                  </a:lnTo>
                  <a:lnTo>
                    <a:pt x="1134" y="149"/>
                  </a:lnTo>
                  <a:lnTo>
                    <a:pt x="1092" y="103"/>
                  </a:lnTo>
                  <a:lnTo>
                    <a:pt x="1092" y="80"/>
                  </a:lnTo>
                  <a:lnTo>
                    <a:pt x="1050" y="80"/>
                  </a:lnTo>
                  <a:lnTo>
                    <a:pt x="1028" y="103"/>
                  </a:lnTo>
                  <a:lnTo>
                    <a:pt x="1039" y="137"/>
                  </a:lnTo>
                  <a:lnTo>
                    <a:pt x="1081" y="149"/>
                  </a:lnTo>
                  <a:lnTo>
                    <a:pt x="1071" y="160"/>
                  </a:lnTo>
                  <a:lnTo>
                    <a:pt x="933" y="115"/>
                  </a:lnTo>
                  <a:lnTo>
                    <a:pt x="933" y="125"/>
                  </a:lnTo>
                  <a:lnTo>
                    <a:pt x="954" y="137"/>
                  </a:lnTo>
                  <a:lnTo>
                    <a:pt x="975" y="149"/>
                  </a:lnTo>
                  <a:lnTo>
                    <a:pt x="965" y="160"/>
                  </a:lnTo>
                  <a:lnTo>
                    <a:pt x="944" y="149"/>
                  </a:lnTo>
                  <a:lnTo>
                    <a:pt x="901" y="160"/>
                  </a:lnTo>
                  <a:lnTo>
                    <a:pt x="880" y="149"/>
                  </a:lnTo>
                  <a:lnTo>
                    <a:pt x="816" y="172"/>
                  </a:lnTo>
                  <a:lnTo>
                    <a:pt x="795" y="194"/>
                  </a:lnTo>
                  <a:lnTo>
                    <a:pt x="774" y="172"/>
                  </a:lnTo>
                  <a:lnTo>
                    <a:pt x="795" y="172"/>
                  </a:lnTo>
                  <a:lnTo>
                    <a:pt x="785" y="160"/>
                  </a:lnTo>
                  <a:lnTo>
                    <a:pt x="742" y="149"/>
                  </a:lnTo>
                  <a:lnTo>
                    <a:pt x="774" y="194"/>
                  </a:lnTo>
                  <a:lnTo>
                    <a:pt x="774" y="206"/>
                  </a:lnTo>
                  <a:lnTo>
                    <a:pt x="742" y="194"/>
                  </a:lnTo>
                  <a:lnTo>
                    <a:pt x="710" y="206"/>
                  </a:lnTo>
                  <a:lnTo>
                    <a:pt x="732" y="229"/>
                  </a:lnTo>
                  <a:lnTo>
                    <a:pt x="679" y="217"/>
                  </a:lnTo>
                  <a:lnTo>
                    <a:pt x="679" y="229"/>
                  </a:lnTo>
                  <a:lnTo>
                    <a:pt x="700" y="240"/>
                  </a:lnTo>
                  <a:lnTo>
                    <a:pt x="647" y="229"/>
                  </a:lnTo>
                  <a:lnTo>
                    <a:pt x="647" y="206"/>
                  </a:lnTo>
                  <a:lnTo>
                    <a:pt x="604" y="183"/>
                  </a:lnTo>
                  <a:lnTo>
                    <a:pt x="689" y="194"/>
                  </a:lnTo>
                  <a:lnTo>
                    <a:pt x="732" y="183"/>
                  </a:lnTo>
                  <a:lnTo>
                    <a:pt x="721" y="172"/>
                  </a:lnTo>
                  <a:lnTo>
                    <a:pt x="551" y="125"/>
                  </a:lnTo>
                  <a:lnTo>
                    <a:pt x="583" y="115"/>
                  </a:lnTo>
                  <a:lnTo>
                    <a:pt x="551" y="115"/>
                  </a:lnTo>
                  <a:lnTo>
                    <a:pt x="488" y="115"/>
                  </a:lnTo>
                  <a:lnTo>
                    <a:pt x="424" y="125"/>
                  </a:lnTo>
                  <a:lnTo>
                    <a:pt x="403" y="149"/>
                  </a:lnTo>
                  <a:lnTo>
                    <a:pt x="392" y="137"/>
                  </a:lnTo>
                  <a:lnTo>
                    <a:pt x="371" y="149"/>
                  </a:lnTo>
                  <a:lnTo>
                    <a:pt x="371" y="160"/>
                  </a:lnTo>
                  <a:lnTo>
                    <a:pt x="350" y="172"/>
                  </a:lnTo>
                  <a:lnTo>
                    <a:pt x="382" y="172"/>
                  </a:lnTo>
                  <a:lnTo>
                    <a:pt x="339" y="217"/>
                  </a:lnTo>
                  <a:lnTo>
                    <a:pt x="307" y="252"/>
                  </a:lnTo>
                  <a:lnTo>
                    <a:pt x="244" y="286"/>
                  </a:lnTo>
                  <a:lnTo>
                    <a:pt x="244" y="32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2624" y="1097"/>
              <a:ext cx="2724" cy="1580"/>
            </a:xfrm>
            <a:custGeom>
              <a:avLst/>
              <a:gdLst>
                <a:gd name="T0" fmla="*/ 479 w 2724"/>
                <a:gd name="T1" fmla="*/ 208 h 1580"/>
                <a:gd name="T2" fmla="*/ 436 w 2724"/>
                <a:gd name="T3" fmla="*/ 426 h 1580"/>
                <a:gd name="T4" fmla="*/ 234 w 2724"/>
                <a:gd name="T5" fmla="*/ 461 h 1580"/>
                <a:gd name="T6" fmla="*/ 148 w 2724"/>
                <a:gd name="T7" fmla="*/ 772 h 1580"/>
                <a:gd name="T8" fmla="*/ 425 w 2724"/>
                <a:gd name="T9" fmla="*/ 726 h 1580"/>
                <a:gd name="T10" fmla="*/ 500 w 2724"/>
                <a:gd name="T11" fmla="*/ 772 h 1580"/>
                <a:gd name="T12" fmla="*/ 638 w 2724"/>
                <a:gd name="T13" fmla="*/ 599 h 1580"/>
                <a:gd name="T14" fmla="*/ 744 w 2724"/>
                <a:gd name="T15" fmla="*/ 622 h 1580"/>
                <a:gd name="T16" fmla="*/ 596 w 2724"/>
                <a:gd name="T17" fmla="*/ 772 h 1580"/>
                <a:gd name="T18" fmla="*/ 819 w 2724"/>
                <a:gd name="T19" fmla="*/ 1153 h 1580"/>
                <a:gd name="T20" fmla="*/ 1021 w 2724"/>
                <a:gd name="T21" fmla="*/ 1083 h 1580"/>
                <a:gd name="T22" fmla="*/ 1340 w 2724"/>
                <a:gd name="T23" fmla="*/ 1118 h 1580"/>
                <a:gd name="T24" fmla="*/ 1681 w 2724"/>
                <a:gd name="T25" fmla="*/ 1141 h 1580"/>
                <a:gd name="T26" fmla="*/ 1967 w 2724"/>
                <a:gd name="T27" fmla="*/ 1544 h 1580"/>
                <a:gd name="T28" fmla="*/ 2021 w 2724"/>
                <a:gd name="T29" fmla="*/ 1383 h 1580"/>
                <a:gd name="T30" fmla="*/ 2106 w 2724"/>
                <a:gd name="T31" fmla="*/ 1118 h 1580"/>
                <a:gd name="T32" fmla="*/ 2180 w 2724"/>
                <a:gd name="T33" fmla="*/ 807 h 1580"/>
                <a:gd name="T34" fmla="*/ 2244 w 2724"/>
                <a:gd name="T35" fmla="*/ 795 h 1580"/>
                <a:gd name="T36" fmla="*/ 2223 w 2724"/>
                <a:gd name="T37" fmla="*/ 449 h 1580"/>
                <a:gd name="T38" fmla="*/ 2414 w 2724"/>
                <a:gd name="T39" fmla="*/ 288 h 1580"/>
                <a:gd name="T40" fmla="*/ 2573 w 2724"/>
                <a:gd name="T41" fmla="*/ 461 h 1580"/>
                <a:gd name="T42" fmla="*/ 2627 w 2724"/>
                <a:gd name="T43" fmla="*/ 276 h 1580"/>
                <a:gd name="T44" fmla="*/ 2393 w 2724"/>
                <a:gd name="T45" fmla="*/ 150 h 1580"/>
                <a:gd name="T46" fmla="*/ 1808 w 2724"/>
                <a:gd name="T47" fmla="*/ 103 h 1580"/>
                <a:gd name="T48" fmla="*/ 1447 w 2724"/>
                <a:gd name="T49" fmla="*/ 11 h 1580"/>
                <a:gd name="T50" fmla="*/ 1138 w 2724"/>
                <a:gd name="T51" fmla="*/ 103 h 1580"/>
                <a:gd name="T52" fmla="*/ 1031 w 2724"/>
                <a:gd name="T53" fmla="*/ 103 h 1580"/>
                <a:gd name="T54" fmla="*/ 798 w 2724"/>
                <a:gd name="T55" fmla="*/ 196 h 1580"/>
                <a:gd name="T56" fmla="*/ 649 w 2724"/>
                <a:gd name="T57" fmla="*/ 231 h 1580"/>
                <a:gd name="T58" fmla="*/ 372 w 2724"/>
                <a:gd name="T59" fmla="*/ 150 h 1580"/>
                <a:gd name="T60" fmla="*/ 404 w 2724"/>
                <a:gd name="T61" fmla="*/ 391 h 1580"/>
                <a:gd name="T62" fmla="*/ 606 w 2724"/>
                <a:gd name="T63" fmla="*/ 323 h 1580"/>
                <a:gd name="T64" fmla="*/ 319 w 2724"/>
                <a:gd name="T65" fmla="*/ 369 h 1580"/>
                <a:gd name="T66" fmla="*/ 21 w 2724"/>
                <a:gd name="T67" fmla="*/ 657 h 1580"/>
                <a:gd name="T68" fmla="*/ 287 w 2724"/>
                <a:gd name="T69" fmla="*/ 645 h 1580"/>
                <a:gd name="T70" fmla="*/ 372 w 2724"/>
                <a:gd name="T71" fmla="*/ 634 h 1580"/>
                <a:gd name="T72" fmla="*/ 585 w 2724"/>
                <a:gd name="T73" fmla="*/ 726 h 1580"/>
                <a:gd name="T74" fmla="*/ 723 w 2724"/>
                <a:gd name="T75" fmla="*/ 622 h 1580"/>
                <a:gd name="T76" fmla="*/ 628 w 2724"/>
                <a:gd name="T77" fmla="*/ 714 h 1580"/>
                <a:gd name="T78" fmla="*/ 744 w 2724"/>
                <a:gd name="T79" fmla="*/ 807 h 1580"/>
                <a:gd name="T80" fmla="*/ 1149 w 2724"/>
                <a:gd name="T81" fmla="*/ 1198 h 1580"/>
                <a:gd name="T82" fmla="*/ 1021 w 2724"/>
                <a:gd name="T83" fmla="*/ 1003 h 1580"/>
                <a:gd name="T84" fmla="*/ 1542 w 2724"/>
                <a:gd name="T85" fmla="*/ 1383 h 1580"/>
                <a:gd name="T86" fmla="*/ 1851 w 2724"/>
                <a:gd name="T87" fmla="*/ 1256 h 1580"/>
                <a:gd name="T88" fmla="*/ 1914 w 2724"/>
                <a:gd name="T89" fmla="*/ 1336 h 1580"/>
                <a:gd name="T90" fmla="*/ 2032 w 2724"/>
                <a:gd name="T91" fmla="*/ 1141 h 1580"/>
                <a:gd name="T92" fmla="*/ 2191 w 2724"/>
                <a:gd name="T93" fmla="*/ 945 h 1580"/>
                <a:gd name="T94" fmla="*/ 2127 w 2724"/>
                <a:gd name="T95" fmla="*/ 714 h 1580"/>
                <a:gd name="T96" fmla="*/ 2277 w 2724"/>
                <a:gd name="T97" fmla="*/ 669 h 1580"/>
                <a:gd name="T98" fmla="*/ 2298 w 2724"/>
                <a:gd name="T99" fmla="*/ 323 h 1580"/>
                <a:gd name="T100" fmla="*/ 2457 w 2724"/>
                <a:gd name="T101" fmla="*/ 357 h 1580"/>
                <a:gd name="T102" fmla="*/ 2520 w 2724"/>
                <a:gd name="T103" fmla="*/ 311 h 1580"/>
                <a:gd name="T104" fmla="*/ 2723 w 2724"/>
                <a:gd name="T105" fmla="*/ 231 h 1580"/>
                <a:gd name="T106" fmla="*/ 2053 w 2724"/>
                <a:gd name="T107" fmla="*/ 92 h 1580"/>
                <a:gd name="T108" fmla="*/ 1532 w 2724"/>
                <a:gd name="T109" fmla="*/ 58 h 1580"/>
                <a:gd name="T110" fmla="*/ 1223 w 2724"/>
                <a:gd name="T111" fmla="*/ 92 h 1580"/>
                <a:gd name="T112" fmla="*/ 1117 w 2724"/>
                <a:gd name="T113" fmla="*/ 184 h 1580"/>
                <a:gd name="T114" fmla="*/ 978 w 2724"/>
                <a:gd name="T115" fmla="*/ 150 h 1580"/>
                <a:gd name="T116" fmla="*/ 744 w 2724"/>
                <a:gd name="T117" fmla="*/ 196 h 1580"/>
                <a:gd name="T118" fmla="*/ 585 w 2724"/>
                <a:gd name="T119" fmla="*/ 115 h 1580"/>
                <a:gd name="T120" fmla="*/ 245 w 2724"/>
                <a:gd name="T121" fmla="*/ 323 h 15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24"/>
                <a:gd name="T184" fmla="*/ 0 h 1580"/>
                <a:gd name="T185" fmla="*/ 2724 w 2724"/>
                <a:gd name="T186" fmla="*/ 1580 h 15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24" h="1580">
                  <a:moveTo>
                    <a:pt x="245" y="323"/>
                  </a:moveTo>
                  <a:lnTo>
                    <a:pt x="245" y="334"/>
                  </a:lnTo>
                  <a:lnTo>
                    <a:pt x="255" y="357"/>
                  </a:lnTo>
                  <a:lnTo>
                    <a:pt x="277" y="357"/>
                  </a:lnTo>
                  <a:lnTo>
                    <a:pt x="319" y="334"/>
                  </a:lnTo>
                  <a:lnTo>
                    <a:pt x="362" y="414"/>
                  </a:lnTo>
                  <a:lnTo>
                    <a:pt x="404" y="391"/>
                  </a:lnTo>
                  <a:lnTo>
                    <a:pt x="415" y="346"/>
                  </a:lnTo>
                  <a:lnTo>
                    <a:pt x="436" y="323"/>
                  </a:lnTo>
                  <a:lnTo>
                    <a:pt x="415" y="299"/>
                  </a:lnTo>
                  <a:lnTo>
                    <a:pt x="415" y="276"/>
                  </a:lnTo>
                  <a:lnTo>
                    <a:pt x="469" y="231"/>
                  </a:lnTo>
                  <a:lnTo>
                    <a:pt x="479" y="208"/>
                  </a:lnTo>
                  <a:lnTo>
                    <a:pt x="511" y="208"/>
                  </a:lnTo>
                  <a:lnTo>
                    <a:pt x="522" y="219"/>
                  </a:lnTo>
                  <a:lnTo>
                    <a:pt x="479" y="265"/>
                  </a:lnTo>
                  <a:lnTo>
                    <a:pt x="479" y="311"/>
                  </a:lnTo>
                  <a:lnTo>
                    <a:pt x="511" y="323"/>
                  </a:lnTo>
                  <a:lnTo>
                    <a:pt x="575" y="311"/>
                  </a:lnTo>
                  <a:lnTo>
                    <a:pt x="606" y="323"/>
                  </a:lnTo>
                  <a:lnTo>
                    <a:pt x="511" y="334"/>
                  </a:lnTo>
                  <a:lnTo>
                    <a:pt x="522" y="381"/>
                  </a:lnTo>
                  <a:lnTo>
                    <a:pt x="479" y="369"/>
                  </a:lnTo>
                  <a:lnTo>
                    <a:pt x="469" y="414"/>
                  </a:lnTo>
                  <a:lnTo>
                    <a:pt x="446" y="438"/>
                  </a:lnTo>
                  <a:lnTo>
                    <a:pt x="436" y="426"/>
                  </a:lnTo>
                  <a:lnTo>
                    <a:pt x="383" y="438"/>
                  </a:lnTo>
                  <a:lnTo>
                    <a:pt x="362" y="438"/>
                  </a:lnTo>
                  <a:lnTo>
                    <a:pt x="362" y="426"/>
                  </a:lnTo>
                  <a:lnTo>
                    <a:pt x="330" y="438"/>
                  </a:lnTo>
                  <a:lnTo>
                    <a:pt x="308" y="426"/>
                  </a:lnTo>
                  <a:lnTo>
                    <a:pt x="330" y="391"/>
                  </a:lnTo>
                  <a:lnTo>
                    <a:pt x="319" y="369"/>
                  </a:lnTo>
                  <a:lnTo>
                    <a:pt x="298" y="381"/>
                  </a:lnTo>
                  <a:lnTo>
                    <a:pt x="287" y="391"/>
                  </a:lnTo>
                  <a:lnTo>
                    <a:pt x="298" y="426"/>
                  </a:lnTo>
                  <a:lnTo>
                    <a:pt x="287" y="449"/>
                  </a:lnTo>
                  <a:lnTo>
                    <a:pt x="245" y="461"/>
                  </a:lnTo>
                  <a:lnTo>
                    <a:pt x="234" y="461"/>
                  </a:lnTo>
                  <a:lnTo>
                    <a:pt x="160" y="542"/>
                  </a:lnTo>
                  <a:lnTo>
                    <a:pt x="127" y="530"/>
                  </a:lnTo>
                  <a:lnTo>
                    <a:pt x="138" y="554"/>
                  </a:lnTo>
                  <a:lnTo>
                    <a:pt x="85" y="554"/>
                  </a:lnTo>
                  <a:lnTo>
                    <a:pt x="138" y="611"/>
                  </a:lnTo>
                  <a:lnTo>
                    <a:pt x="127" y="657"/>
                  </a:lnTo>
                  <a:lnTo>
                    <a:pt x="21" y="657"/>
                  </a:lnTo>
                  <a:lnTo>
                    <a:pt x="11" y="669"/>
                  </a:lnTo>
                  <a:lnTo>
                    <a:pt x="0" y="807"/>
                  </a:lnTo>
                  <a:lnTo>
                    <a:pt x="32" y="795"/>
                  </a:lnTo>
                  <a:lnTo>
                    <a:pt x="53" y="830"/>
                  </a:lnTo>
                  <a:lnTo>
                    <a:pt x="106" y="807"/>
                  </a:lnTo>
                  <a:lnTo>
                    <a:pt x="148" y="772"/>
                  </a:lnTo>
                  <a:lnTo>
                    <a:pt x="138" y="749"/>
                  </a:lnTo>
                  <a:lnTo>
                    <a:pt x="171" y="714"/>
                  </a:lnTo>
                  <a:lnTo>
                    <a:pt x="202" y="702"/>
                  </a:lnTo>
                  <a:lnTo>
                    <a:pt x="202" y="680"/>
                  </a:lnTo>
                  <a:lnTo>
                    <a:pt x="213" y="669"/>
                  </a:lnTo>
                  <a:lnTo>
                    <a:pt x="255" y="669"/>
                  </a:lnTo>
                  <a:lnTo>
                    <a:pt x="287" y="645"/>
                  </a:lnTo>
                  <a:lnTo>
                    <a:pt x="308" y="657"/>
                  </a:lnTo>
                  <a:lnTo>
                    <a:pt x="330" y="692"/>
                  </a:lnTo>
                  <a:lnTo>
                    <a:pt x="404" y="737"/>
                  </a:lnTo>
                  <a:lnTo>
                    <a:pt x="415" y="784"/>
                  </a:lnTo>
                  <a:lnTo>
                    <a:pt x="425" y="760"/>
                  </a:lnTo>
                  <a:lnTo>
                    <a:pt x="425" y="726"/>
                  </a:lnTo>
                  <a:lnTo>
                    <a:pt x="446" y="737"/>
                  </a:lnTo>
                  <a:lnTo>
                    <a:pt x="415" y="702"/>
                  </a:lnTo>
                  <a:lnTo>
                    <a:pt x="383" y="692"/>
                  </a:lnTo>
                  <a:lnTo>
                    <a:pt x="351" y="645"/>
                  </a:lnTo>
                  <a:lnTo>
                    <a:pt x="351" y="622"/>
                  </a:lnTo>
                  <a:lnTo>
                    <a:pt x="362" y="611"/>
                  </a:lnTo>
                  <a:lnTo>
                    <a:pt x="372" y="634"/>
                  </a:lnTo>
                  <a:lnTo>
                    <a:pt x="383" y="622"/>
                  </a:lnTo>
                  <a:lnTo>
                    <a:pt x="393" y="634"/>
                  </a:lnTo>
                  <a:lnTo>
                    <a:pt x="393" y="657"/>
                  </a:lnTo>
                  <a:lnTo>
                    <a:pt x="469" y="702"/>
                  </a:lnTo>
                  <a:lnTo>
                    <a:pt x="469" y="737"/>
                  </a:lnTo>
                  <a:lnTo>
                    <a:pt x="500" y="772"/>
                  </a:lnTo>
                  <a:lnTo>
                    <a:pt x="543" y="795"/>
                  </a:lnTo>
                  <a:lnTo>
                    <a:pt x="543" y="784"/>
                  </a:lnTo>
                  <a:lnTo>
                    <a:pt x="553" y="784"/>
                  </a:lnTo>
                  <a:lnTo>
                    <a:pt x="532" y="737"/>
                  </a:lnTo>
                  <a:lnTo>
                    <a:pt x="543" y="714"/>
                  </a:lnTo>
                  <a:lnTo>
                    <a:pt x="575" y="726"/>
                  </a:lnTo>
                  <a:lnTo>
                    <a:pt x="585" y="726"/>
                  </a:lnTo>
                  <a:lnTo>
                    <a:pt x="575" y="737"/>
                  </a:lnTo>
                  <a:lnTo>
                    <a:pt x="596" y="714"/>
                  </a:lnTo>
                  <a:lnTo>
                    <a:pt x="617" y="714"/>
                  </a:lnTo>
                  <a:lnTo>
                    <a:pt x="596" y="692"/>
                  </a:lnTo>
                  <a:lnTo>
                    <a:pt x="628" y="622"/>
                  </a:lnTo>
                  <a:lnTo>
                    <a:pt x="638" y="599"/>
                  </a:lnTo>
                  <a:lnTo>
                    <a:pt x="659" y="599"/>
                  </a:lnTo>
                  <a:lnTo>
                    <a:pt x="691" y="611"/>
                  </a:lnTo>
                  <a:lnTo>
                    <a:pt x="670" y="622"/>
                  </a:lnTo>
                  <a:lnTo>
                    <a:pt x="691" y="645"/>
                  </a:lnTo>
                  <a:lnTo>
                    <a:pt x="734" y="634"/>
                  </a:lnTo>
                  <a:lnTo>
                    <a:pt x="734" y="622"/>
                  </a:lnTo>
                  <a:lnTo>
                    <a:pt x="723" y="622"/>
                  </a:lnTo>
                  <a:lnTo>
                    <a:pt x="702" y="611"/>
                  </a:lnTo>
                  <a:lnTo>
                    <a:pt x="744" y="587"/>
                  </a:lnTo>
                  <a:lnTo>
                    <a:pt x="777" y="587"/>
                  </a:lnTo>
                  <a:lnTo>
                    <a:pt x="744" y="599"/>
                  </a:lnTo>
                  <a:lnTo>
                    <a:pt x="756" y="611"/>
                  </a:lnTo>
                  <a:lnTo>
                    <a:pt x="744" y="622"/>
                  </a:lnTo>
                  <a:lnTo>
                    <a:pt x="744" y="634"/>
                  </a:lnTo>
                  <a:lnTo>
                    <a:pt x="830" y="692"/>
                  </a:lnTo>
                  <a:lnTo>
                    <a:pt x="798" y="714"/>
                  </a:lnTo>
                  <a:lnTo>
                    <a:pt x="756" y="714"/>
                  </a:lnTo>
                  <a:lnTo>
                    <a:pt x="712" y="692"/>
                  </a:lnTo>
                  <a:lnTo>
                    <a:pt x="638" y="714"/>
                  </a:lnTo>
                  <a:lnTo>
                    <a:pt x="628" y="714"/>
                  </a:lnTo>
                  <a:lnTo>
                    <a:pt x="617" y="714"/>
                  </a:lnTo>
                  <a:lnTo>
                    <a:pt x="628" y="726"/>
                  </a:lnTo>
                  <a:lnTo>
                    <a:pt x="628" y="737"/>
                  </a:lnTo>
                  <a:lnTo>
                    <a:pt x="585" y="737"/>
                  </a:lnTo>
                  <a:lnTo>
                    <a:pt x="575" y="737"/>
                  </a:lnTo>
                  <a:lnTo>
                    <a:pt x="596" y="772"/>
                  </a:lnTo>
                  <a:lnTo>
                    <a:pt x="585" y="772"/>
                  </a:lnTo>
                  <a:lnTo>
                    <a:pt x="596" y="784"/>
                  </a:lnTo>
                  <a:lnTo>
                    <a:pt x="596" y="807"/>
                  </a:lnTo>
                  <a:lnTo>
                    <a:pt x="638" y="818"/>
                  </a:lnTo>
                  <a:lnTo>
                    <a:pt x="670" y="807"/>
                  </a:lnTo>
                  <a:lnTo>
                    <a:pt x="691" y="830"/>
                  </a:lnTo>
                  <a:lnTo>
                    <a:pt x="744" y="807"/>
                  </a:lnTo>
                  <a:lnTo>
                    <a:pt x="744" y="865"/>
                  </a:lnTo>
                  <a:lnTo>
                    <a:pt x="723" y="922"/>
                  </a:lnTo>
                  <a:lnTo>
                    <a:pt x="734" y="968"/>
                  </a:lnTo>
                  <a:lnTo>
                    <a:pt x="734" y="1003"/>
                  </a:lnTo>
                  <a:lnTo>
                    <a:pt x="809" y="1095"/>
                  </a:lnTo>
                  <a:lnTo>
                    <a:pt x="819" y="1153"/>
                  </a:lnTo>
                  <a:lnTo>
                    <a:pt x="883" y="1245"/>
                  </a:lnTo>
                  <a:lnTo>
                    <a:pt x="904" y="1336"/>
                  </a:lnTo>
                  <a:lnTo>
                    <a:pt x="968" y="1326"/>
                  </a:lnTo>
                  <a:lnTo>
                    <a:pt x="1054" y="1268"/>
                  </a:lnTo>
                  <a:lnTo>
                    <a:pt x="1063" y="1256"/>
                  </a:lnTo>
                  <a:lnTo>
                    <a:pt x="1096" y="1245"/>
                  </a:lnTo>
                  <a:lnTo>
                    <a:pt x="1149" y="1198"/>
                  </a:lnTo>
                  <a:lnTo>
                    <a:pt x="1149" y="1176"/>
                  </a:lnTo>
                  <a:lnTo>
                    <a:pt x="1181" y="1118"/>
                  </a:lnTo>
                  <a:lnTo>
                    <a:pt x="1117" y="1072"/>
                  </a:lnTo>
                  <a:lnTo>
                    <a:pt x="1107" y="1037"/>
                  </a:lnTo>
                  <a:lnTo>
                    <a:pt x="1075" y="1083"/>
                  </a:lnTo>
                  <a:lnTo>
                    <a:pt x="1021" y="1083"/>
                  </a:lnTo>
                  <a:lnTo>
                    <a:pt x="1031" y="1048"/>
                  </a:lnTo>
                  <a:lnTo>
                    <a:pt x="1021" y="1048"/>
                  </a:lnTo>
                  <a:lnTo>
                    <a:pt x="1010" y="1060"/>
                  </a:lnTo>
                  <a:lnTo>
                    <a:pt x="957" y="968"/>
                  </a:lnTo>
                  <a:lnTo>
                    <a:pt x="978" y="945"/>
                  </a:lnTo>
                  <a:lnTo>
                    <a:pt x="1000" y="957"/>
                  </a:lnTo>
                  <a:lnTo>
                    <a:pt x="1021" y="1003"/>
                  </a:lnTo>
                  <a:lnTo>
                    <a:pt x="1063" y="1037"/>
                  </a:lnTo>
                  <a:lnTo>
                    <a:pt x="1117" y="1025"/>
                  </a:lnTo>
                  <a:lnTo>
                    <a:pt x="1128" y="1048"/>
                  </a:lnTo>
                  <a:lnTo>
                    <a:pt x="1213" y="1060"/>
                  </a:lnTo>
                  <a:lnTo>
                    <a:pt x="1287" y="1060"/>
                  </a:lnTo>
                  <a:lnTo>
                    <a:pt x="1340" y="1118"/>
                  </a:lnTo>
                  <a:lnTo>
                    <a:pt x="1340" y="1130"/>
                  </a:lnTo>
                  <a:lnTo>
                    <a:pt x="1373" y="1164"/>
                  </a:lnTo>
                  <a:lnTo>
                    <a:pt x="1404" y="1130"/>
                  </a:lnTo>
                  <a:lnTo>
                    <a:pt x="1426" y="1256"/>
                  </a:lnTo>
                  <a:lnTo>
                    <a:pt x="1489" y="1418"/>
                  </a:lnTo>
                  <a:lnTo>
                    <a:pt x="1510" y="1441"/>
                  </a:lnTo>
                  <a:lnTo>
                    <a:pt x="1542" y="1383"/>
                  </a:lnTo>
                  <a:lnTo>
                    <a:pt x="1553" y="1268"/>
                  </a:lnTo>
                  <a:lnTo>
                    <a:pt x="1574" y="1256"/>
                  </a:lnTo>
                  <a:lnTo>
                    <a:pt x="1648" y="1176"/>
                  </a:lnTo>
                  <a:lnTo>
                    <a:pt x="1660" y="1141"/>
                  </a:lnTo>
                  <a:lnTo>
                    <a:pt x="1669" y="1130"/>
                  </a:lnTo>
                  <a:lnTo>
                    <a:pt x="1681" y="1141"/>
                  </a:lnTo>
                  <a:lnTo>
                    <a:pt x="1713" y="1141"/>
                  </a:lnTo>
                  <a:lnTo>
                    <a:pt x="1723" y="1118"/>
                  </a:lnTo>
                  <a:lnTo>
                    <a:pt x="1787" y="1198"/>
                  </a:lnTo>
                  <a:lnTo>
                    <a:pt x="1787" y="1256"/>
                  </a:lnTo>
                  <a:lnTo>
                    <a:pt x="1819" y="1268"/>
                  </a:lnTo>
                  <a:lnTo>
                    <a:pt x="1840" y="1245"/>
                  </a:lnTo>
                  <a:lnTo>
                    <a:pt x="1851" y="1256"/>
                  </a:lnTo>
                  <a:lnTo>
                    <a:pt x="1882" y="1336"/>
                  </a:lnTo>
                  <a:lnTo>
                    <a:pt x="1882" y="1441"/>
                  </a:lnTo>
                  <a:lnTo>
                    <a:pt x="1904" y="1464"/>
                  </a:lnTo>
                  <a:lnTo>
                    <a:pt x="1935" y="1556"/>
                  </a:lnTo>
                  <a:lnTo>
                    <a:pt x="1989" y="1579"/>
                  </a:lnTo>
                  <a:lnTo>
                    <a:pt x="1967" y="1544"/>
                  </a:lnTo>
                  <a:lnTo>
                    <a:pt x="1967" y="1509"/>
                  </a:lnTo>
                  <a:lnTo>
                    <a:pt x="1914" y="1452"/>
                  </a:lnTo>
                  <a:lnTo>
                    <a:pt x="1904" y="1406"/>
                  </a:lnTo>
                  <a:lnTo>
                    <a:pt x="1893" y="1418"/>
                  </a:lnTo>
                  <a:lnTo>
                    <a:pt x="1893" y="1326"/>
                  </a:lnTo>
                  <a:lnTo>
                    <a:pt x="1914" y="1326"/>
                  </a:lnTo>
                  <a:lnTo>
                    <a:pt x="1914" y="1336"/>
                  </a:lnTo>
                  <a:lnTo>
                    <a:pt x="1935" y="1336"/>
                  </a:lnTo>
                  <a:lnTo>
                    <a:pt x="1958" y="1371"/>
                  </a:lnTo>
                  <a:lnTo>
                    <a:pt x="1989" y="1394"/>
                  </a:lnTo>
                  <a:lnTo>
                    <a:pt x="1989" y="1418"/>
                  </a:lnTo>
                  <a:lnTo>
                    <a:pt x="2021" y="1406"/>
                  </a:lnTo>
                  <a:lnTo>
                    <a:pt x="2021" y="1383"/>
                  </a:lnTo>
                  <a:lnTo>
                    <a:pt x="2042" y="1383"/>
                  </a:lnTo>
                  <a:lnTo>
                    <a:pt x="2064" y="1360"/>
                  </a:lnTo>
                  <a:lnTo>
                    <a:pt x="2064" y="1336"/>
                  </a:lnTo>
                  <a:lnTo>
                    <a:pt x="2053" y="1279"/>
                  </a:lnTo>
                  <a:lnTo>
                    <a:pt x="1989" y="1210"/>
                  </a:lnTo>
                  <a:lnTo>
                    <a:pt x="1989" y="1176"/>
                  </a:lnTo>
                  <a:lnTo>
                    <a:pt x="2032" y="1141"/>
                  </a:lnTo>
                  <a:lnTo>
                    <a:pt x="2042" y="1141"/>
                  </a:lnTo>
                  <a:lnTo>
                    <a:pt x="2053" y="1164"/>
                  </a:lnTo>
                  <a:lnTo>
                    <a:pt x="2064" y="1164"/>
                  </a:lnTo>
                  <a:lnTo>
                    <a:pt x="2064" y="1153"/>
                  </a:lnTo>
                  <a:lnTo>
                    <a:pt x="2106" y="1130"/>
                  </a:lnTo>
                  <a:lnTo>
                    <a:pt x="2106" y="1118"/>
                  </a:lnTo>
                  <a:lnTo>
                    <a:pt x="2127" y="1130"/>
                  </a:lnTo>
                  <a:lnTo>
                    <a:pt x="2159" y="1106"/>
                  </a:lnTo>
                  <a:lnTo>
                    <a:pt x="2191" y="1072"/>
                  </a:lnTo>
                  <a:lnTo>
                    <a:pt x="2201" y="1025"/>
                  </a:lnTo>
                  <a:lnTo>
                    <a:pt x="2223" y="991"/>
                  </a:lnTo>
                  <a:lnTo>
                    <a:pt x="2223" y="957"/>
                  </a:lnTo>
                  <a:lnTo>
                    <a:pt x="2191" y="945"/>
                  </a:lnTo>
                  <a:lnTo>
                    <a:pt x="2212" y="933"/>
                  </a:lnTo>
                  <a:lnTo>
                    <a:pt x="2212" y="922"/>
                  </a:lnTo>
                  <a:lnTo>
                    <a:pt x="2170" y="865"/>
                  </a:lnTo>
                  <a:lnTo>
                    <a:pt x="2138" y="853"/>
                  </a:lnTo>
                  <a:lnTo>
                    <a:pt x="2159" y="818"/>
                  </a:lnTo>
                  <a:lnTo>
                    <a:pt x="2180" y="807"/>
                  </a:lnTo>
                  <a:lnTo>
                    <a:pt x="2180" y="795"/>
                  </a:lnTo>
                  <a:lnTo>
                    <a:pt x="2148" y="784"/>
                  </a:lnTo>
                  <a:lnTo>
                    <a:pt x="2127" y="807"/>
                  </a:lnTo>
                  <a:lnTo>
                    <a:pt x="2085" y="772"/>
                  </a:lnTo>
                  <a:lnTo>
                    <a:pt x="2085" y="760"/>
                  </a:lnTo>
                  <a:lnTo>
                    <a:pt x="2106" y="760"/>
                  </a:lnTo>
                  <a:lnTo>
                    <a:pt x="2127" y="714"/>
                  </a:lnTo>
                  <a:lnTo>
                    <a:pt x="2148" y="726"/>
                  </a:lnTo>
                  <a:lnTo>
                    <a:pt x="2148" y="772"/>
                  </a:lnTo>
                  <a:lnTo>
                    <a:pt x="2170" y="749"/>
                  </a:lnTo>
                  <a:lnTo>
                    <a:pt x="2212" y="749"/>
                  </a:lnTo>
                  <a:lnTo>
                    <a:pt x="2212" y="784"/>
                  </a:lnTo>
                  <a:lnTo>
                    <a:pt x="2244" y="795"/>
                  </a:lnTo>
                  <a:lnTo>
                    <a:pt x="2277" y="865"/>
                  </a:lnTo>
                  <a:lnTo>
                    <a:pt x="2308" y="842"/>
                  </a:lnTo>
                  <a:lnTo>
                    <a:pt x="2287" y="795"/>
                  </a:lnTo>
                  <a:lnTo>
                    <a:pt x="2233" y="749"/>
                  </a:lnTo>
                  <a:lnTo>
                    <a:pt x="2265" y="726"/>
                  </a:lnTo>
                  <a:lnTo>
                    <a:pt x="2254" y="702"/>
                  </a:lnTo>
                  <a:lnTo>
                    <a:pt x="2277" y="669"/>
                  </a:lnTo>
                  <a:lnTo>
                    <a:pt x="2298" y="680"/>
                  </a:lnTo>
                  <a:lnTo>
                    <a:pt x="2319" y="669"/>
                  </a:lnTo>
                  <a:lnTo>
                    <a:pt x="2340" y="554"/>
                  </a:lnTo>
                  <a:lnTo>
                    <a:pt x="2287" y="461"/>
                  </a:lnTo>
                  <a:lnTo>
                    <a:pt x="2254" y="438"/>
                  </a:lnTo>
                  <a:lnTo>
                    <a:pt x="2223" y="449"/>
                  </a:lnTo>
                  <a:lnTo>
                    <a:pt x="2223" y="438"/>
                  </a:lnTo>
                  <a:lnTo>
                    <a:pt x="2212" y="449"/>
                  </a:lnTo>
                  <a:lnTo>
                    <a:pt x="2201" y="426"/>
                  </a:lnTo>
                  <a:lnTo>
                    <a:pt x="2170" y="426"/>
                  </a:lnTo>
                  <a:lnTo>
                    <a:pt x="2201" y="334"/>
                  </a:lnTo>
                  <a:lnTo>
                    <a:pt x="2298" y="334"/>
                  </a:lnTo>
                  <a:lnTo>
                    <a:pt x="2298" y="323"/>
                  </a:lnTo>
                  <a:lnTo>
                    <a:pt x="2330" y="323"/>
                  </a:lnTo>
                  <a:lnTo>
                    <a:pt x="2340" y="346"/>
                  </a:lnTo>
                  <a:lnTo>
                    <a:pt x="2393" y="334"/>
                  </a:lnTo>
                  <a:lnTo>
                    <a:pt x="2361" y="323"/>
                  </a:lnTo>
                  <a:lnTo>
                    <a:pt x="2372" y="288"/>
                  </a:lnTo>
                  <a:lnTo>
                    <a:pt x="2414" y="288"/>
                  </a:lnTo>
                  <a:lnTo>
                    <a:pt x="2436" y="311"/>
                  </a:lnTo>
                  <a:lnTo>
                    <a:pt x="2446" y="288"/>
                  </a:lnTo>
                  <a:lnTo>
                    <a:pt x="2436" y="265"/>
                  </a:lnTo>
                  <a:lnTo>
                    <a:pt x="2457" y="265"/>
                  </a:lnTo>
                  <a:lnTo>
                    <a:pt x="2478" y="299"/>
                  </a:lnTo>
                  <a:lnTo>
                    <a:pt x="2467" y="311"/>
                  </a:lnTo>
                  <a:lnTo>
                    <a:pt x="2457" y="357"/>
                  </a:lnTo>
                  <a:lnTo>
                    <a:pt x="2446" y="369"/>
                  </a:lnTo>
                  <a:lnTo>
                    <a:pt x="2446" y="381"/>
                  </a:lnTo>
                  <a:lnTo>
                    <a:pt x="2563" y="507"/>
                  </a:lnTo>
                  <a:lnTo>
                    <a:pt x="2563" y="496"/>
                  </a:lnTo>
                  <a:lnTo>
                    <a:pt x="2563" y="461"/>
                  </a:lnTo>
                  <a:lnTo>
                    <a:pt x="2573" y="461"/>
                  </a:lnTo>
                  <a:lnTo>
                    <a:pt x="2552" y="438"/>
                  </a:lnTo>
                  <a:lnTo>
                    <a:pt x="2573" y="426"/>
                  </a:lnTo>
                  <a:lnTo>
                    <a:pt x="2552" y="403"/>
                  </a:lnTo>
                  <a:lnTo>
                    <a:pt x="2563" y="391"/>
                  </a:lnTo>
                  <a:lnTo>
                    <a:pt x="2510" y="357"/>
                  </a:lnTo>
                  <a:lnTo>
                    <a:pt x="2499" y="323"/>
                  </a:lnTo>
                  <a:lnTo>
                    <a:pt x="2520" y="311"/>
                  </a:lnTo>
                  <a:lnTo>
                    <a:pt x="2542" y="323"/>
                  </a:lnTo>
                  <a:lnTo>
                    <a:pt x="2552" y="311"/>
                  </a:lnTo>
                  <a:lnTo>
                    <a:pt x="2596" y="323"/>
                  </a:lnTo>
                  <a:lnTo>
                    <a:pt x="2585" y="311"/>
                  </a:lnTo>
                  <a:lnTo>
                    <a:pt x="2596" y="288"/>
                  </a:lnTo>
                  <a:lnTo>
                    <a:pt x="2627" y="276"/>
                  </a:lnTo>
                  <a:lnTo>
                    <a:pt x="2659" y="276"/>
                  </a:lnTo>
                  <a:lnTo>
                    <a:pt x="2659" y="265"/>
                  </a:lnTo>
                  <a:lnTo>
                    <a:pt x="2585" y="231"/>
                  </a:lnTo>
                  <a:lnTo>
                    <a:pt x="2606" y="231"/>
                  </a:lnTo>
                  <a:lnTo>
                    <a:pt x="2606" y="208"/>
                  </a:lnTo>
                  <a:lnTo>
                    <a:pt x="2596" y="196"/>
                  </a:lnTo>
                  <a:lnTo>
                    <a:pt x="2723" y="231"/>
                  </a:lnTo>
                  <a:lnTo>
                    <a:pt x="2702" y="208"/>
                  </a:lnTo>
                  <a:lnTo>
                    <a:pt x="2723" y="208"/>
                  </a:lnTo>
                  <a:lnTo>
                    <a:pt x="2723" y="196"/>
                  </a:lnTo>
                  <a:lnTo>
                    <a:pt x="2510" y="150"/>
                  </a:lnTo>
                  <a:lnTo>
                    <a:pt x="2361" y="126"/>
                  </a:lnTo>
                  <a:lnTo>
                    <a:pt x="2393" y="150"/>
                  </a:lnTo>
                  <a:lnTo>
                    <a:pt x="2383" y="150"/>
                  </a:lnTo>
                  <a:lnTo>
                    <a:pt x="2340" y="126"/>
                  </a:lnTo>
                  <a:lnTo>
                    <a:pt x="2340" y="138"/>
                  </a:lnTo>
                  <a:lnTo>
                    <a:pt x="2254" y="138"/>
                  </a:lnTo>
                  <a:lnTo>
                    <a:pt x="2201" y="115"/>
                  </a:lnTo>
                  <a:lnTo>
                    <a:pt x="2117" y="115"/>
                  </a:lnTo>
                  <a:lnTo>
                    <a:pt x="2053" y="92"/>
                  </a:lnTo>
                  <a:lnTo>
                    <a:pt x="1925" y="80"/>
                  </a:lnTo>
                  <a:lnTo>
                    <a:pt x="1925" y="92"/>
                  </a:lnTo>
                  <a:lnTo>
                    <a:pt x="1946" y="103"/>
                  </a:lnTo>
                  <a:lnTo>
                    <a:pt x="1851" y="92"/>
                  </a:lnTo>
                  <a:lnTo>
                    <a:pt x="1851" y="115"/>
                  </a:lnTo>
                  <a:lnTo>
                    <a:pt x="1808" y="103"/>
                  </a:lnTo>
                  <a:lnTo>
                    <a:pt x="1808" y="92"/>
                  </a:lnTo>
                  <a:lnTo>
                    <a:pt x="1766" y="68"/>
                  </a:lnTo>
                  <a:lnTo>
                    <a:pt x="1692" y="58"/>
                  </a:lnTo>
                  <a:lnTo>
                    <a:pt x="1713" y="68"/>
                  </a:lnTo>
                  <a:lnTo>
                    <a:pt x="1669" y="68"/>
                  </a:lnTo>
                  <a:lnTo>
                    <a:pt x="1606" y="68"/>
                  </a:lnTo>
                  <a:lnTo>
                    <a:pt x="1532" y="58"/>
                  </a:lnTo>
                  <a:lnTo>
                    <a:pt x="1542" y="68"/>
                  </a:lnTo>
                  <a:lnTo>
                    <a:pt x="1500" y="68"/>
                  </a:lnTo>
                  <a:lnTo>
                    <a:pt x="1553" y="35"/>
                  </a:lnTo>
                  <a:lnTo>
                    <a:pt x="1542" y="23"/>
                  </a:lnTo>
                  <a:lnTo>
                    <a:pt x="1500" y="11"/>
                  </a:lnTo>
                  <a:lnTo>
                    <a:pt x="1447" y="11"/>
                  </a:lnTo>
                  <a:lnTo>
                    <a:pt x="1394" y="0"/>
                  </a:lnTo>
                  <a:lnTo>
                    <a:pt x="1362" y="11"/>
                  </a:lnTo>
                  <a:lnTo>
                    <a:pt x="1255" y="35"/>
                  </a:lnTo>
                  <a:lnTo>
                    <a:pt x="1234" y="46"/>
                  </a:lnTo>
                  <a:lnTo>
                    <a:pt x="1244" y="58"/>
                  </a:lnTo>
                  <a:lnTo>
                    <a:pt x="1181" y="68"/>
                  </a:lnTo>
                  <a:lnTo>
                    <a:pt x="1223" y="92"/>
                  </a:lnTo>
                  <a:lnTo>
                    <a:pt x="1213" y="103"/>
                  </a:lnTo>
                  <a:lnTo>
                    <a:pt x="1170" y="80"/>
                  </a:lnTo>
                  <a:lnTo>
                    <a:pt x="1160" y="92"/>
                  </a:lnTo>
                  <a:lnTo>
                    <a:pt x="1149" y="92"/>
                  </a:lnTo>
                  <a:lnTo>
                    <a:pt x="1181" y="115"/>
                  </a:lnTo>
                  <a:lnTo>
                    <a:pt x="1138" y="103"/>
                  </a:lnTo>
                  <a:lnTo>
                    <a:pt x="1128" y="80"/>
                  </a:lnTo>
                  <a:lnTo>
                    <a:pt x="1107" y="92"/>
                  </a:lnTo>
                  <a:lnTo>
                    <a:pt x="1128" y="115"/>
                  </a:lnTo>
                  <a:lnTo>
                    <a:pt x="1160" y="150"/>
                  </a:lnTo>
                  <a:lnTo>
                    <a:pt x="1170" y="173"/>
                  </a:lnTo>
                  <a:lnTo>
                    <a:pt x="1138" y="196"/>
                  </a:lnTo>
                  <a:lnTo>
                    <a:pt x="1117" y="184"/>
                  </a:lnTo>
                  <a:lnTo>
                    <a:pt x="1138" y="173"/>
                  </a:lnTo>
                  <a:lnTo>
                    <a:pt x="1138" y="150"/>
                  </a:lnTo>
                  <a:lnTo>
                    <a:pt x="1096" y="103"/>
                  </a:lnTo>
                  <a:lnTo>
                    <a:pt x="1096" y="80"/>
                  </a:lnTo>
                  <a:lnTo>
                    <a:pt x="1054" y="80"/>
                  </a:lnTo>
                  <a:lnTo>
                    <a:pt x="1031" y="103"/>
                  </a:lnTo>
                  <a:lnTo>
                    <a:pt x="1042" y="138"/>
                  </a:lnTo>
                  <a:lnTo>
                    <a:pt x="1085" y="150"/>
                  </a:lnTo>
                  <a:lnTo>
                    <a:pt x="1075" y="161"/>
                  </a:lnTo>
                  <a:lnTo>
                    <a:pt x="936" y="115"/>
                  </a:lnTo>
                  <a:lnTo>
                    <a:pt x="936" y="126"/>
                  </a:lnTo>
                  <a:lnTo>
                    <a:pt x="957" y="138"/>
                  </a:lnTo>
                  <a:lnTo>
                    <a:pt x="978" y="150"/>
                  </a:lnTo>
                  <a:lnTo>
                    <a:pt x="968" y="161"/>
                  </a:lnTo>
                  <a:lnTo>
                    <a:pt x="947" y="150"/>
                  </a:lnTo>
                  <a:lnTo>
                    <a:pt x="904" y="161"/>
                  </a:lnTo>
                  <a:lnTo>
                    <a:pt x="883" y="150"/>
                  </a:lnTo>
                  <a:lnTo>
                    <a:pt x="819" y="173"/>
                  </a:lnTo>
                  <a:lnTo>
                    <a:pt x="798" y="196"/>
                  </a:lnTo>
                  <a:lnTo>
                    <a:pt x="777" y="173"/>
                  </a:lnTo>
                  <a:lnTo>
                    <a:pt x="798" y="173"/>
                  </a:lnTo>
                  <a:lnTo>
                    <a:pt x="788" y="161"/>
                  </a:lnTo>
                  <a:lnTo>
                    <a:pt x="744" y="150"/>
                  </a:lnTo>
                  <a:lnTo>
                    <a:pt x="777" y="196"/>
                  </a:lnTo>
                  <a:lnTo>
                    <a:pt x="777" y="208"/>
                  </a:lnTo>
                  <a:lnTo>
                    <a:pt x="744" y="196"/>
                  </a:lnTo>
                  <a:lnTo>
                    <a:pt x="712" y="208"/>
                  </a:lnTo>
                  <a:lnTo>
                    <a:pt x="734" y="231"/>
                  </a:lnTo>
                  <a:lnTo>
                    <a:pt x="681" y="219"/>
                  </a:lnTo>
                  <a:lnTo>
                    <a:pt x="681" y="231"/>
                  </a:lnTo>
                  <a:lnTo>
                    <a:pt x="702" y="241"/>
                  </a:lnTo>
                  <a:lnTo>
                    <a:pt x="649" y="231"/>
                  </a:lnTo>
                  <a:lnTo>
                    <a:pt x="649" y="208"/>
                  </a:lnTo>
                  <a:lnTo>
                    <a:pt x="606" y="184"/>
                  </a:lnTo>
                  <a:lnTo>
                    <a:pt x="691" y="196"/>
                  </a:lnTo>
                  <a:lnTo>
                    <a:pt x="734" y="184"/>
                  </a:lnTo>
                  <a:lnTo>
                    <a:pt x="723" y="173"/>
                  </a:lnTo>
                  <a:lnTo>
                    <a:pt x="553" y="126"/>
                  </a:lnTo>
                  <a:lnTo>
                    <a:pt x="585" y="115"/>
                  </a:lnTo>
                  <a:lnTo>
                    <a:pt x="553" y="115"/>
                  </a:lnTo>
                  <a:lnTo>
                    <a:pt x="490" y="115"/>
                  </a:lnTo>
                  <a:lnTo>
                    <a:pt x="425" y="126"/>
                  </a:lnTo>
                  <a:lnTo>
                    <a:pt x="404" y="150"/>
                  </a:lnTo>
                  <a:lnTo>
                    <a:pt x="393" y="138"/>
                  </a:lnTo>
                  <a:lnTo>
                    <a:pt x="372" y="150"/>
                  </a:lnTo>
                  <a:lnTo>
                    <a:pt x="372" y="161"/>
                  </a:lnTo>
                  <a:lnTo>
                    <a:pt x="351" y="173"/>
                  </a:lnTo>
                  <a:lnTo>
                    <a:pt x="383" y="173"/>
                  </a:lnTo>
                  <a:lnTo>
                    <a:pt x="340" y="219"/>
                  </a:lnTo>
                  <a:lnTo>
                    <a:pt x="308" y="253"/>
                  </a:lnTo>
                  <a:lnTo>
                    <a:pt x="245" y="288"/>
                  </a:lnTo>
                  <a:lnTo>
                    <a:pt x="245" y="323"/>
                  </a:lnTo>
                  <a:lnTo>
                    <a:pt x="245" y="334"/>
                  </a:lnTo>
                  <a:lnTo>
                    <a:pt x="255" y="357"/>
                  </a:lnTo>
                  <a:lnTo>
                    <a:pt x="277" y="357"/>
                  </a:lnTo>
                  <a:lnTo>
                    <a:pt x="319" y="334"/>
                  </a:lnTo>
                  <a:lnTo>
                    <a:pt x="362" y="414"/>
                  </a:lnTo>
                  <a:lnTo>
                    <a:pt x="404" y="391"/>
                  </a:lnTo>
                  <a:lnTo>
                    <a:pt x="415" y="346"/>
                  </a:lnTo>
                  <a:lnTo>
                    <a:pt x="436" y="323"/>
                  </a:lnTo>
                  <a:lnTo>
                    <a:pt x="415" y="299"/>
                  </a:lnTo>
                  <a:lnTo>
                    <a:pt x="415" y="276"/>
                  </a:lnTo>
                  <a:lnTo>
                    <a:pt x="469" y="231"/>
                  </a:lnTo>
                  <a:lnTo>
                    <a:pt x="479" y="208"/>
                  </a:lnTo>
                  <a:lnTo>
                    <a:pt x="511" y="208"/>
                  </a:lnTo>
                  <a:lnTo>
                    <a:pt x="522" y="219"/>
                  </a:lnTo>
                  <a:lnTo>
                    <a:pt x="479" y="265"/>
                  </a:lnTo>
                  <a:lnTo>
                    <a:pt x="479" y="311"/>
                  </a:lnTo>
                  <a:lnTo>
                    <a:pt x="511" y="323"/>
                  </a:lnTo>
                  <a:lnTo>
                    <a:pt x="575" y="311"/>
                  </a:lnTo>
                  <a:lnTo>
                    <a:pt x="606" y="323"/>
                  </a:lnTo>
                  <a:lnTo>
                    <a:pt x="511" y="334"/>
                  </a:lnTo>
                  <a:lnTo>
                    <a:pt x="522" y="381"/>
                  </a:lnTo>
                  <a:lnTo>
                    <a:pt x="479" y="369"/>
                  </a:lnTo>
                  <a:lnTo>
                    <a:pt x="469" y="414"/>
                  </a:lnTo>
                  <a:lnTo>
                    <a:pt x="446" y="438"/>
                  </a:lnTo>
                  <a:lnTo>
                    <a:pt x="436" y="426"/>
                  </a:lnTo>
                  <a:lnTo>
                    <a:pt x="383" y="438"/>
                  </a:lnTo>
                  <a:lnTo>
                    <a:pt x="362" y="438"/>
                  </a:lnTo>
                  <a:lnTo>
                    <a:pt x="362" y="426"/>
                  </a:lnTo>
                  <a:lnTo>
                    <a:pt x="330" y="438"/>
                  </a:lnTo>
                  <a:lnTo>
                    <a:pt x="308" y="426"/>
                  </a:lnTo>
                  <a:lnTo>
                    <a:pt x="330" y="391"/>
                  </a:lnTo>
                  <a:lnTo>
                    <a:pt x="319" y="369"/>
                  </a:lnTo>
                  <a:lnTo>
                    <a:pt x="298" y="381"/>
                  </a:lnTo>
                  <a:lnTo>
                    <a:pt x="287" y="391"/>
                  </a:lnTo>
                  <a:lnTo>
                    <a:pt x="298" y="426"/>
                  </a:lnTo>
                  <a:lnTo>
                    <a:pt x="287" y="449"/>
                  </a:lnTo>
                  <a:lnTo>
                    <a:pt x="245" y="461"/>
                  </a:lnTo>
                  <a:lnTo>
                    <a:pt x="234" y="461"/>
                  </a:lnTo>
                  <a:lnTo>
                    <a:pt x="160" y="542"/>
                  </a:lnTo>
                  <a:lnTo>
                    <a:pt x="127" y="530"/>
                  </a:lnTo>
                  <a:lnTo>
                    <a:pt x="138" y="554"/>
                  </a:lnTo>
                  <a:lnTo>
                    <a:pt x="85" y="554"/>
                  </a:lnTo>
                  <a:lnTo>
                    <a:pt x="138" y="611"/>
                  </a:lnTo>
                  <a:lnTo>
                    <a:pt x="127" y="657"/>
                  </a:lnTo>
                  <a:lnTo>
                    <a:pt x="21" y="657"/>
                  </a:lnTo>
                  <a:lnTo>
                    <a:pt x="11" y="669"/>
                  </a:lnTo>
                  <a:lnTo>
                    <a:pt x="0" y="807"/>
                  </a:lnTo>
                  <a:lnTo>
                    <a:pt x="32" y="795"/>
                  </a:lnTo>
                  <a:lnTo>
                    <a:pt x="53" y="830"/>
                  </a:lnTo>
                  <a:lnTo>
                    <a:pt x="106" y="807"/>
                  </a:lnTo>
                  <a:lnTo>
                    <a:pt x="148" y="772"/>
                  </a:lnTo>
                  <a:lnTo>
                    <a:pt x="138" y="749"/>
                  </a:lnTo>
                  <a:lnTo>
                    <a:pt x="171" y="714"/>
                  </a:lnTo>
                  <a:lnTo>
                    <a:pt x="202" y="702"/>
                  </a:lnTo>
                  <a:lnTo>
                    <a:pt x="202" y="680"/>
                  </a:lnTo>
                  <a:lnTo>
                    <a:pt x="213" y="669"/>
                  </a:lnTo>
                  <a:lnTo>
                    <a:pt x="255" y="669"/>
                  </a:lnTo>
                  <a:lnTo>
                    <a:pt x="287" y="645"/>
                  </a:lnTo>
                  <a:lnTo>
                    <a:pt x="308" y="657"/>
                  </a:lnTo>
                  <a:lnTo>
                    <a:pt x="330" y="692"/>
                  </a:lnTo>
                  <a:lnTo>
                    <a:pt x="404" y="737"/>
                  </a:lnTo>
                  <a:lnTo>
                    <a:pt x="415" y="784"/>
                  </a:lnTo>
                  <a:lnTo>
                    <a:pt x="425" y="760"/>
                  </a:lnTo>
                  <a:lnTo>
                    <a:pt x="425" y="726"/>
                  </a:lnTo>
                  <a:lnTo>
                    <a:pt x="446" y="737"/>
                  </a:lnTo>
                  <a:lnTo>
                    <a:pt x="415" y="702"/>
                  </a:lnTo>
                  <a:lnTo>
                    <a:pt x="383" y="692"/>
                  </a:lnTo>
                  <a:lnTo>
                    <a:pt x="351" y="645"/>
                  </a:lnTo>
                  <a:lnTo>
                    <a:pt x="351" y="622"/>
                  </a:lnTo>
                  <a:lnTo>
                    <a:pt x="362" y="611"/>
                  </a:lnTo>
                  <a:lnTo>
                    <a:pt x="372" y="634"/>
                  </a:lnTo>
                  <a:lnTo>
                    <a:pt x="383" y="622"/>
                  </a:lnTo>
                  <a:lnTo>
                    <a:pt x="393" y="634"/>
                  </a:lnTo>
                  <a:lnTo>
                    <a:pt x="393" y="657"/>
                  </a:lnTo>
                  <a:lnTo>
                    <a:pt x="469" y="702"/>
                  </a:lnTo>
                  <a:lnTo>
                    <a:pt x="469" y="737"/>
                  </a:lnTo>
                  <a:lnTo>
                    <a:pt x="500" y="772"/>
                  </a:lnTo>
                  <a:lnTo>
                    <a:pt x="543" y="795"/>
                  </a:lnTo>
                  <a:lnTo>
                    <a:pt x="543" y="784"/>
                  </a:lnTo>
                  <a:lnTo>
                    <a:pt x="553" y="784"/>
                  </a:lnTo>
                  <a:lnTo>
                    <a:pt x="532" y="737"/>
                  </a:lnTo>
                  <a:lnTo>
                    <a:pt x="543" y="714"/>
                  </a:lnTo>
                  <a:lnTo>
                    <a:pt x="575" y="726"/>
                  </a:lnTo>
                  <a:lnTo>
                    <a:pt x="585" y="726"/>
                  </a:lnTo>
                  <a:lnTo>
                    <a:pt x="575" y="737"/>
                  </a:lnTo>
                  <a:lnTo>
                    <a:pt x="596" y="714"/>
                  </a:lnTo>
                  <a:lnTo>
                    <a:pt x="617" y="714"/>
                  </a:lnTo>
                  <a:lnTo>
                    <a:pt x="596" y="692"/>
                  </a:lnTo>
                  <a:lnTo>
                    <a:pt x="628" y="622"/>
                  </a:lnTo>
                  <a:lnTo>
                    <a:pt x="638" y="599"/>
                  </a:lnTo>
                  <a:lnTo>
                    <a:pt x="659" y="599"/>
                  </a:lnTo>
                  <a:lnTo>
                    <a:pt x="691" y="611"/>
                  </a:lnTo>
                  <a:lnTo>
                    <a:pt x="670" y="622"/>
                  </a:lnTo>
                  <a:lnTo>
                    <a:pt x="691" y="645"/>
                  </a:lnTo>
                  <a:lnTo>
                    <a:pt x="734" y="634"/>
                  </a:lnTo>
                  <a:lnTo>
                    <a:pt x="734" y="622"/>
                  </a:lnTo>
                  <a:lnTo>
                    <a:pt x="723" y="622"/>
                  </a:lnTo>
                  <a:lnTo>
                    <a:pt x="702" y="611"/>
                  </a:lnTo>
                  <a:lnTo>
                    <a:pt x="744" y="587"/>
                  </a:lnTo>
                  <a:lnTo>
                    <a:pt x="777" y="587"/>
                  </a:lnTo>
                  <a:lnTo>
                    <a:pt x="744" y="599"/>
                  </a:lnTo>
                  <a:lnTo>
                    <a:pt x="756" y="611"/>
                  </a:lnTo>
                  <a:lnTo>
                    <a:pt x="744" y="622"/>
                  </a:lnTo>
                  <a:lnTo>
                    <a:pt x="744" y="634"/>
                  </a:lnTo>
                  <a:lnTo>
                    <a:pt x="830" y="692"/>
                  </a:lnTo>
                  <a:lnTo>
                    <a:pt x="798" y="714"/>
                  </a:lnTo>
                  <a:lnTo>
                    <a:pt x="756" y="714"/>
                  </a:lnTo>
                  <a:lnTo>
                    <a:pt x="712" y="692"/>
                  </a:lnTo>
                  <a:lnTo>
                    <a:pt x="638" y="714"/>
                  </a:lnTo>
                  <a:lnTo>
                    <a:pt x="628" y="714"/>
                  </a:lnTo>
                  <a:lnTo>
                    <a:pt x="617" y="714"/>
                  </a:lnTo>
                  <a:lnTo>
                    <a:pt x="628" y="726"/>
                  </a:lnTo>
                  <a:lnTo>
                    <a:pt x="628" y="737"/>
                  </a:lnTo>
                  <a:lnTo>
                    <a:pt x="585" y="737"/>
                  </a:lnTo>
                  <a:lnTo>
                    <a:pt x="575" y="737"/>
                  </a:lnTo>
                  <a:lnTo>
                    <a:pt x="596" y="772"/>
                  </a:lnTo>
                  <a:lnTo>
                    <a:pt x="585" y="772"/>
                  </a:lnTo>
                  <a:lnTo>
                    <a:pt x="596" y="784"/>
                  </a:lnTo>
                  <a:lnTo>
                    <a:pt x="596" y="807"/>
                  </a:lnTo>
                  <a:lnTo>
                    <a:pt x="638" y="818"/>
                  </a:lnTo>
                  <a:lnTo>
                    <a:pt x="670" y="807"/>
                  </a:lnTo>
                  <a:lnTo>
                    <a:pt x="691" y="830"/>
                  </a:lnTo>
                  <a:lnTo>
                    <a:pt x="744" y="807"/>
                  </a:lnTo>
                  <a:lnTo>
                    <a:pt x="744" y="865"/>
                  </a:lnTo>
                  <a:lnTo>
                    <a:pt x="723" y="922"/>
                  </a:lnTo>
                  <a:lnTo>
                    <a:pt x="734" y="968"/>
                  </a:lnTo>
                  <a:lnTo>
                    <a:pt x="734" y="1003"/>
                  </a:lnTo>
                  <a:lnTo>
                    <a:pt x="809" y="1095"/>
                  </a:lnTo>
                  <a:lnTo>
                    <a:pt x="819" y="1153"/>
                  </a:lnTo>
                  <a:lnTo>
                    <a:pt x="883" y="1245"/>
                  </a:lnTo>
                  <a:lnTo>
                    <a:pt x="904" y="1336"/>
                  </a:lnTo>
                  <a:lnTo>
                    <a:pt x="968" y="1326"/>
                  </a:lnTo>
                  <a:lnTo>
                    <a:pt x="1054" y="1268"/>
                  </a:lnTo>
                  <a:lnTo>
                    <a:pt x="1063" y="1256"/>
                  </a:lnTo>
                  <a:lnTo>
                    <a:pt x="1096" y="1245"/>
                  </a:lnTo>
                  <a:lnTo>
                    <a:pt x="1149" y="1198"/>
                  </a:lnTo>
                  <a:lnTo>
                    <a:pt x="1149" y="1176"/>
                  </a:lnTo>
                  <a:lnTo>
                    <a:pt x="1181" y="1118"/>
                  </a:lnTo>
                  <a:lnTo>
                    <a:pt x="1117" y="1072"/>
                  </a:lnTo>
                  <a:lnTo>
                    <a:pt x="1107" y="1037"/>
                  </a:lnTo>
                  <a:lnTo>
                    <a:pt x="1075" y="1083"/>
                  </a:lnTo>
                  <a:lnTo>
                    <a:pt x="1021" y="1083"/>
                  </a:lnTo>
                  <a:lnTo>
                    <a:pt x="1031" y="1048"/>
                  </a:lnTo>
                  <a:lnTo>
                    <a:pt x="1021" y="1048"/>
                  </a:lnTo>
                  <a:lnTo>
                    <a:pt x="1010" y="1060"/>
                  </a:lnTo>
                  <a:lnTo>
                    <a:pt x="957" y="968"/>
                  </a:lnTo>
                  <a:lnTo>
                    <a:pt x="978" y="945"/>
                  </a:lnTo>
                  <a:lnTo>
                    <a:pt x="1000" y="957"/>
                  </a:lnTo>
                  <a:lnTo>
                    <a:pt x="1021" y="1003"/>
                  </a:lnTo>
                  <a:lnTo>
                    <a:pt x="1063" y="1037"/>
                  </a:lnTo>
                  <a:lnTo>
                    <a:pt x="1117" y="1025"/>
                  </a:lnTo>
                  <a:lnTo>
                    <a:pt x="1128" y="1048"/>
                  </a:lnTo>
                  <a:lnTo>
                    <a:pt x="1213" y="1060"/>
                  </a:lnTo>
                  <a:lnTo>
                    <a:pt x="1287" y="1060"/>
                  </a:lnTo>
                  <a:lnTo>
                    <a:pt x="1340" y="1118"/>
                  </a:lnTo>
                  <a:lnTo>
                    <a:pt x="1340" y="1130"/>
                  </a:lnTo>
                  <a:lnTo>
                    <a:pt x="1373" y="1164"/>
                  </a:lnTo>
                  <a:lnTo>
                    <a:pt x="1404" y="1130"/>
                  </a:lnTo>
                  <a:lnTo>
                    <a:pt x="1426" y="1256"/>
                  </a:lnTo>
                  <a:lnTo>
                    <a:pt x="1489" y="1418"/>
                  </a:lnTo>
                  <a:lnTo>
                    <a:pt x="1510" y="1441"/>
                  </a:lnTo>
                  <a:lnTo>
                    <a:pt x="1542" y="1383"/>
                  </a:lnTo>
                  <a:lnTo>
                    <a:pt x="1553" y="1268"/>
                  </a:lnTo>
                  <a:lnTo>
                    <a:pt x="1574" y="1256"/>
                  </a:lnTo>
                  <a:lnTo>
                    <a:pt x="1648" y="1176"/>
                  </a:lnTo>
                  <a:lnTo>
                    <a:pt x="1660" y="1141"/>
                  </a:lnTo>
                  <a:lnTo>
                    <a:pt x="1669" y="1130"/>
                  </a:lnTo>
                  <a:lnTo>
                    <a:pt x="1681" y="1141"/>
                  </a:lnTo>
                  <a:lnTo>
                    <a:pt x="1713" y="1141"/>
                  </a:lnTo>
                  <a:lnTo>
                    <a:pt x="1723" y="1118"/>
                  </a:lnTo>
                  <a:lnTo>
                    <a:pt x="1787" y="1198"/>
                  </a:lnTo>
                  <a:lnTo>
                    <a:pt x="1787" y="1256"/>
                  </a:lnTo>
                  <a:lnTo>
                    <a:pt x="1819" y="1268"/>
                  </a:lnTo>
                  <a:lnTo>
                    <a:pt x="1840" y="1245"/>
                  </a:lnTo>
                  <a:lnTo>
                    <a:pt x="1851" y="1256"/>
                  </a:lnTo>
                  <a:lnTo>
                    <a:pt x="1882" y="1336"/>
                  </a:lnTo>
                  <a:lnTo>
                    <a:pt x="1882" y="1441"/>
                  </a:lnTo>
                  <a:lnTo>
                    <a:pt x="1904" y="1464"/>
                  </a:lnTo>
                  <a:lnTo>
                    <a:pt x="1935" y="1556"/>
                  </a:lnTo>
                  <a:lnTo>
                    <a:pt x="1989" y="1579"/>
                  </a:lnTo>
                  <a:lnTo>
                    <a:pt x="1967" y="1544"/>
                  </a:lnTo>
                  <a:lnTo>
                    <a:pt x="1967" y="1509"/>
                  </a:lnTo>
                  <a:lnTo>
                    <a:pt x="1914" y="1452"/>
                  </a:lnTo>
                  <a:lnTo>
                    <a:pt x="1904" y="1406"/>
                  </a:lnTo>
                  <a:lnTo>
                    <a:pt x="1893" y="1418"/>
                  </a:lnTo>
                  <a:lnTo>
                    <a:pt x="1893" y="1326"/>
                  </a:lnTo>
                  <a:lnTo>
                    <a:pt x="1914" y="1326"/>
                  </a:lnTo>
                  <a:lnTo>
                    <a:pt x="1914" y="1336"/>
                  </a:lnTo>
                  <a:lnTo>
                    <a:pt x="1935" y="1336"/>
                  </a:lnTo>
                  <a:lnTo>
                    <a:pt x="1958" y="1371"/>
                  </a:lnTo>
                  <a:lnTo>
                    <a:pt x="1989" y="1394"/>
                  </a:lnTo>
                  <a:lnTo>
                    <a:pt x="1989" y="1418"/>
                  </a:lnTo>
                  <a:lnTo>
                    <a:pt x="2021" y="1406"/>
                  </a:lnTo>
                  <a:lnTo>
                    <a:pt x="2021" y="1383"/>
                  </a:lnTo>
                  <a:lnTo>
                    <a:pt x="2042" y="1383"/>
                  </a:lnTo>
                  <a:lnTo>
                    <a:pt x="2064" y="1360"/>
                  </a:lnTo>
                  <a:lnTo>
                    <a:pt x="2064" y="1336"/>
                  </a:lnTo>
                  <a:lnTo>
                    <a:pt x="2053" y="1279"/>
                  </a:lnTo>
                  <a:lnTo>
                    <a:pt x="1989" y="1210"/>
                  </a:lnTo>
                  <a:lnTo>
                    <a:pt x="1989" y="1176"/>
                  </a:lnTo>
                  <a:lnTo>
                    <a:pt x="2032" y="1141"/>
                  </a:lnTo>
                  <a:lnTo>
                    <a:pt x="2042" y="1141"/>
                  </a:lnTo>
                  <a:lnTo>
                    <a:pt x="2053" y="1164"/>
                  </a:lnTo>
                  <a:lnTo>
                    <a:pt x="2064" y="1164"/>
                  </a:lnTo>
                  <a:lnTo>
                    <a:pt x="2064" y="1153"/>
                  </a:lnTo>
                  <a:lnTo>
                    <a:pt x="2106" y="1130"/>
                  </a:lnTo>
                  <a:lnTo>
                    <a:pt x="2106" y="1118"/>
                  </a:lnTo>
                  <a:lnTo>
                    <a:pt x="2127" y="1130"/>
                  </a:lnTo>
                  <a:lnTo>
                    <a:pt x="2159" y="1106"/>
                  </a:lnTo>
                  <a:lnTo>
                    <a:pt x="2191" y="1072"/>
                  </a:lnTo>
                  <a:lnTo>
                    <a:pt x="2201" y="1025"/>
                  </a:lnTo>
                  <a:lnTo>
                    <a:pt x="2223" y="991"/>
                  </a:lnTo>
                  <a:lnTo>
                    <a:pt x="2223" y="957"/>
                  </a:lnTo>
                  <a:lnTo>
                    <a:pt x="2191" y="945"/>
                  </a:lnTo>
                  <a:lnTo>
                    <a:pt x="2212" y="933"/>
                  </a:lnTo>
                  <a:lnTo>
                    <a:pt x="2212" y="922"/>
                  </a:lnTo>
                  <a:lnTo>
                    <a:pt x="2170" y="865"/>
                  </a:lnTo>
                  <a:lnTo>
                    <a:pt x="2138" y="853"/>
                  </a:lnTo>
                  <a:lnTo>
                    <a:pt x="2159" y="818"/>
                  </a:lnTo>
                  <a:lnTo>
                    <a:pt x="2180" y="807"/>
                  </a:lnTo>
                  <a:lnTo>
                    <a:pt x="2180" y="795"/>
                  </a:lnTo>
                  <a:lnTo>
                    <a:pt x="2148" y="784"/>
                  </a:lnTo>
                  <a:lnTo>
                    <a:pt x="2127" y="807"/>
                  </a:lnTo>
                  <a:lnTo>
                    <a:pt x="2085" y="772"/>
                  </a:lnTo>
                  <a:lnTo>
                    <a:pt x="2085" y="760"/>
                  </a:lnTo>
                  <a:lnTo>
                    <a:pt x="2106" y="760"/>
                  </a:lnTo>
                  <a:lnTo>
                    <a:pt x="2127" y="714"/>
                  </a:lnTo>
                  <a:lnTo>
                    <a:pt x="2148" y="726"/>
                  </a:lnTo>
                  <a:lnTo>
                    <a:pt x="2148" y="772"/>
                  </a:lnTo>
                  <a:lnTo>
                    <a:pt x="2170" y="749"/>
                  </a:lnTo>
                  <a:lnTo>
                    <a:pt x="2212" y="749"/>
                  </a:lnTo>
                  <a:lnTo>
                    <a:pt x="2212" y="784"/>
                  </a:lnTo>
                  <a:lnTo>
                    <a:pt x="2244" y="795"/>
                  </a:lnTo>
                  <a:lnTo>
                    <a:pt x="2277" y="865"/>
                  </a:lnTo>
                  <a:lnTo>
                    <a:pt x="2308" y="842"/>
                  </a:lnTo>
                  <a:lnTo>
                    <a:pt x="2287" y="795"/>
                  </a:lnTo>
                  <a:lnTo>
                    <a:pt x="2233" y="749"/>
                  </a:lnTo>
                  <a:lnTo>
                    <a:pt x="2265" y="726"/>
                  </a:lnTo>
                  <a:lnTo>
                    <a:pt x="2254" y="702"/>
                  </a:lnTo>
                  <a:lnTo>
                    <a:pt x="2277" y="669"/>
                  </a:lnTo>
                  <a:lnTo>
                    <a:pt x="2298" y="680"/>
                  </a:lnTo>
                  <a:lnTo>
                    <a:pt x="2319" y="669"/>
                  </a:lnTo>
                  <a:lnTo>
                    <a:pt x="2340" y="554"/>
                  </a:lnTo>
                  <a:lnTo>
                    <a:pt x="2287" y="461"/>
                  </a:lnTo>
                  <a:lnTo>
                    <a:pt x="2254" y="438"/>
                  </a:lnTo>
                  <a:lnTo>
                    <a:pt x="2223" y="449"/>
                  </a:lnTo>
                  <a:lnTo>
                    <a:pt x="2223" y="438"/>
                  </a:lnTo>
                  <a:lnTo>
                    <a:pt x="2212" y="449"/>
                  </a:lnTo>
                  <a:lnTo>
                    <a:pt x="2201" y="426"/>
                  </a:lnTo>
                  <a:lnTo>
                    <a:pt x="2170" y="426"/>
                  </a:lnTo>
                  <a:lnTo>
                    <a:pt x="2201" y="334"/>
                  </a:lnTo>
                  <a:lnTo>
                    <a:pt x="2298" y="334"/>
                  </a:lnTo>
                  <a:lnTo>
                    <a:pt x="2298" y="323"/>
                  </a:lnTo>
                  <a:lnTo>
                    <a:pt x="2330" y="323"/>
                  </a:lnTo>
                  <a:lnTo>
                    <a:pt x="2340" y="346"/>
                  </a:lnTo>
                  <a:lnTo>
                    <a:pt x="2393" y="334"/>
                  </a:lnTo>
                  <a:lnTo>
                    <a:pt x="2361" y="323"/>
                  </a:lnTo>
                  <a:lnTo>
                    <a:pt x="2372" y="288"/>
                  </a:lnTo>
                  <a:lnTo>
                    <a:pt x="2414" y="288"/>
                  </a:lnTo>
                  <a:lnTo>
                    <a:pt x="2436" y="311"/>
                  </a:lnTo>
                  <a:lnTo>
                    <a:pt x="2446" y="288"/>
                  </a:lnTo>
                  <a:lnTo>
                    <a:pt x="2436" y="265"/>
                  </a:lnTo>
                  <a:lnTo>
                    <a:pt x="2457" y="265"/>
                  </a:lnTo>
                  <a:lnTo>
                    <a:pt x="2478" y="299"/>
                  </a:lnTo>
                  <a:lnTo>
                    <a:pt x="2467" y="311"/>
                  </a:lnTo>
                  <a:lnTo>
                    <a:pt x="2457" y="357"/>
                  </a:lnTo>
                  <a:lnTo>
                    <a:pt x="2446" y="369"/>
                  </a:lnTo>
                  <a:lnTo>
                    <a:pt x="2446" y="381"/>
                  </a:lnTo>
                  <a:lnTo>
                    <a:pt x="2563" y="507"/>
                  </a:lnTo>
                  <a:lnTo>
                    <a:pt x="2563" y="496"/>
                  </a:lnTo>
                  <a:lnTo>
                    <a:pt x="2563" y="461"/>
                  </a:lnTo>
                  <a:lnTo>
                    <a:pt x="2573" y="461"/>
                  </a:lnTo>
                  <a:lnTo>
                    <a:pt x="2552" y="438"/>
                  </a:lnTo>
                  <a:lnTo>
                    <a:pt x="2573" y="426"/>
                  </a:lnTo>
                  <a:lnTo>
                    <a:pt x="2552" y="403"/>
                  </a:lnTo>
                  <a:lnTo>
                    <a:pt x="2563" y="391"/>
                  </a:lnTo>
                  <a:lnTo>
                    <a:pt x="2510" y="357"/>
                  </a:lnTo>
                  <a:lnTo>
                    <a:pt x="2499" y="323"/>
                  </a:lnTo>
                  <a:lnTo>
                    <a:pt x="2520" y="311"/>
                  </a:lnTo>
                  <a:lnTo>
                    <a:pt x="2542" y="323"/>
                  </a:lnTo>
                  <a:lnTo>
                    <a:pt x="2552" y="311"/>
                  </a:lnTo>
                  <a:lnTo>
                    <a:pt x="2596" y="323"/>
                  </a:lnTo>
                  <a:lnTo>
                    <a:pt x="2585" y="311"/>
                  </a:lnTo>
                  <a:lnTo>
                    <a:pt x="2596" y="288"/>
                  </a:lnTo>
                  <a:lnTo>
                    <a:pt x="2627" y="276"/>
                  </a:lnTo>
                  <a:lnTo>
                    <a:pt x="2659" y="276"/>
                  </a:lnTo>
                  <a:lnTo>
                    <a:pt x="2659" y="265"/>
                  </a:lnTo>
                  <a:lnTo>
                    <a:pt x="2585" y="231"/>
                  </a:lnTo>
                  <a:lnTo>
                    <a:pt x="2606" y="231"/>
                  </a:lnTo>
                  <a:lnTo>
                    <a:pt x="2606" y="208"/>
                  </a:lnTo>
                  <a:lnTo>
                    <a:pt x="2596" y="196"/>
                  </a:lnTo>
                  <a:lnTo>
                    <a:pt x="2723" y="231"/>
                  </a:lnTo>
                  <a:lnTo>
                    <a:pt x="2702" y="208"/>
                  </a:lnTo>
                  <a:lnTo>
                    <a:pt x="2723" y="208"/>
                  </a:lnTo>
                  <a:lnTo>
                    <a:pt x="2723" y="196"/>
                  </a:lnTo>
                  <a:lnTo>
                    <a:pt x="2510" y="150"/>
                  </a:lnTo>
                  <a:lnTo>
                    <a:pt x="2361" y="126"/>
                  </a:lnTo>
                  <a:lnTo>
                    <a:pt x="2393" y="150"/>
                  </a:lnTo>
                  <a:lnTo>
                    <a:pt x="2383" y="150"/>
                  </a:lnTo>
                  <a:lnTo>
                    <a:pt x="2340" y="126"/>
                  </a:lnTo>
                  <a:lnTo>
                    <a:pt x="2340" y="138"/>
                  </a:lnTo>
                  <a:lnTo>
                    <a:pt x="2254" y="138"/>
                  </a:lnTo>
                  <a:lnTo>
                    <a:pt x="2201" y="115"/>
                  </a:lnTo>
                  <a:lnTo>
                    <a:pt x="2117" y="115"/>
                  </a:lnTo>
                  <a:lnTo>
                    <a:pt x="2053" y="92"/>
                  </a:lnTo>
                  <a:lnTo>
                    <a:pt x="1925" y="80"/>
                  </a:lnTo>
                  <a:lnTo>
                    <a:pt x="1925" y="92"/>
                  </a:lnTo>
                  <a:lnTo>
                    <a:pt x="1946" y="103"/>
                  </a:lnTo>
                  <a:lnTo>
                    <a:pt x="1851" y="92"/>
                  </a:lnTo>
                  <a:lnTo>
                    <a:pt x="1851" y="115"/>
                  </a:lnTo>
                  <a:lnTo>
                    <a:pt x="1808" y="103"/>
                  </a:lnTo>
                  <a:lnTo>
                    <a:pt x="1808" y="92"/>
                  </a:lnTo>
                  <a:lnTo>
                    <a:pt x="1766" y="68"/>
                  </a:lnTo>
                  <a:lnTo>
                    <a:pt x="1692" y="58"/>
                  </a:lnTo>
                  <a:lnTo>
                    <a:pt x="1713" y="68"/>
                  </a:lnTo>
                  <a:lnTo>
                    <a:pt x="1669" y="68"/>
                  </a:lnTo>
                  <a:lnTo>
                    <a:pt x="1606" y="68"/>
                  </a:lnTo>
                  <a:lnTo>
                    <a:pt x="1532" y="58"/>
                  </a:lnTo>
                  <a:lnTo>
                    <a:pt x="1542" y="68"/>
                  </a:lnTo>
                  <a:lnTo>
                    <a:pt x="1500" y="68"/>
                  </a:lnTo>
                  <a:lnTo>
                    <a:pt x="1553" y="35"/>
                  </a:lnTo>
                  <a:lnTo>
                    <a:pt x="1542" y="23"/>
                  </a:lnTo>
                  <a:lnTo>
                    <a:pt x="1500" y="11"/>
                  </a:lnTo>
                  <a:lnTo>
                    <a:pt x="1447" y="11"/>
                  </a:lnTo>
                  <a:lnTo>
                    <a:pt x="1394" y="0"/>
                  </a:lnTo>
                  <a:lnTo>
                    <a:pt x="1362" y="11"/>
                  </a:lnTo>
                  <a:lnTo>
                    <a:pt x="1255" y="35"/>
                  </a:lnTo>
                  <a:lnTo>
                    <a:pt x="1234" y="46"/>
                  </a:lnTo>
                  <a:lnTo>
                    <a:pt x="1244" y="58"/>
                  </a:lnTo>
                  <a:lnTo>
                    <a:pt x="1181" y="68"/>
                  </a:lnTo>
                  <a:lnTo>
                    <a:pt x="1223" y="92"/>
                  </a:lnTo>
                  <a:lnTo>
                    <a:pt x="1213" y="103"/>
                  </a:lnTo>
                  <a:lnTo>
                    <a:pt x="1170" y="80"/>
                  </a:lnTo>
                  <a:lnTo>
                    <a:pt x="1160" y="92"/>
                  </a:lnTo>
                  <a:lnTo>
                    <a:pt x="1149" y="92"/>
                  </a:lnTo>
                  <a:lnTo>
                    <a:pt x="1181" y="115"/>
                  </a:lnTo>
                  <a:lnTo>
                    <a:pt x="1138" y="103"/>
                  </a:lnTo>
                  <a:lnTo>
                    <a:pt x="1128" y="80"/>
                  </a:lnTo>
                  <a:lnTo>
                    <a:pt x="1107" y="92"/>
                  </a:lnTo>
                  <a:lnTo>
                    <a:pt x="1128" y="115"/>
                  </a:lnTo>
                  <a:lnTo>
                    <a:pt x="1160" y="150"/>
                  </a:lnTo>
                  <a:lnTo>
                    <a:pt x="1170" y="173"/>
                  </a:lnTo>
                  <a:lnTo>
                    <a:pt x="1138" y="196"/>
                  </a:lnTo>
                  <a:lnTo>
                    <a:pt x="1117" y="184"/>
                  </a:lnTo>
                  <a:lnTo>
                    <a:pt x="1138" y="173"/>
                  </a:lnTo>
                  <a:lnTo>
                    <a:pt x="1138" y="150"/>
                  </a:lnTo>
                  <a:lnTo>
                    <a:pt x="1096" y="103"/>
                  </a:lnTo>
                  <a:lnTo>
                    <a:pt x="1096" y="80"/>
                  </a:lnTo>
                  <a:lnTo>
                    <a:pt x="1054" y="80"/>
                  </a:lnTo>
                  <a:lnTo>
                    <a:pt x="1031" y="103"/>
                  </a:lnTo>
                  <a:lnTo>
                    <a:pt x="1042" y="138"/>
                  </a:lnTo>
                  <a:lnTo>
                    <a:pt x="1085" y="150"/>
                  </a:lnTo>
                  <a:lnTo>
                    <a:pt x="1075" y="161"/>
                  </a:lnTo>
                  <a:lnTo>
                    <a:pt x="936" y="115"/>
                  </a:lnTo>
                  <a:lnTo>
                    <a:pt x="936" y="126"/>
                  </a:lnTo>
                  <a:lnTo>
                    <a:pt x="957" y="138"/>
                  </a:lnTo>
                  <a:lnTo>
                    <a:pt x="978" y="150"/>
                  </a:lnTo>
                  <a:lnTo>
                    <a:pt x="968" y="161"/>
                  </a:lnTo>
                  <a:lnTo>
                    <a:pt x="947" y="150"/>
                  </a:lnTo>
                  <a:lnTo>
                    <a:pt x="904" y="161"/>
                  </a:lnTo>
                  <a:lnTo>
                    <a:pt x="883" y="150"/>
                  </a:lnTo>
                  <a:lnTo>
                    <a:pt x="819" y="173"/>
                  </a:lnTo>
                  <a:lnTo>
                    <a:pt x="798" y="196"/>
                  </a:lnTo>
                  <a:lnTo>
                    <a:pt x="777" y="173"/>
                  </a:lnTo>
                  <a:lnTo>
                    <a:pt x="798" y="173"/>
                  </a:lnTo>
                  <a:lnTo>
                    <a:pt x="788" y="161"/>
                  </a:lnTo>
                  <a:lnTo>
                    <a:pt x="744" y="150"/>
                  </a:lnTo>
                  <a:lnTo>
                    <a:pt x="777" y="196"/>
                  </a:lnTo>
                  <a:lnTo>
                    <a:pt x="777" y="208"/>
                  </a:lnTo>
                  <a:lnTo>
                    <a:pt x="744" y="196"/>
                  </a:lnTo>
                  <a:lnTo>
                    <a:pt x="712" y="208"/>
                  </a:lnTo>
                  <a:lnTo>
                    <a:pt x="734" y="231"/>
                  </a:lnTo>
                  <a:lnTo>
                    <a:pt x="681" y="219"/>
                  </a:lnTo>
                  <a:lnTo>
                    <a:pt x="681" y="231"/>
                  </a:lnTo>
                  <a:lnTo>
                    <a:pt x="702" y="241"/>
                  </a:lnTo>
                  <a:lnTo>
                    <a:pt x="649" y="231"/>
                  </a:lnTo>
                  <a:lnTo>
                    <a:pt x="649" y="208"/>
                  </a:lnTo>
                  <a:lnTo>
                    <a:pt x="606" y="184"/>
                  </a:lnTo>
                  <a:lnTo>
                    <a:pt x="691" y="196"/>
                  </a:lnTo>
                  <a:lnTo>
                    <a:pt x="734" y="184"/>
                  </a:lnTo>
                  <a:lnTo>
                    <a:pt x="723" y="173"/>
                  </a:lnTo>
                  <a:lnTo>
                    <a:pt x="553" y="126"/>
                  </a:lnTo>
                  <a:lnTo>
                    <a:pt x="585" y="115"/>
                  </a:lnTo>
                  <a:lnTo>
                    <a:pt x="553" y="115"/>
                  </a:lnTo>
                  <a:lnTo>
                    <a:pt x="490" y="115"/>
                  </a:lnTo>
                  <a:lnTo>
                    <a:pt x="425" y="126"/>
                  </a:lnTo>
                  <a:lnTo>
                    <a:pt x="404" y="150"/>
                  </a:lnTo>
                  <a:lnTo>
                    <a:pt x="393" y="138"/>
                  </a:lnTo>
                  <a:lnTo>
                    <a:pt x="372" y="150"/>
                  </a:lnTo>
                  <a:lnTo>
                    <a:pt x="372" y="161"/>
                  </a:lnTo>
                  <a:lnTo>
                    <a:pt x="351" y="173"/>
                  </a:lnTo>
                  <a:lnTo>
                    <a:pt x="383" y="173"/>
                  </a:lnTo>
                  <a:lnTo>
                    <a:pt x="340" y="219"/>
                  </a:lnTo>
                  <a:lnTo>
                    <a:pt x="308" y="253"/>
                  </a:lnTo>
                  <a:lnTo>
                    <a:pt x="245" y="288"/>
                  </a:lnTo>
                  <a:lnTo>
                    <a:pt x="245" y="3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1732" y="3850"/>
              <a:ext cx="87" cy="49"/>
            </a:xfrm>
            <a:custGeom>
              <a:avLst/>
              <a:gdLst>
                <a:gd name="T0" fmla="*/ 38 w 87"/>
                <a:gd name="T1" fmla="*/ 38 h 49"/>
                <a:gd name="T2" fmla="*/ 0 w 87"/>
                <a:gd name="T3" fmla="*/ 38 h 49"/>
                <a:gd name="T4" fmla="*/ 9 w 87"/>
                <a:gd name="T5" fmla="*/ 29 h 49"/>
                <a:gd name="T6" fmla="*/ 9 w 87"/>
                <a:gd name="T7" fmla="*/ 19 h 49"/>
                <a:gd name="T8" fmla="*/ 0 w 87"/>
                <a:gd name="T9" fmla="*/ 19 h 49"/>
                <a:gd name="T10" fmla="*/ 0 w 87"/>
                <a:gd name="T11" fmla="*/ 10 h 49"/>
                <a:gd name="T12" fmla="*/ 9 w 87"/>
                <a:gd name="T13" fmla="*/ 0 h 49"/>
                <a:gd name="T14" fmla="*/ 19 w 87"/>
                <a:gd name="T15" fmla="*/ 0 h 49"/>
                <a:gd name="T16" fmla="*/ 38 w 87"/>
                <a:gd name="T17" fmla="*/ 19 h 49"/>
                <a:gd name="T18" fmla="*/ 86 w 87"/>
                <a:gd name="T19" fmla="*/ 38 h 49"/>
                <a:gd name="T20" fmla="*/ 76 w 87"/>
                <a:gd name="T21" fmla="*/ 48 h 49"/>
                <a:gd name="T22" fmla="*/ 38 w 87"/>
                <a:gd name="T23" fmla="*/ 38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"/>
                <a:gd name="T37" fmla="*/ 0 h 49"/>
                <a:gd name="T38" fmla="*/ 87 w 87"/>
                <a:gd name="T39" fmla="*/ 49 h 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" h="49">
                  <a:moveTo>
                    <a:pt x="38" y="38"/>
                  </a:moveTo>
                  <a:lnTo>
                    <a:pt x="0" y="38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9" y="0"/>
                  </a:lnTo>
                  <a:lnTo>
                    <a:pt x="19" y="0"/>
                  </a:lnTo>
                  <a:lnTo>
                    <a:pt x="38" y="19"/>
                  </a:lnTo>
                  <a:lnTo>
                    <a:pt x="86" y="38"/>
                  </a:lnTo>
                  <a:lnTo>
                    <a:pt x="76" y="48"/>
                  </a:lnTo>
                  <a:lnTo>
                    <a:pt x="38" y="3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1732" y="3850"/>
              <a:ext cx="96" cy="59"/>
            </a:xfrm>
            <a:custGeom>
              <a:avLst/>
              <a:gdLst>
                <a:gd name="T0" fmla="*/ 42 w 96"/>
                <a:gd name="T1" fmla="*/ 46 h 59"/>
                <a:gd name="T2" fmla="*/ 0 w 96"/>
                <a:gd name="T3" fmla="*/ 46 h 59"/>
                <a:gd name="T4" fmla="*/ 10 w 96"/>
                <a:gd name="T5" fmla="*/ 35 h 59"/>
                <a:gd name="T6" fmla="*/ 10 w 96"/>
                <a:gd name="T7" fmla="*/ 23 h 59"/>
                <a:gd name="T8" fmla="*/ 0 w 96"/>
                <a:gd name="T9" fmla="*/ 23 h 59"/>
                <a:gd name="T10" fmla="*/ 0 w 96"/>
                <a:gd name="T11" fmla="*/ 12 h 59"/>
                <a:gd name="T12" fmla="*/ 10 w 96"/>
                <a:gd name="T13" fmla="*/ 0 h 59"/>
                <a:gd name="T14" fmla="*/ 21 w 96"/>
                <a:gd name="T15" fmla="*/ 0 h 59"/>
                <a:gd name="T16" fmla="*/ 42 w 96"/>
                <a:gd name="T17" fmla="*/ 23 h 59"/>
                <a:gd name="T18" fmla="*/ 95 w 96"/>
                <a:gd name="T19" fmla="*/ 46 h 59"/>
                <a:gd name="T20" fmla="*/ 84 w 96"/>
                <a:gd name="T21" fmla="*/ 58 h 59"/>
                <a:gd name="T22" fmla="*/ 42 w 96"/>
                <a:gd name="T23" fmla="*/ 46 h 59"/>
                <a:gd name="T24" fmla="*/ 0 w 96"/>
                <a:gd name="T25" fmla="*/ 46 h 59"/>
                <a:gd name="T26" fmla="*/ 10 w 96"/>
                <a:gd name="T27" fmla="*/ 35 h 59"/>
                <a:gd name="T28" fmla="*/ 10 w 96"/>
                <a:gd name="T29" fmla="*/ 23 h 59"/>
                <a:gd name="T30" fmla="*/ 0 w 96"/>
                <a:gd name="T31" fmla="*/ 23 h 59"/>
                <a:gd name="T32" fmla="*/ 0 w 96"/>
                <a:gd name="T33" fmla="*/ 12 h 59"/>
                <a:gd name="T34" fmla="*/ 10 w 96"/>
                <a:gd name="T35" fmla="*/ 0 h 59"/>
                <a:gd name="T36" fmla="*/ 21 w 96"/>
                <a:gd name="T37" fmla="*/ 0 h 59"/>
                <a:gd name="T38" fmla="*/ 42 w 96"/>
                <a:gd name="T39" fmla="*/ 23 h 59"/>
                <a:gd name="T40" fmla="*/ 95 w 96"/>
                <a:gd name="T41" fmla="*/ 46 h 59"/>
                <a:gd name="T42" fmla="*/ 84 w 96"/>
                <a:gd name="T43" fmla="*/ 58 h 59"/>
                <a:gd name="T44" fmla="*/ 42 w 96"/>
                <a:gd name="T45" fmla="*/ 46 h 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59"/>
                <a:gd name="T71" fmla="*/ 96 w 96"/>
                <a:gd name="T72" fmla="*/ 59 h 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59">
                  <a:moveTo>
                    <a:pt x="42" y="46"/>
                  </a:moveTo>
                  <a:lnTo>
                    <a:pt x="0" y="46"/>
                  </a:lnTo>
                  <a:lnTo>
                    <a:pt x="10" y="35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42" y="23"/>
                  </a:lnTo>
                  <a:lnTo>
                    <a:pt x="95" y="46"/>
                  </a:lnTo>
                  <a:lnTo>
                    <a:pt x="84" y="58"/>
                  </a:lnTo>
                  <a:lnTo>
                    <a:pt x="42" y="46"/>
                  </a:lnTo>
                  <a:lnTo>
                    <a:pt x="0" y="46"/>
                  </a:lnTo>
                  <a:lnTo>
                    <a:pt x="10" y="35"/>
                  </a:lnTo>
                  <a:lnTo>
                    <a:pt x="10" y="23"/>
                  </a:lnTo>
                  <a:lnTo>
                    <a:pt x="0" y="23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42" y="23"/>
                  </a:lnTo>
                  <a:lnTo>
                    <a:pt x="95" y="46"/>
                  </a:lnTo>
                  <a:lnTo>
                    <a:pt x="84" y="58"/>
                  </a:lnTo>
                  <a:lnTo>
                    <a:pt x="42" y="4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" name="Freeform 194"/>
            <p:cNvSpPr>
              <a:spLocks/>
            </p:cNvSpPr>
            <p:nvPr/>
          </p:nvSpPr>
          <p:spPr bwMode="auto">
            <a:xfrm>
              <a:off x="327" y="1155"/>
              <a:ext cx="1800" cy="2710"/>
            </a:xfrm>
            <a:custGeom>
              <a:avLst/>
              <a:gdLst>
                <a:gd name="T0" fmla="*/ 984 w 1800"/>
                <a:gd name="T1" fmla="*/ 1641 h 2710"/>
                <a:gd name="T2" fmla="*/ 1207 w 1800"/>
                <a:gd name="T3" fmla="*/ 2182 h 2710"/>
                <a:gd name="T4" fmla="*/ 1270 w 1800"/>
                <a:gd name="T5" fmla="*/ 2502 h 2710"/>
                <a:gd name="T6" fmla="*/ 1270 w 1800"/>
                <a:gd name="T7" fmla="*/ 2583 h 2710"/>
                <a:gd name="T8" fmla="*/ 1366 w 1800"/>
                <a:gd name="T9" fmla="*/ 2698 h 2710"/>
                <a:gd name="T10" fmla="*/ 1398 w 1800"/>
                <a:gd name="T11" fmla="*/ 2606 h 2710"/>
                <a:gd name="T12" fmla="*/ 1419 w 1800"/>
                <a:gd name="T13" fmla="*/ 2469 h 2710"/>
                <a:gd name="T14" fmla="*/ 1482 w 1800"/>
                <a:gd name="T15" fmla="*/ 2377 h 2710"/>
                <a:gd name="T16" fmla="*/ 1587 w 1800"/>
                <a:gd name="T17" fmla="*/ 2112 h 2710"/>
                <a:gd name="T18" fmla="*/ 1736 w 1800"/>
                <a:gd name="T19" fmla="*/ 1837 h 2710"/>
                <a:gd name="T20" fmla="*/ 1630 w 1800"/>
                <a:gd name="T21" fmla="*/ 1607 h 2710"/>
                <a:gd name="T22" fmla="*/ 1556 w 1800"/>
                <a:gd name="T23" fmla="*/ 1550 h 2710"/>
                <a:gd name="T24" fmla="*/ 1525 w 1800"/>
                <a:gd name="T25" fmla="*/ 1503 h 2710"/>
                <a:gd name="T26" fmla="*/ 1355 w 1800"/>
                <a:gd name="T27" fmla="*/ 1366 h 2710"/>
                <a:gd name="T28" fmla="*/ 1270 w 1800"/>
                <a:gd name="T29" fmla="*/ 1331 h 2710"/>
                <a:gd name="T30" fmla="*/ 1154 w 1800"/>
                <a:gd name="T31" fmla="*/ 1298 h 2710"/>
                <a:gd name="T32" fmla="*/ 1027 w 1800"/>
                <a:gd name="T33" fmla="*/ 1343 h 2710"/>
                <a:gd name="T34" fmla="*/ 869 w 1800"/>
                <a:gd name="T35" fmla="*/ 1206 h 2710"/>
                <a:gd name="T36" fmla="*/ 731 w 1800"/>
                <a:gd name="T37" fmla="*/ 1056 h 2710"/>
                <a:gd name="T38" fmla="*/ 911 w 1800"/>
                <a:gd name="T39" fmla="*/ 896 h 2710"/>
                <a:gd name="T40" fmla="*/ 1016 w 1800"/>
                <a:gd name="T41" fmla="*/ 919 h 2710"/>
                <a:gd name="T42" fmla="*/ 1164 w 1800"/>
                <a:gd name="T43" fmla="*/ 781 h 2710"/>
                <a:gd name="T44" fmla="*/ 1196 w 1800"/>
                <a:gd name="T45" fmla="*/ 689 h 2710"/>
                <a:gd name="T46" fmla="*/ 1313 w 1800"/>
                <a:gd name="T47" fmla="*/ 597 h 2710"/>
                <a:gd name="T48" fmla="*/ 1472 w 1800"/>
                <a:gd name="T49" fmla="*/ 551 h 2710"/>
                <a:gd name="T50" fmla="*/ 1376 w 1800"/>
                <a:gd name="T51" fmla="*/ 505 h 2710"/>
                <a:gd name="T52" fmla="*/ 1577 w 1800"/>
                <a:gd name="T53" fmla="*/ 379 h 2710"/>
                <a:gd name="T54" fmla="*/ 1482 w 1800"/>
                <a:gd name="T55" fmla="*/ 298 h 2710"/>
                <a:gd name="T56" fmla="*/ 1376 w 1800"/>
                <a:gd name="T57" fmla="*/ 218 h 2710"/>
                <a:gd name="T58" fmla="*/ 1260 w 1800"/>
                <a:gd name="T59" fmla="*/ 425 h 2710"/>
                <a:gd name="T60" fmla="*/ 1111 w 1800"/>
                <a:gd name="T61" fmla="*/ 322 h 2710"/>
                <a:gd name="T62" fmla="*/ 1355 w 1800"/>
                <a:gd name="T63" fmla="*/ 138 h 2710"/>
                <a:gd name="T64" fmla="*/ 1366 w 1800"/>
                <a:gd name="T65" fmla="*/ 103 h 2710"/>
                <a:gd name="T66" fmla="*/ 1302 w 1800"/>
                <a:gd name="T67" fmla="*/ 35 h 2710"/>
                <a:gd name="T68" fmla="*/ 1249 w 1800"/>
                <a:gd name="T69" fmla="*/ 57 h 2710"/>
                <a:gd name="T70" fmla="*/ 1228 w 1800"/>
                <a:gd name="T71" fmla="*/ 68 h 2710"/>
                <a:gd name="T72" fmla="*/ 1058 w 1800"/>
                <a:gd name="T73" fmla="*/ 103 h 2710"/>
                <a:gd name="T74" fmla="*/ 931 w 1800"/>
                <a:gd name="T75" fmla="*/ 68 h 2710"/>
                <a:gd name="T76" fmla="*/ 519 w 1800"/>
                <a:gd name="T77" fmla="*/ 45 h 2710"/>
                <a:gd name="T78" fmla="*/ 223 w 1800"/>
                <a:gd name="T79" fmla="*/ 172 h 2710"/>
                <a:gd name="T80" fmla="*/ 138 w 1800"/>
                <a:gd name="T81" fmla="*/ 264 h 2710"/>
                <a:gd name="T82" fmla="*/ 0 w 1800"/>
                <a:gd name="T83" fmla="*/ 379 h 2710"/>
                <a:gd name="T84" fmla="*/ 487 w 1800"/>
                <a:gd name="T85" fmla="*/ 264 h 2710"/>
                <a:gd name="T86" fmla="*/ 519 w 1800"/>
                <a:gd name="T87" fmla="*/ 322 h 2710"/>
                <a:gd name="T88" fmla="*/ 508 w 1800"/>
                <a:gd name="T89" fmla="*/ 367 h 2710"/>
                <a:gd name="T90" fmla="*/ 540 w 1800"/>
                <a:gd name="T91" fmla="*/ 494 h 2710"/>
                <a:gd name="T92" fmla="*/ 487 w 1800"/>
                <a:gd name="T93" fmla="*/ 551 h 2710"/>
                <a:gd name="T94" fmla="*/ 413 w 1800"/>
                <a:gd name="T95" fmla="*/ 792 h 2710"/>
                <a:gd name="T96" fmla="*/ 487 w 1800"/>
                <a:gd name="T97" fmla="*/ 1011 h 2710"/>
                <a:gd name="T98" fmla="*/ 487 w 1800"/>
                <a:gd name="T99" fmla="*/ 861 h 2710"/>
                <a:gd name="T100" fmla="*/ 593 w 1800"/>
                <a:gd name="T101" fmla="*/ 1056 h 2710"/>
                <a:gd name="T102" fmla="*/ 847 w 1800"/>
                <a:gd name="T103" fmla="*/ 1251 h 2710"/>
                <a:gd name="T104" fmla="*/ 995 w 1800"/>
                <a:gd name="T105" fmla="*/ 1378 h 2710"/>
                <a:gd name="T106" fmla="*/ 1058 w 1800"/>
                <a:gd name="T107" fmla="*/ 1470 h 27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00"/>
                <a:gd name="T163" fmla="*/ 0 h 2710"/>
                <a:gd name="T164" fmla="*/ 1800 w 1800"/>
                <a:gd name="T165" fmla="*/ 2710 h 27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00" h="2710">
                  <a:moveTo>
                    <a:pt x="1005" y="1550"/>
                  </a:moveTo>
                  <a:lnTo>
                    <a:pt x="984" y="1573"/>
                  </a:lnTo>
                  <a:lnTo>
                    <a:pt x="984" y="1595"/>
                  </a:lnTo>
                  <a:lnTo>
                    <a:pt x="1005" y="1618"/>
                  </a:lnTo>
                  <a:lnTo>
                    <a:pt x="1005" y="1607"/>
                  </a:lnTo>
                  <a:lnTo>
                    <a:pt x="984" y="1641"/>
                  </a:lnTo>
                  <a:lnTo>
                    <a:pt x="984" y="1676"/>
                  </a:lnTo>
                  <a:lnTo>
                    <a:pt x="1027" y="1733"/>
                  </a:lnTo>
                  <a:lnTo>
                    <a:pt x="1090" y="1871"/>
                  </a:lnTo>
                  <a:lnTo>
                    <a:pt x="1196" y="1940"/>
                  </a:lnTo>
                  <a:lnTo>
                    <a:pt x="1207" y="2020"/>
                  </a:lnTo>
                  <a:lnTo>
                    <a:pt x="1207" y="2182"/>
                  </a:lnTo>
                  <a:lnTo>
                    <a:pt x="1228" y="2284"/>
                  </a:lnTo>
                  <a:lnTo>
                    <a:pt x="1217" y="2365"/>
                  </a:lnTo>
                  <a:lnTo>
                    <a:pt x="1239" y="2434"/>
                  </a:lnTo>
                  <a:lnTo>
                    <a:pt x="1249" y="2457"/>
                  </a:lnTo>
                  <a:lnTo>
                    <a:pt x="1260" y="2457"/>
                  </a:lnTo>
                  <a:lnTo>
                    <a:pt x="1270" y="2502"/>
                  </a:lnTo>
                  <a:lnTo>
                    <a:pt x="1249" y="2502"/>
                  </a:lnTo>
                  <a:lnTo>
                    <a:pt x="1260" y="2537"/>
                  </a:lnTo>
                  <a:lnTo>
                    <a:pt x="1260" y="2559"/>
                  </a:lnTo>
                  <a:lnTo>
                    <a:pt x="1281" y="2559"/>
                  </a:lnTo>
                  <a:lnTo>
                    <a:pt x="1281" y="2594"/>
                  </a:lnTo>
                  <a:lnTo>
                    <a:pt x="1270" y="2583"/>
                  </a:lnTo>
                  <a:lnTo>
                    <a:pt x="1270" y="2594"/>
                  </a:lnTo>
                  <a:lnTo>
                    <a:pt x="1292" y="2652"/>
                  </a:lnTo>
                  <a:lnTo>
                    <a:pt x="1302" y="2664"/>
                  </a:lnTo>
                  <a:lnTo>
                    <a:pt x="1313" y="2664"/>
                  </a:lnTo>
                  <a:lnTo>
                    <a:pt x="1313" y="2674"/>
                  </a:lnTo>
                  <a:lnTo>
                    <a:pt x="1366" y="2698"/>
                  </a:lnTo>
                  <a:lnTo>
                    <a:pt x="1387" y="2709"/>
                  </a:lnTo>
                  <a:lnTo>
                    <a:pt x="1387" y="2686"/>
                  </a:lnTo>
                  <a:lnTo>
                    <a:pt x="1419" y="2674"/>
                  </a:lnTo>
                  <a:lnTo>
                    <a:pt x="1387" y="2641"/>
                  </a:lnTo>
                  <a:lnTo>
                    <a:pt x="1398" y="2629"/>
                  </a:lnTo>
                  <a:lnTo>
                    <a:pt x="1398" y="2606"/>
                  </a:lnTo>
                  <a:lnTo>
                    <a:pt x="1419" y="2583"/>
                  </a:lnTo>
                  <a:lnTo>
                    <a:pt x="1376" y="2549"/>
                  </a:lnTo>
                  <a:lnTo>
                    <a:pt x="1398" y="2514"/>
                  </a:lnTo>
                  <a:lnTo>
                    <a:pt x="1398" y="2491"/>
                  </a:lnTo>
                  <a:lnTo>
                    <a:pt x="1408" y="2479"/>
                  </a:lnTo>
                  <a:lnTo>
                    <a:pt x="1419" y="2469"/>
                  </a:lnTo>
                  <a:lnTo>
                    <a:pt x="1387" y="2457"/>
                  </a:lnTo>
                  <a:lnTo>
                    <a:pt x="1376" y="2434"/>
                  </a:lnTo>
                  <a:lnTo>
                    <a:pt x="1419" y="2434"/>
                  </a:lnTo>
                  <a:lnTo>
                    <a:pt x="1408" y="2387"/>
                  </a:lnTo>
                  <a:lnTo>
                    <a:pt x="1440" y="2399"/>
                  </a:lnTo>
                  <a:lnTo>
                    <a:pt x="1482" y="2377"/>
                  </a:lnTo>
                  <a:lnTo>
                    <a:pt x="1493" y="2342"/>
                  </a:lnTo>
                  <a:lnTo>
                    <a:pt x="1451" y="2284"/>
                  </a:lnTo>
                  <a:lnTo>
                    <a:pt x="1493" y="2307"/>
                  </a:lnTo>
                  <a:lnTo>
                    <a:pt x="1525" y="2296"/>
                  </a:lnTo>
                  <a:lnTo>
                    <a:pt x="1598" y="2170"/>
                  </a:lnTo>
                  <a:lnTo>
                    <a:pt x="1587" y="2112"/>
                  </a:lnTo>
                  <a:lnTo>
                    <a:pt x="1619" y="2077"/>
                  </a:lnTo>
                  <a:lnTo>
                    <a:pt x="1651" y="2043"/>
                  </a:lnTo>
                  <a:lnTo>
                    <a:pt x="1693" y="2043"/>
                  </a:lnTo>
                  <a:lnTo>
                    <a:pt x="1715" y="2032"/>
                  </a:lnTo>
                  <a:lnTo>
                    <a:pt x="1736" y="1928"/>
                  </a:lnTo>
                  <a:lnTo>
                    <a:pt x="1736" y="1837"/>
                  </a:lnTo>
                  <a:lnTo>
                    <a:pt x="1799" y="1722"/>
                  </a:lnTo>
                  <a:lnTo>
                    <a:pt x="1789" y="1665"/>
                  </a:lnTo>
                  <a:lnTo>
                    <a:pt x="1768" y="1653"/>
                  </a:lnTo>
                  <a:lnTo>
                    <a:pt x="1715" y="1607"/>
                  </a:lnTo>
                  <a:lnTo>
                    <a:pt x="1651" y="1595"/>
                  </a:lnTo>
                  <a:lnTo>
                    <a:pt x="1630" y="1607"/>
                  </a:lnTo>
                  <a:lnTo>
                    <a:pt x="1630" y="1584"/>
                  </a:lnTo>
                  <a:lnTo>
                    <a:pt x="1577" y="1561"/>
                  </a:lnTo>
                  <a:lnTo>
                    <a:pt x="1566" y="1561"/>
                  </a:lnTo>
                  <a:lnTo>
                    <a:pt x="1556" y="1584"/>
                  </a:lnTo>
                  <a:lnTo>
                    <a:pt x="1566" y="1561"/>
                  </a:lnTo>
                  <a:lnTo>
                    <a:pt x="1556" y="1550"/>
                  </a:lnTo>
                  <a:lnTo>
                    <a:pt x="1525" y="1561"/>
                  </a:lnTo>
                  <a:lnTo>
                    <a:pt x="1525" y="1584"/>
                  </a:lnTo>
                  <a:lnTo>
                    <a:pt x="1525" y="1573"/>
                  </a:lnTo>
                  <a:lnTo>
                    <a:pt x="1513" y="1573"/>
                  </a:lnTo>
                  <a:lnTo>
                    <a:pt x="1534" y="1515"/>
                  </a:lnTo>
                  <a:lnTo>
                    <a:pt x="1525" y="1503"/>
                  </a:lnTo>
                  <a:lnTo>
                    <a:pt x="1513" y="1470"/>
                  </a:lnTo>
                  <a:lnTo>
                    <a:pt x="1472" y="1423"/>
                  </a:lnTo>
                  <a:lnTo>
                    <a:pt x="1408" y="1423"/>
                  </a:lnTo>
                  <a:lnTo>
                    <a:pt x="1387" y="1401"/>
                  </a:lnTo>
                  <a:lnTo>
                    <a:pt x="1387" y="1389"/>
                  </a:lnTo>
                  <a:lnTo>
                    <a:pt x="1355" y="1366"/>
                  </a:lnTo>
                  <a:lnTo>
                    <a:pt x="1345" y="1366"/>
                  </a:lnTo>
                  <a:lnTo>
                    <a:pt x="1345" y="1343"/>
                  </a:lnTo>
                  <a:lnTo>
                    <a:pt x="1323" y="1331"/>
                  </a:lnTo>
                  <a:lnTo>
                    <a:pt x="1313" y="1320"/>
                  </a:lnTo>
                  <a:lnTo>
                    <a:pt x="1323" y="1320"/>
                  </a:lnTo>
                  <a:lnTo>
                    <a:pt x="1270" y="1331"/>
                  </a:lnTo>
                  <a:lnTo>
                    <a:pt x="1217" y="1320"/>
                  </a:lnTo>
                  <a:lnTo>
                    <a:pt x="1186" y="1286"/>
                  </a:lnTo>
                  <a:lnTo>
                    <a:pt x="1164" y="1308"/>
                  </a:lnTo>
                  <a:lnTo>
                    <a:pt x="1164" y="1355"/>
                  </a:lnTo>
                  <a:lnTo>
                    <a:pt x="1154" y="1355"/>
                  </a:lnTo>
                  <a:lnTo>
                    <a:pt x="1154" y="1298"/>
                  </a:lnTo>
                  <a:lnTo>
                    <a:pt x="1164" y="1286"/>
                  </a:lnTo>
                  <a:lnTo>
                    <a:pt x="1164" y="1274"/>
                  </a:lnTo>
                  <a:lnTo>
                    <a:pt x="1122" y="1308"/>
                  </a:lnTo>
                  <a:lnTo>
                    <a:pt x="1090" y="1308"/>
                  </a:lnTo>
                  <a:lnTo>
                    <a:pt x="1069" y="1378"/>
                  </a:lnTo>
                  <a:lnTo>
                    <a:pt x="1027" y="1343"/>
                  </a:lnTo>
                  <a:lnTo>
                    <a:pt x="974" y="1355"/>
                  </a:lnTo>
                  <a:lnTo>
                    <a:pt x="942" y="1308"/>
                  </a:lnTo>
                  <a:lnTo>
                    <a:pt x="963" y="1216"/>
                  </a:lnTo>
                  <a:lnTo>
                    <a:pt x="931" y="1206"/>
                  </a:lnTo>
                  <a:lnTo>
                    <a:pt x="879" y="1206"/>
                  </a:lnTo>
                  <a:lnTo>
                    <a:pt x="869" y="1206"/>
                  </a:lnTo>
                  <a:lnTo>
                    <a:pt x="922" y="1079"/>
                  </a:lnTo>
                  <a:lnTo>
                    <a:pt x="858" y="1091"/>
                  </a:lnTo>
                  <a:lnTo>
                    <a:pt x="837" y="1148"/>
                  </a:lnTo>
                  <a:lnTo>
                    <a:pt x="773" y="1148"/>
                  </a:lnTo>
                  <a:lnTo>
                    <a:pt x="752" y="1125"/>
                  </a:lnTo>
                  <a:lnTo>
                    <a:pt x="731" y="1056"/>
                  </a:lnTo>
                  <a:lnTo>
                    <a:pt x="763" y="953"/>
                  </a:lnTo>
                  <a:lnTo>
                    <a:pt x="816" y="907"/>
                  </a:lnTo>
                  <a:lnTo>
                    <a:pt x="869" y="896"/>
                  </a:lnTo>
                  <a:lnTo>
                    <a:pt x="869" y="919"/>
                  </a:lnTo>
                  <a:lnTo>
                    <a:pt x="900" y="919"/>
                  </a:lnTo>
                  <a:lnTo>
                    <a:pt x="911" y="896"/>
                  </a:lnTo>
                  <a:lnTo>
                    <a:pt x="890" y="896"/>
                  </a:lnTo>
                  <a:lnTo>
                    <a:pt x="900" y="884"/>
                  </a:lnTo>
                  <a:lnTo>
                    <a:pt x="963" y="884"/>
                  </a:lnTo>
                  <a:lnTo>
                    <a:pt x="974" y="907"/>
                  </a:lnTo>
                  <a:lnTo>
                    <a:pt x="1005" y="896"/>
                  </a:lnTo>
                  <a:lnTo>
                    <a:pt x="1016" y="919"/>
                  </a:lnTo>
                  <a:lnTo>
                    <a:pt x="1016" y="964"/>
                  </a:lnTo>
                  <a:lnTo>
                    <a:pt x="1037" y="999"/>
                  </a:lnTo>
                  <a:lnTo>
                    <a:pt x="1048" y="964"/>
                  </a:lnTo>
                  <a:lnTo>
                    <a:pt x="1048" y="872"/>
                  </a:lnTo>
                  <a:lnTo>
                    <a:pt x="1069" y="849"/>
                  </a:lnTo>
                  <a:lnTo>
                    <a:pt x="1164" y="781"/>
                  </a:lnTo>
                  <a:lnTo>
                    <a:pt x="1175" y="769"/>
                  </a:lnTo>
                  <a:lnTo>
                    <a:pt x="1164" y="712"/>
                  </a:lnTo>
                  <a:lnTo>
                    <a:pt x="1186" y="689"/>
                  </a:lnTo>
                  <a:lnTo>
                    <a:pt x="1175" y="734"/>
                  </a:lnTo>
                  <a:lnTo>
                    <a:pt x="1196" y="712"/>
                  </a:lnTo>
                  <a:lnTo>
                    <a:pt x="1196" y="689"/>
                  </a:lnTo>
                  <a:lnTo>
                    <a:pt x="1207" y="700"/>
                  </a:lnTo>
                  <a:lnTo>
                    <a:pt x="1217" y="689"/>
                  </a:lnTo>
                  <a:lnTo>
                    <a:pt x="1228" y="666"/>
                  </a:lnTo>
                  <a:lnTo>
                    <a:pt x="1302" y="642"/>
                  </a:lnTo>
                  <a:lnTo>
                    <a:pt x="1292" y="632"/>
                  </a:lnTo>
                  <a:lnTo>
                    <a:pt x="1313" y="597"/>
                  </a:lnTo>
                  <a:lnTo>
                    <a:pt x="1419" y="562"/>
                  </a:lnTo>
                  <a:lnTo>
                    <a:pt x="1387" y="585"/>
                  </a:lnTo>
                  <a:lnTo>
                    <a:pt x="1387" y="609"/>
                  </a:lnTo>
                  <a:lnTo>
                    <a:pt x="1493" y="551"/>
                  </a:lnTo>
                  <a:lnTo>
                    <a:pt x="1493" y="527"/>
                  </a:lnTo>
                  <a:lnTo>
                    <a:pt x="1472" y="551"/>
                  </a:lnTo>
                  <a:lnTo>
                    <a:pt x="1419" y="551"/>
                  </a:lnTo>
                  <a:lnTo>
                    <a:pt x="1429" y="517"/>
                  </a:lnTo>
                  <a:lnTo>
                    <a:pt x="1408" y="505"/>
                  </a:lnTo>
                  <a:lnTo>
                    <a:pt x="1451" y="494"/>
                  </a:lnTo>
                  <a:lnTo>
                    <a:pt x="1440" y="482"/>
                  </a:lnTo>
                  <a:lnTo>
                    <a:pt x="1376" y="505"/>
                  </a:lnTo>
                  <a:lnTo>
                    <a:pt x="1323" y="527"/>
                  </a:lnTo>
                  <a:lnTo>
                    <a:pt x="1419" y="459"/>
                  </a:lnTo>
                  <a:lnTo>
                    <a:pt x="1525" y="459"/>
                  </a:lnTo>
                  <a:lnTo>
                    <a:pt x="1609" y="425"/>
                  </a:lnTo>
                  <a:lnTo>
                    <a:pt x="1609" y="402"/>
                  </a:lnTo>
                  <a:lnTo>
                    <a:pt x="1577" y="379"/>
                  </a:lnTo>
                  <a:lnTo>
                    <a:pt x="1598" y="367"/>
                  </a:lnTo>
                  <a:lnTo>
                    <a:pt x="1556" y="355"/>
                  </a:lnTo>
                  <a:lnTo>
                    <a:pt x="1545" y="332"/>
                  </a:lnTo>
                  <a:lnTo>
                    <a:pt x="1566" y="322"/>
                  </a:lnTo>
                  <a:lnTo>
                    <a:pt x="1545" y="252"/>
                  </a:lnTo>
                  <a:lnTo>
                    <a:pt x="1482" y="298"/>
                  </a:lnTo>
                  <a:lnTo>
                    <a:pt x="1472" y="275"/>
                  </a:lnTo>
                  <a:lnTo>
                    <a:pt x="1482" y="240"/>
                  </a:lnTo>
                  <a:lnTo>
                    <a:pt x="1461" y="240"/>
                  </a:lnTo>
                  <a:lnTo>
                    <a:pt x="1461" y="230"/>
                  </a:lnTo>
                  <a:lnTo>
                    <a:pt x="1440" y="218"/>
                  </a:lnTo>
                  <a:lnTo>
                    <a:pt x="1376" y="218"/>
                  </a:lnTo>
                  <a:lnTo>
                    <a:pt x="1355" y="264"/>
                  </a:lnTo>
                  <a:lnTo>
                    <a:pt x="1334" y="287"/>
                  </a:lnTo>
                  <a:lnTo>
                    <a:pt x="1345" y="298"/>
                  </a:lnTo>
                  <a:lnTo>
                    <a:pt x="1323" y="344"/>
                  </a:lnTo>
                  <a:lnTo>
                    <a:pt x="1270" y="367"/>
                  </a:lnTo>
                  <a:lnTo>
                    <a:pt x="1260" y="425"/>
                  </a:lnTo>
                  <a:lnTo>
                    <a:pt x="1228" y="447"/>
                  </a:lnTo>
                  <a:lnTo>
                    <a:pt x="1207" y="402"/>
                  </a:lnTo>
                  <a:lnTo>
                    <a:pt x="1239" y="367"/>
                  </a:lnTo>
                  <a:lnTo>
                    <a:pt x="1196" y="355"/>
                  </a:lnTo>
                  <a:lnTo>
                    <a:pt x="1133" y="322"/>
                  </a:lnTo>
                  <a:lnTo>
                    <a:pt x="1111" y="322"/>
                  </a:lnTo>
                  <a:lnTo>
                    <a:pt x="1122" y="287"/>
                  </a:lnTo>
                  <a:lnTo>
                    <a:pt x="1101" y="275"/>
                  </a:lnTo>
                  <a:lnTo>
                    <a:pt x="1143" y="240"/>
                  </a:lnTo>
                  <a:lnTo>
                    <a:pt x="1292" y="160"/>
                  </a:lnTo>
                  <a:lnTo>
                    <a:pt x="1323" y="138"/>
                  </a:lnTo>
                  <a:lnTo>
                    <a:pt x="1355" y="138"/>
                  </a:lnTo>
                  <a:lnTo>
                    <a:pt x="1408" y="115"/>
                  </a:lnTo>
                  <a:lnTo>
                    <a:pt x="1398" y="115"/>
                  </a:lnTo>
                  <a:lnTo>
                    <a:pt x="1429" y="80"/>
                  </a:lnTo>
                  <a:lnTo>
                    <a:pt x="1419" y="80"/>
                  </a:lnTo>
                  <a:lnTo>
                    <a:pt x="1387" y="68"/>
                  </a:lnTo>
                  <a:lnTo>
                    <a:pt x="1366" y="103"/>
                  </a:lnTo>
                  <a:lnTo>
                    <a:pt x="1323" y="126"/>
                  </a:lnTo>
                  <a:lnTo>
                    <a:pt x="1334" y="80"/>
                  </a:lnTo>
                  <a:lnTo>
                    <a:pt x="1313" y="92"/>
                  </a:lnTo>
                  <a:lnTo>
                    <a:pt x="1292" y="80"/>
                  </a:lnTo>
                  <a:lnTo>
                    <a:pt x="1313" y="68"/>
                  </a:lnTo>
                  <a:lnTo>
                    <a:pt x="1302" y="35"/>
                  </a:lnTo>
                  <a:lnTo>
                    <a:pt x="1323" y="23"/>
                  </a:lnTo>
                  <a:lnTo>
                    <a:pt x="1387" y="0"/>
                  </a:lnTo>
                  <a:lnTo>
                    <a:pt x="1355" y="0"/>
                  </a:lnTo>
                  <a:lnTo>
                    <a:pt x="1323" y="11"/>
                  </a:lnTo>
                  <a:lnTo>
                    <a:pt x="1292" y="35"/>
                  </a:lnTo>
                  <a:lnTo>
                    <a:pt x="1249" y="57"/>
                  </a:lnTo>
                  <a:lnTo>
                    <a:pt x="1270" y="80"/>
                  </a:lnTo>
                  <a:lnTo>
                    <a:pt x="1217" y="115"/>
                  </a:lnTo>
                  <a:lnTo>
                    <a:pt x="1207" y="115"/>
                  </a:lnTo>
                  <a:lnTo>
                    <a:pt x="1217" y="103"/>
                  </a:lnTo>
                  <a:lnTo>
                    <a:pt x="1239" y="92"/>
                  </a:lnTo>
                  <a:lnTo>
                    <a:pt x="1228" y="68"/>
                  </a:lnTo>
                  <a:lnTo>
                    <a:pt x="1186" y="92"/>
                  </a:lnTo>
                  <a:lnTo>
                    <a:pt x="1207" y="92"/>
                  </a:lnTo>
                  <a:lnTo>
                    <a:pt x="1175" y="115"/>
                  </a:lnTo>
                  <a:lnTo>
                    <a:pt x="1143" y="115"/>
                  </a:lnTo>
                  <a:lnTo>
                    <a:pt x="1111" y="92"/>
                  </a:lnTo>
                  <a:lnTo>
                    <a:pt x="1058" y="103"/>
                  </a:lnTo>
                  <a:lnTo>
                    <a:pt x="1069" y="103"/>
                  </a:lnTo>
                  <a:lnTo>
                    <a:pt x="1058" y="115"/>
                  </a:lnTo>
                  <a:lnTo>
                    <a:pt x="995" y="115"/>
                  </a:lnTo>
                  <a:lnTo>
                    <a:pt x="963" y="115"/>
                  </a:lnTo>
                  <a:lnTo>
                    <a:pt x="995" y="92"/>
                  </a:lnTo>
                  <a:lnTo>
                    <a:pt x="931" y="68"/>
                  </a:lnTo>
                  <a:lnTo>
                    <a:pt x="869" y="80"/>
                  </a:lnTo>
                  <a:lnTo>
                    <a:pt x="858" y="57"/>
                  </a:lnTo>
                  <a:lnTo>
                    <a:pt x="720" y="92"/>
                  </a:lnTo>
                  <a:lnTo>
                    <a:pt x="657" y="68"/>
                  </a:lnTo>
                  <a:lnTo>
                    <a:pt x="561" y="57"/>
                  </a:lnTo>
                  <a:lnTo>
                    <a:pt x="519" y="45"/>
                  </a:lnTo>
                  <a:lnTo>
                    <a:pt x="328" y="92"/>
                  </a:lnTo>
                  <a:lnTo>
                    <a:pt x="317" y="103"/>
                  </a:lnTo>
                  <a:lnTo>
                    <a:pt x="328" y="138"/>
                  </a:lnTo>
                  <a:lnTo>
                    <a:pt x="223" y="150"/>
                  </a:lnTo>
                  <a:lnTo>
                    <a:pt x="234" y="160"/>
                  </a:lnTo>
                  <a:lnTo>
                    <a:pt x="223" y="172"/>
                  </a:lnTo>
                  <a:lnTo>
                    <a:pt x="234" y="172"/>
                  </a:lnTo>
                  <a:lnTo>
                    <a:pt x="297" y="172"/>
                  </a:lnTo>
                  <a:lnTo>
                    <a:pt x="265" y="195"/>
                  </a:lnTo>
                  <a:lnTo>
                    <a:pt x="202" y="207"/>
                  </a:lnTo>
                  <a:lnTo>
                    <a:pt x="149" y="230"/>
                  </a:lnTo>
                  <a:lnTo>
                    <a:pt x="138" y="264"/>
                  </a:lnTo>
                  <a:lnTo>
                    <a:pt x="170" y="264"/>
                  </a:lnTo>
                  <a:lnTo>
                    <a:pt x="149" y="287"/>
                  </a:lnTo>
                  <a:lnTo>
                    <a:pt x="202" y="287"/>
                  </a:lnTo>
                  <a:lnTo>
                    <a:pt x="181" y="310"/>
                  </a:lnTo>
                  <a:lnTo>
                    <a:pt x="11" y="367"/>
                  </a:lnTo>
                  <a:lnTo>
                    <a:pt x="0" y="379"/>
                  </a:lnTo>
                  <a:lnTo>
                    <a:pt x="181" y="322"/>
                  </a:lnTo>
                  <a:lnTo>
                    <a:pt x="297" y="275"/>
                  </a:lnTo>
                  <a:lnTo>
                    <a:pt x="360" y="264"/>
                  </a:lnTo>
                  <a:lnTo>
                    <a:pt x="381" y="240"/>
                  </a:lnTo>
                  <a:lnTo>
                    <a:pt x="423" y="264"/>
                  </a:lnTo>
                  <a:lnTo>
                    <a:pt x="487" y="264"/>
                  </a:lnTo>
                  <a:lnTo>
                    <a:pt x="476" y="275"/>
                  </a:lnTo>
                  <a:lnTo>
                    <a:pt x="498" y="298"/>
                  </a:lnTo>
                  <a:lnTo>
                    <a:pt x="476" y="332"/>
                  </a:lnTo>
                  <a:lnTo>
                    <a:pt x="498" y="322"/>
                  </a:lnTo>
                  <a:lnTo>
                    <a:pt x="519" y="310"/>
                  </a:lnTo>
                  <a:lnTo>
                    <a:pt x="519" y="322"/>
                  </a:lnTo>
                  <a:lnTo>
                    <a:pt x="498" y="332"/>
                  </a:lnTo>
                  <a:lnTo>
                    <a:pt x="487" y="355"/>
                  </a:lnTo>
                  <a:lnTo>
                    <a:pt x="498" y="367"/>
                  </a:lnTo>
                  <a:lnTo>
                    <a:pt x="508" y="344"/>
                  </a:lnTo>
                  <a:lnTo>
                    <a:pt x="519" y="344"/>
                  </a:lnTo>
                  <a:lnTo>
                    <a:pt x="508" y="367"/>
                  </a:lnTo>
                  <a:lnTo>
                    <a:pt x="529" y="367"/>
                  </a:lnTo>
                  <a:lnTo>
                    <a:pt x="498" y="379"/>
                  </a:lnTo>
                  <a:lnTo>
                    <a:pt x="508" y="413"/>
                  </a:lnTo>
                  <a:lnTo>
                    <a:pt x="498" y="437"/>
                  </a:lnTo>
                  <a:lnTo>
                    <a:pt x="540" y="470"/>
                  </a:lnTo>
                  <a:lnTo>
                    <a:pt x="540" y="494"/>
                  </a:lnTo>
                  <a:lnTo>
                    <a:pt x="529" y="517"/>
                  </a:lnTo>
                  <a:lnTo>
                    <a:pt x="519" y="517"/>
                  </a:lnTo>
                  <a:lnTo>
                    <a:pt x="529" y="505"/>
                  </a:lnTo>
                  <a:lnTo>
                    <a:pt x="498" y="505"/>
                  </a:lnTo>
                  <a:lnTo>
                    <a:pt x="487" y="539"/>
                  </a:lnTo>
                  <a:lnTo>
                    <a:pt x="487" y="551"/>
                  </a:lnTo>
                  <a:lnTo>
                    <a:pt x="434" y="620"/>
                  </a:lnTo>
                  <a:lnTo>
                    <a:pt x="402" y="700"/>
                  </a:lnTo>
                  <a:lnTo>
                    <a:pt x="402" y="724"/>
                  </a:lnTo>
                  <a:lnTo>
                    <a:pt x="423" y="724"/>
                  </a:lnTo>
                  <a:lnTo>
                    <a:pt x="413" y="734"/>
                  </a:lnTo>
                  <a:lnTo>
                    <a:pt x="413" y="792"/>
                  </a:lnTo>
                  <a:lnTo>
                    <a:pt x="455" y="826"/>
                  </a:lnTo>
                  <a:lnTo>
                    <a:pt x="455" y="907"/>
                  </a:lnTo>
                  <a:lnTo>
                    <a:pt x="476" y="929"/>
                  </a:lnTo>
                  <a:lnTo>
                    <a:pt x="455" y="941"/>
                  </a:lnTo>
                  <a:lnTo>
                    <a:pt x="498" y="976"/>
                  </a:lnTo>
                  <a:lnTo>
                    <a:pt x="487" y="1011"/>
                  </a:lnTo>
                  <a:lnTo>
                    <a:pt x="519" y="1056"/>
                  </a:lnTo>
                  <a:lnTo>
                    <a:pt x="529" y="1044"/>
                  </a:lnTo>
                  <a:lnTo>
                    <a:pt x="519" y="1021"/>
                  </a:lnTo>
                  <a:lnTo>
                    <a:pt x="508" y="976"/>
                  </a:lnTo>
                  <a:lnTo>
                    <a:pt x="476" y="896"/>
                  </a:lnTo>
                  <a:lnTo>
                    <a:pt x="487" y="861"/>
                  </a:lnTo>
                  <a:lnTo>
                    <a:pt x="508" y="861"/>
                  </a:lnTo>
                  <a:lnTo>
                    <a:pt x="508" y="872"/>
                  </a:lnTo>
                  <a:lnTo>
                    <a:pt x="519" y="919"/>
                  </a:lnTo>
                  <a:lnTo>
                    <a:pt x="551" y="976"/>
                  </a:lnTo>
                  <a:lnTo>
                    <a:pt x="540" y="987"/>
                  </a:lnTo>
                  <a:lnTo>
                    <a:pt x="593" y="1056"/>
                  </a:lnTo>
                  <a:lnTo>
                    <a:pt x="593" y="1114"/>
                  </a:lnTo>
                  <a:lnTo>
                    <a:pt x="614" y="1148"/>
                  </a:lnTo>
                  <a:lnTo>
                    <a:pt x="710" y="1194"/>
                  </a:lnTo>
                  <a:lnTo>
                    <a:pt x="741" y="1206"/>
                  </a:lnTo>
                  <a:lnTo>
                    <a:pt x="773" y="1194"/>
                  </a:lnTo>
                  <a:lnTo>
                    <a:pt x="847" y="1251"/>
                  </a:lnTo>
                  <a:lnTo>
                    <a:pt x="879" y="1251"/>
                  </a:lnTo>
                  <a:lnTo>
                    <a:pt x="911" y="1308"/>
                  </a:lnTo>
                  <a:lnTo>
                    <a:pt x="911" y="1331"/>
                  </a:lnTo>
                  <a:lnTo>
                    <a:pt x="922" y="1331"/>
                  </a:lnTo>
                  <a:lnTo>
                    <a:pt x="942" y="1366"/>
                  </a:lnTo>
                  <a:lnTo>
                    <a:pt x="995" y="1378"/>
                  </a:lnTo>
                  <a:lnTo>
                    <a:pt x="995" y="1389"/>
                  </a:lnTo>
                  <a:lnTo>
                    <a:pt x="1005" y="1389"/>
                  </a:lnTo>
                  <a:lnTo>
                    <a:pt x="995" y="1366"/>
                  </a:lnTo>
                  <a:lnTo>
                    <a:pt x="1016" y="1355"/>
                  </a:lnTo>
                  <a:lnTo>
                    <a:pt x="1037" y="1366"/>
                  </a:lnTo>
                  <a:lnTo>
                    <a:pt x="1058" y="1470"/>
                  </a:lnTo>
                  <a:lnTo>
                    <a:pt x="1005" y="155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327" y="1155"/>
              <a:ext cx="1809" cy="2719"/>
            </a:xfrm>
            <a:custGeom>
              <a:avLst/>
              <a:gdLst>
                <a:gd name="T0" fmla="*/ 1213 w 1809"/>
                <a:gd name="T1" fmla="*/ 2027 h 2719"/>
                <a:gd name="T2" fmla="*/ 1287 w 1809"/>
                <a:gd name="T3" fmla="*/ 2568 h 2719"/>
                <a:gd name="T4" fmla="*/ 1426 w 1809"/>
                <a:gd name="T5" fmla="*/ 2683 h 2719"/>
                <a:gd name="T6" fmla="*/ 1383 w 1809"/>
                <a:gd name="T7" fmla="*/ 2442 h 2719"/>
                <a:gd name="T8" fmla="*/ 1627 w 1809"/>
                <a:gd name="T9" fmla="*/ 2084 h 2719"/>
                <a:gd name="T10" fmla="*/ 1639 w 1809"/>
                <a:gd name="T11" fmla="*/ 1613 h 2719"/>
                <a:gd name="T12" fmla="*/ 1542 w 1809"/>
                <a:gd name="T13" fmla="*/ 1520 h 2719"/>
                <a:gd name="T14" fmla="*/ 1319 w 1809"/>
                <a:gd name="T15" fmla="*/ 1325 h 2719"/>
                <a:gd name="T16" fmla="*/ 1128 w 1809"/>
                <a:gd name="T17" fmla="*/ 1313 h 2719"/>
                <a:gd name="T18" fmla="*/ 862 w 1809"/>
                <a:gd name="T19" fmla="*/ 1094 h 2719"/>
                <a:gd name="T20" fmla="*/ 894 w 1809"/>
                <a:gd name="T21" fmla="*/ 899 h 2719"/>
                <a:gd name="T22" fmla="*/ 1170 w 1809"/>
                <a:gd name="T23" fmla="*/ 784 h 2719"/>
                <a:gd name="T24" fmla="*/ 1298 w 1809"/>
                <a:gd name="T25" fmla="*/ 634 h 2719"/>
                <a:gd name="T26" fmla="*/ 1458 w 1809"/>
                <a:gd name="T27" fmla="*/ 496 h 2719"/>
                <a:gd name="T28" fmla="*/ 1553 w 1809"/>
                <a:gd name="T29" fmla="*/ 334 h 2719"/>
                <a:gd name="T30" fmla="*/ 1340 w 1809"/>
                <a:gd name="T31" fmla="*/ 288 h 2719"/>
                <a:gd name="T32" fmla="*/ 1128 w 1809"/>
                <a:gd name="T33" fmla="*/ 288 h 2719"/>
                <a:gd name="T34" fmla="*/ 1373 w 1809"/>
                <a:gd name="T35" fmla="*/ 103 h 2719"/>
                <a:gd name="T36" fmla="*/ 1298 w 1809"/>
                <a:gd name="T37" fmla="*/ 35 h 2719"/>
                <a:gd name="T38" fmla="*/ 1149 w 1809"/>
                <a:gd name="T39" fmla="*/ 115 h 2719"/>
                <a:gd name="T40" fmla="*/ 723 w 1809"/>
                <a:gd name="T41" fmla="*/ 92 h 2719"/>
                <a:gd name="T42" fmla="*/ 298 w 1809"/>
                <a:gd name="T43" fmla="*/ 173 h 2719"/>
                <a:gd name="T44" fmla="*/ 182 w 1809"/>
                <a:gd name="T45" fmla="*/ 323 h 2719"/>
                <a:gd name="T46" fmla="*/ 522 w 1809"/>
                <a:gd name="T47" fmla="*/ 323 h 2719"/>
                <a:gd name="T48" fmla="*/ 543 w 1809"/>
                <a:gd name="T49" fmla="*/ 472 h 2719"/>
                <a:gd name="T50" fmla="*/ 425 w 1809"/>
                <a:gd name="T51" fmla="*/ 726 h 2719"/>
                <a:gd name="T52" fmla="*/ 522 w 1809"/>
                <a:gd name="T53" fmla="*/ 1025 h 2719"/>
                <a:gd name="T54" fmla="*/ 617 w 1809"/>
                <a:gd name="T55" fmla="*/ 1152 h 2719"/>
                <a:gd name="T56" fmla="*/ 1000 w 1809"/>
                <a:gd name="T57" fmla="*/ 1393 h 2719"/>
                <a:gd name="T58" fmla="*/ 989 w 1809"/>
                <a:gd name="T59" fmla="*/ 1646 h 2719"/>
                <a:gd name="T60" fmla="*/ 1266 w 1809"/>
                <a:gd name="T61" fmla="*/ 2465 h 2719"/>
                <a:gd name="T62" fmla="*/ 1319 w 1809"/>
                <a:gd name="T63" fmla="*/ 2672 h 2719"/>
                <a:gd name="T64" fmla="*/ 1405 w 1809"/>
                <a:gd name="T65" fmla="*/ 2522 h 2719"/>
                <a:gd name="T66" fmla="*/ 1458 w 1809"/>
                <a:gd name="T67" fmla="*/ 2292 h 2719"/>
                <a:gd name="T68" fmla="*/ 1808 w 1809"/>
                <a:gd name="T69" fmla="*/ 1728 h 2719"/>
                <a:gd name="T70" fmla="*/ 1564 w 1809"/>
                <a:gd name="T71" fmla="*/ 1555 h 2719"/>
                <a:gd name="T72" fmla="*/ 1394 w 1809"/>
                <a:gd name="T73" fmla="*/ 1393 h 2719"/>
                <a:gd name="T74" fmla="*/ 1170 w 1809"/>
                <a:gd name="T75" fmla="*/ 1360 h 2719"/>
                <a:gd name="T76" fmla="*/ 968 w 1809"/>
                <a:gd name="T77" fmla="*/ 1220 h 2719"/>
                <a:gd name="T78" fmla="*/ 820 w 1809"/>
                <a:gd name="T79" fmla="*/ 910 h 2719"/>
                <a:gd name="T80" fmla="*/ 1021 w 1809"/>
                <a:gd name="T81" fmla="*/ 967 h 2719"/>
                <a:gd name="T82" fmla="*/ 1202 w 1809"/>
                <a:gd name="T83" fmla="*/ 691 h 2719"/>
                <a:gd name="T84" fmla="*/ 1500 w 1809"/>
                <a:gd name="T85" fmla="*/ 529 h 2719"/>
                <a:gd name="T86" fmla="*/ 1617 w 1809"/>
                <a:gd name="T87" fmla="*/ 426 h 2719"/>
                <a:gd name="T88" fmla="*/ 1468 w 1809"/>
                <a:gd name="T89" fmla="*/ 241 h 2719"/>
                <a:gd name="T90" fmla="*/ 1213 w 1809"/>
                <a:gd name="T91" fmla="*/ 403 h 2719"/>
                <a:gd name="T92" fmla="*/ 1415 w 1809"/>
                <a:gd name="T93" fmla="*/ 115 h 2719"/>
                <a:gd name="T94" fmla="*/ 1308 w 1809"/>
                <a:gd name="T95" fmla="*/ 35 h 2719"/>
                <a:gd name="T96" fmla="*/ 1245 w 1809"/>
                <a:gd name="T97" fmla="*/ 92 h 2719"/>
                <a:gd name="T98" fmla="*/ 968 w 1809"/>
                <a:gd name="T99" fmla="*/ 115 h 2719"/>
                <a:gd name="T100" fmla="*/ 330 w 1809"/>
                <a:gd name="T101" fmla="*/ 138 h 2719"/>
                <a:gd name="T102" fmla="*/ 150 w 1809"/>
                <a:gd name="T103" fmla="*/ 288 h 2719"/>
                <a:gd name="T104" fmla="*/ 479 w 1809"/>
                <a:gd name="T105" fmla="*/ 276 h 2719"/>
                <a:gd name="T106" fmla="*/ 511 w 1809"/>
                <a:gd name="T107" fmla="*/ 368 h 2719"/>
                <a:gd name="T108" fmla="*/ 490 w 1809"/>
                <a:gd name="T109" fmla="*/ 541 h 2719"/>
                <a:gd name="T110" fmla="*/ 458 w 1809"/>
                <a:gd name="T111" fmla="*/ 944 h 2719"/>
                <a:gd name="T112" fmla="*/ 522 w 1809"/>
                <a:gd name="T113" fmla="*/ 922 h 2719"/>
                <a:gd name="T114" fmla="*/ 915 w 1809"/>
                <a:gd name="T115" fmla="*/ 1313 h 2719"/>
                <a:gd name="T116" fmla="*/ 1010 w 1809"/>
                <a:gd name="T117" fmla="*/ 1555 h 27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09"/>
                <a:gd name="T178" fmla="*/ 0 h 2719"/>
                <a:gd name="T179" fmla="*/ 1809 w 1809"/>
                <a:gd name="T180" fmla="*/ 2719 h 27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09" h="2719">
                  <a:moveTo>
                    <a:pt x="1010" y="1555"/>
                  </a:moveTo>
                  <a:lnTo>
                    <a:pt x="989" y="1578"/>
                  </a:lnTo>
                  <a:lnTo>
                    <a:pt x="989" y="1601"/>
                  </a:lnTo>
                  <a:lnTo>
                    <a:pt x="1010" y="1624"/>
                  </a:lnTo>
                  <a:lnTo>
                    <a:pt x="1010" y="1613"/>
                  </a:lnTo>
                  <a:lnTo>
                    <a:pt x="989" y="1646"/>
                  </a:lnTo>
                  <a:lnTo>
                    <a:pt x="989" y="1681"/>
                  </a:lnTo>
                  <a:lnTo>
                    <a:pt x="1033" y="1739"/>
                  </a:lnTo>
                  <a:lnTo>
                    <a:pt x="1096" y="1877"/>
                  </a:lnTo>
                  <a:lnTo>
                    <a:pt x="1202" y="1946"/>
                  </a:lnTo>
                  <a:lnTo>
                    <a:pt x="1213" y="2027"/>
                  </a:lnTo>
                  <a:lnTo>
                    <a:pt x="1213" y="2189"/>
                  </a:lnTo>
                  <a:lnTo>
                    <a:pt x="1234" y="2292"/>
                  </a:lnTo>
                  <a:lnTo>
                    <a:pt x="1223" y="2372"/>
                  </a:lnTo>
                  <a:lnTo>
                    <a:pt x="1245" y="2442"/>
                  </a:lnTo>
                  <a:lnTo>
                    <a:pt x="1255" y="2465"/>
                  </a:lnTo>
                  <a:lnTo>
                    <a:pt x="1266" y="2465"/>
                  </a:lnTo>
                  <a:lnTo>
                    <a:pt x="1276" y="2510"/>
                  </a:lnTo>
                  <a:lnTo>
                    <a:pt x="1255" y="2510"/>
                  </a:lnTo>
                  <a:lnTo>
                    <a:pt x="1266" y="2545"/>
                  </a:lnTo>
                  <a:lnTo>
                    <a:pt x="1266" y="2568"/>
                  </a:lnTo>
                  <a:lnTo>
                    <a:pt x="1287" y="2568"/>
                  </a:lnTo>
                  <a:lnTo>
                    <a:pt x="1287" y="2603"/>
                  </a:lnTo>
                  <a:lnTo>
                    <a:pt x="1276" y="2592"/>
                  </a:lnTo>
                  <a:lnTo>
                    <a:pt x="1276" y="2603"/>
                  </a:lnTo>
                  <a:lnTo>
                    <a:pt x="1298" y="2660"/>
                  </a:lnTo>
                  <a:lnTo>
                    <a:pt x="1308" y="2672"/>
                  </a:lnTo>
                  <a:lnTo>
                    <a:pt x="1319" y="2672"/>
                  </a:lnTo>
                  <a:lnTo>
                    <a:pt x="1319" y="2683"/>
                  </a:lnTo>
                  <a:lnTo>
                    <a:pt x="1373" y="2707"/>
                  </a:lnTo>
                  <a:lnTo>
                    <a:pt x="1394" y="2718"/>
                  </a:lnTo>
                  <a:lnTo>
                    <a:pt x="1394" y="2695"/>
                  </a:lnTo>
                  <a:lnTo>
                    <a:pt x="1426" y="2683"/>
                  </a:lnTo>
                  <a:lnTo>
                    <a:pt x="1394" y="2650"/>
                  </a:lnTo>
                  <a:lnTo>
                    <a:pt x="1405" y="2638"/>
                  </a:lnTo>
                  <a:lnTo>
                    <a:pt x="1405" y="2615"/>
                  </a:lnTo>
                  <a:lnTo>
                    <a:pt x="1426" y="2592"/>
                  </a:lnTo>
                  <a:lnTo>
                    <a:pt x="1383" y="2557"/>
                  </a:lnTo>
                  <a:lnTo>
                    <a:pt x="1405" y="2522"/>
                  </a:lnTo>
                  <a:lnTo>
                    <a:pt x="1405" y="2500"/>
                  </a:lnTo>
                  <a:lnTo>
                    <a:pt x="1415" y="2488"/>
                  </a:lnTo>
                  <a:lnTo>
                    <a:pt x="1426" y="2477"/>
                  </a:lnTo>
                  <a:lnTo>
                    <a:pt x="1394" y="2465"/>
                  </a:lnTo>
                  <a:lnTo>
                    <a:pt x="1383" y="2442"/>
                  </a:lnTo>
                  <a:lnTo>
                    <a:pt x="1426" y="2442"/>
                  </a:lnTo>
                  <a:lnTo>
                    <a:pt x="1415" y="2395"/>
                  </a:lnTo>
                  <a:lnTo>
                    <a:pt x="1447" y="2407"/>
                  </a:lnTo>
                  <a:lnTo>
                    <a:pt x="1489" y="2384"/>
                  </a:lnTo>
                  <a:lnTo>
                    <a:pt x="1500" y="2350"/>
                  </a:lnTo>
                  <a:lnTo>
                    <a:pt x="1458" y="2292"/>
                  </a:lnTo>
                  <a:lnTo>
                    <a:pt x="1500" y="2315"/>
                  </a:lnTo>
                  <a:lnTo>
                    <a:pt x="1532" y="2304"/>
                  </a:lnTo>
                  <a:lnTo>
                    <a:pt x="1606" y="2177"/>
                  </a:lnTo>
                  <a:lnTo>
                    <a:pt x="1595" y="2119"/>
                  </a:lnTo>
                  <a:lnTo>
                    <a:pt x="1627" y="2084"/>
                  </a:lnTo>
                  <a:lnTo>
                    <a:pt x="1660" y="2050"/>
                  </a:lnTo>
                  <a:lnTo>
                    <a:pt x="1702" y="2050"/>
                  </a:lnTo>
                  <a:lnTo>
                    <a:pt x="1724" y="2039"/>
                  </a:lnTo>
                  <a:lnTo>
                    <a:pt x="1745" y="1934"/>
                  </a:lnTo>
                  <a:lnTo>
                    <a:pt x="1745" y="1843"/>
                  </a:lnTo>
                  <a:lnTo>
                    <a:pt x="1808" y="1728"/>
                  </a:lnTo>
                  <a:lnTo>
                    <a:pt x="1798" y="1670"/>
                  </a:lnTo>
                  <a:lnTo>
                    <a:pt x="1777" y="1658"/>
                  </a:lnTo>
                  <a:lnTo>
                    <a:pt x="1724" y="1613"/>
                  </a:lnTo>
                  <a:lnTo>
                    <a:pt x="1660" y="1601"/>
                  </a:lnTo>
                  <a:lnTo>
                    <a:pt x="1639" y="1613"/>
                  </a:lnTo>
                  <a:lnTo>
                    <a:pt x="1639" y="1589"/>
                  </a:lnTo>
                  <a:lnTo>
                    <a:pt x="1585" y="1566"/>
                  </a:lnTo>
                  <a:lnTo>
                    <a:pt x="1574" y="1566"/>
                  </a:lnTo>
                  <a:lnTo>
                    <a:pt x="1564" y="1589"/>
                  </a:lnTo>
                  <a:lnTo>
                    <a:pt x="1574" y="1566"/>
                  </a:lnTo>
                  <a:lnTo>
                    <a:pt x="1564" y="1555"/>
                  </a:lnTo>
                  <a:lnTo>
                    <a:pt x="1532" y="1566"/>
                  </a:lnTo>
                  <a:lnTo>
                    <a:pt x="1532" y="1589"/>
                  </a:lnTo>
                  <a:lnTo>
                    <a:pt x="1532" y="1578"/>
                  </a:lnTo>
                  <a:lnTo>
                    <a:pt x="1521" y="1578"/>
                  </a:lnTo>
                  <a:lnTo>
                    <a:pt x="1542" y="1520"/>
                  </a:lnTo>
                  <a:lnTo>
                    <a:pt x="1532" y="1508"/>
                  </a:lnTo>
                  <a:lnTo>
                    <a:pt x="1521" y="1475"/>
                  </a:lnTo>
                  <a:lnTo>
                    <a:pt x="1479" y="1428"/>
                  </a:lnTo>
                  <a:lnTo>
                    <a:pt x="1415" y="1428"/>
                  </a:lnTo>
                  <a:lnTo>
                    <a:pt x="1394" y="1405"/>
                  </a:lnTo>
                  <a:lnTo>
                    <a:pt x="1394" y="1393"/>
                  </a:lnTo>
                  <a:lnTo>
                    <a:pt x="1362" y="1370"/>
                  </a:lnTo>
                  <a:lnTo>
                    <a:pt x="1352" y="1370"/>
                  </a:lnTo>
                  <a:lnTo>
                    <a:pt x="1352" y="1348"/>
                  </a:lnTo>
                  <a:lnTo>
                    <a:pt x="1329" y="1336"/>
                  </a:lnTo>
                  <a:lnTo>
                    <a:pt x="1319" y="1325"/>
                  </a:lnTo>
                  <a:lnTo>
                    <a:pt x="1329" y="1325"/>
                  </a:lnTo>
                  <a:lnTo>
                    <a:pt x="1276" y="1336"/>
                  </a:lnTo>
                  <a:lnTo>
                    <a:pt x="1223" y="1325"/>
                  </a:lnTo>
                  <a:lnTo>
                    <a:pt x="1192" y="1290"/>
                  </a:lnTo>
                  <a:lnTo>
                    <a:pt x="1170" y="1313"/>
                  </a:lnTo>
                  <a:lnTo>
                    <a:pt x="1170" y="1360"/>
                  </a:lnTo>
                  <a:lnTo>
                    <a:pt x="1160" y="1360"/>
                  </a:lnTo>
                  <a:lnTo>
                    <a:pt x="1160" y="1302"/>
                  </a:lnTo>
                  <a:lnTo>
                    <a:pt x="1170" y="1290"/>
                  </a:lnTo>
                  <a:lnTo>
                    <a:pt x="1170" y="1278"/>
                  </a:lnTo>
                  <a:lnTo>
                    <a:pt x="1128" y="1313"/>
                  </a:lnTo>
                  <a:lnTo>
                    <a:pt x="1096" y="1313"/>
                  </a:lnTo>
                  <a:lnTo>
                    <a:pt x="1075" y="1382"/>
                  </a:lnTo>
                  <a:lnTo>
                    <a:pt x="1033" y="1348"/>
                  </a:lnTo>
                  <a:lnTo>
                    <a:pt x="979" y="1360"/>
                  </a:lnTo>
                  <a:lnTo>
                    <a:pt x="947" y="1313"/>
                  </a:lnTo>
                  <a:lnTo>
                    <a:pt x="968" y="1220"/>
                  </a:lnTo>
                  <a:lnTo>
                    <a:pt x="936" y="1210"/>
                  </a:lnTo>
                  <a:lnTo>
                    <a:pt x="883" y="1210"/>
                  </a:lnTo>
                  <a:lnTo>
                    <a:pt x="873" y="1210"/>
                  </a:lnTo>
                  <a:lnTo>
                    <a:pt x="926" y="1082"/>
                  </a:lnTo>
                  <a:lnTo>
                    <a:pt x="862" y="1094"/>
                  </a:lnTo>
                  <a:lnTo>
                    <a:pt x="841" y="1152"/>
                  </a:lnTo>
                  <a:lnTo>
                    <a:pt x="777" y="1152"/>
                  </a:lnTo>
                  <a:lnTo>
                    <a:pt x="756" y="1129"/>
                  </a:lnTo>
                  <a:lnTo>
                    <a:pt x="735" y="1060"/>
                  </a:lnTo>
                  <a:lnTo>
                    <a:pt x="767" y="956"/>
                  </a:lnTo>
                  <a:lnTo>
                    <a:pt x="820" y="910"/>
                  </a:lnTo>
                  <a:lnTo>
                    <a:pt x="873" y="899"/>
                  </a:lnTo>
                  <a:lnTo>
                    <a:pt x="873" y="922"/>
                  </a:lnTo>
                  <a:lnTo>
                    <a:pt x="904" y="922"/>
                  </a:lnTo>
                  <a:lnTo>
                    <a:pt x="915" y="899"/>
                  </a:lnTo>
                  <a:lnTo>
                    <a:pt x="894" y="899"/>
                  </a:lnTo>
                  <a:lnTo>
                    <a:pt x="904" y="887"/>
                  </a:lnTo>
                  <a:lnTo>
                    <a:pt x="968" y="887"/>
                  </a:lnTo>
                  <a:lnTo>
                    <a:pt x="979" y="910"/>
                  </a:lnTo>
                  <a:lnTo>
                    <a:pt x="1010" y="899"/>
                  </a:lnTo>
                  <a:lnTo>
                    <a:pt x="1021" y="922"/>
                  </a:lnTo>
                  <a:lnTo>
                    <a:pt x="1021" y="967"/>
                  </a:lnTo>
                  <a:lnTo>
                    <a:pt x="1042" y="1002"/>
                  </a:lnTo>
                  <a:lnTo>
                    <a:pt x="1054" y="967"/>
                  </a:lnTo>
                  <a:lnTo>
                    <a:pt x="1054" y="875"/>
                  </a:lnTo>
                  <a:lnTo>
                    <a:pt x="1075" y="852"/>
                  </a:lnTo>
                  <a:lnTo>
                    <a:pt x="1170" y="784"/>
                  </a:lnTo>
                  <a:lnTo>
                    <a:pt x="1181" y="772"/>
                  </a:lnTo>
                  <a:lnTo>
                    <a:pt x="1170" y="714"/>
                  </a:lnTo>
                  <a:lnTo>
                    <a:pt x="1192" y="691"/>
                  </a:lnTo>
                  <a:lnTo>
                    <a:pt x="1181" y="737"/>
                  </a:lnTo>
                  <a:lnTo>
                    <a:pt x="1202" y="714"/>
                  </a:lnTo>
                  <a:lnTo>
                    <a:pt x="1202" y="691"/>
                  </a:lnTo>
                  <a:lnTo>
                    <a:pt x="1213" y="702"/>
                  </a:lnTo>
                  <a:lnTo>
                    <a:pt x="1223" y="691"/>
                  </a:lnTo>
                  <a:lnTo>
                    <a:pt x="1234" y="668"/>
                  </a:lnTo>
                  <a:lnTo>
                    <a:pt x="1308" y="644"/>
                  </a:lnTo>
                  <a:lnTo>
                    <a:pt x="1298" y="634"/>
                  </a:lnTo>
                  <a:lnTo>
                    <a:pt x="1319" y="599"/>
                  </a:lnTo>
                  <a:lnTo>
                    <a:pt x="1426" y="564"/>
                  </a:lnTo>
                  <a:lnTo>
                    <a:pt x="1394" y="587"/>
                  </a:lnTo>
                  <a:lnTo>
                    <a:pt x="1394" y="611"/>
                  </a:lnTo>
                  <a:lnTo>
                    <a:pt x="1500" y="553"/>
                  </a:lnTo>
                  <a:lnTo>
                    <a:pt x="1500" y="529"/>
                  </a:lnTo>
                  <a:lnTo>
                    <a:pt x="1479" y="553"/>
                  </a:lnTo>
                  <a:lnTo>
                    <a:pt x="1426" y="553"/>
                  </a:lnTo>
                  <a:lnTo>
                    <a:pt x="1436" y="518"/>
                  </a:lnTo>
                  <a:lnTo>
                    <a:pt x="1415" y="506"/>
                  </a:lnTo>
                  <a:lnTo>
                    <a:pt x="1458" y="496"/>
                  </a:lnTo>
                  <a:lnTo>
                    <a:pt x="1447" y="484"/>
                  </a:lnTo>
                  <a:lnTo>
                    <a:pt x="1383" y="506"/>
                  </a:lnTo>
                  <a:lnTo>
                    <a:pt x="1329" y="529"/>
                  </a:lnTo>
                  <a:lnTo>
                    <a:pt x="1426" y="461"/>
                  </a:lnTo>
                  <a:lnTo>
                    <a:pt x="1532" y="461"/>
                  </a:lnTo>
                  <a:lnTo>
                    <a:pt x="1617" y="426"/>
                  </a:lnTo>
                  <a:lnTo>
                    <a:pt x="1617" y="403"/>
                  </a:lnTo>
                  <a:lnTo>
                    <a:pt x="1585" y="380"/>
                  </a:lnTo>
                  <a:lnTo>
                    <a:pt x="1606" y="368"/>
                  </a:lnTo>
                  <a:lnTo>
                    <a:pt x="1564" y="356"/>
                  </a:lnTo>
                  <a:lnTo>
                    <a:pt x="1553" y="334"/>
                  </a:lnTo>
                  <a:lnTo>
                    <a:pt x="1574" y="323"/>
                  </a:lnTo>
                  <a:lnTo>
                    <a:pt x="1553" y="253"/>
                  </a:lnTo>
                  <a:lnTo>
                    <a:pt x="1489" y="299"/>
                  </a:lnTo>
                  <a:lnTo>
                    <a:pt x="1479" y="276"/>
                  </a:lnTo>
                  <a:lnTo>
                    <a:pt x="1489" y="241"/>
                  </a:lnTo>
                  <a:lnTo>
                    <a:pt x="1468" y="241"/>
                  </a:lnTo>
                  <a:lnTo>
                    <a:pt x="1468" y="230"/>
                  </a:lnTo>
                  <a:lnTo>
                    <a:pt x="1447" y="218"/>
                  </a:lnTo>
                  <a:lnTo>
                    <a:pt x="1383" y="218"/>
                  </a:lnTo>
                  <a:lnTo>
                    <a:pt x="1362" y="265"/>
                  </a:lnTo>
                  <a:lnTo>
                    <a:pt x="1340" y="288"/>
                  </a:lnTo>
                  <a:lnTo>
                    <a:pt x="1352" y="299"/>
                  </a:lnTo>
                  <a:lnTo>
                    <a:pt x="1329" y="346"/>
                  </a:lnTo>
                  <a:lnTo>
                    <a:pt x="1276" y="368"/>
                  </a:lnTo>
                  <a:lnTo>
                    <a:pt x="1266" y="426"/>
                  </a:lnTo>
                  <a:lnTo>
                    <a:pt x="1234" y="449"/>
                  </a:lnTo>
                  <a:lnTo>
                    <a:pt x="1213" y="403"/>
                  </a:lnTo>
                  <a:lnTo>
                    <a:pt x="1245" y="368"/>
                  </a:lnTo>
                  <a:lnTo>
                    <a:pt x="1202" y="356"/>
                  </a:lnTo>
                  <a:lnTo>
                    <a:pt x="1139" y="323"/>
                  </a:lnTo>
                  <a:lnTo>
                    <a:pt x="1117" y="323"/>
                  </a:lnTo>
                  <a:lnTo>
                    <a:pt x="1128" y="288"/>
                  </a:lnTo>
                  <a:lnTo>
                    <a:pt x="1107" y="276"/>
                  </a:lnTo>
                  <a:lnTo>
                    <a:pt x="1149" y="241"/>
                  </a:lnTo>
                  <a:lnTo>
                    <a:pt x="1298" y="161"/>
                  </a:lnTo>
                  <a:lnTo>
                    <a:pt x="1329" y="138"/>
                  </a:lnTo>
                  <a:lnTo>
                    <a:pt x="1362" y="138"/>
                  </a:lnTo>
                  <a:lnTo>
                    <a:pt x="1415" y="115"/>
                  </a:lnTo>
                  <a:lnTo>
                    <a:pt x="1405" y="115"/>
                  </a:lnTo>
                  <a:lnTo>
                    <a:pt x="1436" y="80"/>
                  </a:lnTo>
                  <a:lnTo>
                    <a:pt x="1426" y="80"/>
                  </a:lnTo>
                  <a:lnTo>
                    <a:pt x="1394" y="68"/>
                  </a:lnTo>
                  <a:lnTo>
                    <a:pt x="1373" y="103"/>
                  </a:lnTo>
                  <a:lnTo>
                    <a:pt x="1329" y="126"/>
                  </a:lnTo>
                  <a:lnTo>
                    <a:pt x="1340" y="80"/>
                  </a:lnTo>
                  <a:lnTo>
                    <a:pt x="1319" y="92"/>
                  </a:lnTo>
                  <a:lnTo>
                    <a:pt x="1298" y="80"/>
                  </a:lnTo>
                  <a:lnTo>
                    <a:pt x="1319" y="68"/>
                  </a:lnTo>
                  <a:lnTo>
                    <a:pt x="1308" y="35"/>
                  </a:lnTo>
                  <a:lnTo>
                    <a:pt x="1329" y="23"/>
                  </a:lnTo>
                  <a:lnTo>
                    <a:pt x="1394" y="0"/>
                  </a:lnTo>
                  <a:lnTo>
                    <a:pt x="1362" y="0"/>
                  </a:lnTo>
                  <a:lnTo>
                    <a:pt x="1329" y="11"/>
                  </a:lnTo>
                  <a:lnTo>
                    <a:pt x="1298" y="35"/>
                  </a:lnTo>
                  <a:lnTo>
                    <a:pt x="1255" y="58"/>
                  </a:lnTo>
                  <a:lnTo>
                    <a:pt x="1276" y="80"/>
                  </a:lnTo>
                  <a:lnTo>
                    <a:pt x="1223" y="115"/>
                  </a:lnTo>
                  <a:lnTo>
                    <a:pt x="1213" y="115"/>
                  </a:lnTo>
                  <a:lnTo>
                    <a:pt x="1223" y="103"/>
                  </a:lnTo>
                  <a:lnTo>
                    <a:pt x="1245" y="92"/>
                  </a:lnTo>
                  <a:lnTo>
                    <a:pt x="1234" y="68"/>
                  </a:lnTo>
                  <a:lnTo>
                    <a:pt x="1192" y="92"/>
                  </a:lnTo>
                  <a:lnTo>
                    <a:pt x="1213" y="92"/>
                  </a:lnTo>
                  <a:lnTo>
                    <a:pt x="1181" y="115"/>
                  </a:lnTo>
                  <a:lnTo>
                    <a:pt x="1149" y="115"/>
                  </a:lnTo>
                  <a:lnTo>
                    <a:pt x="1117" y="92"/>
                  </a:lnTo>
                  <a:lnTo>
                    <a:pt x="1064" y="103"/>
                  </a:lnTo>
                  <a:lnTo>
                    <a:pt x="1075" y="103"/>
                  </a:lnTo>
                  <a:lnTo>
                    <a:pt x="1064" y="115"/>
                  </a:lnTo>
                  <a:lnTo>
                    <a:pt x="1000" y="115"/>
                  </a:lnTo>
                  <a:lnTo>
                    <a:pt x="968" y="115"/>
                  </a:lnTo>
                  <a:lnTo>
                    <a:pt x="1000" y="92"/>
                  </a:lnTo>
                  <a:lnTo>
                    <a:pt x="936" y="68"/>
                  </a:lnTo>
                  <a:lnTo>
                    <a:pt x="873" y="80"/>
                  </a:lnTo>
                  <a:lnTo>
                    <a:pt x="862" y="58"/>
                  </a:lnTo>
                  <a:lnTo>
                    <a:pt x="723" y="92"/>
                  </a:lnTo>
                  <a:lnTo>
                    <a:pt x="660" y="68"/>
                  </a:lnTo>
                  <a:lnTo>
                    <a:pt x="564" y="58"/>
                  </a:lnTo>
                  <a:lnTo>
                    <a:pt x="522" y="46"/>
                  </a:lnTo>
                  <a:lnTo>
                    <a:pt x="330" y="92"/>
                  </a:lnTo>
                  <a:lnTo>
                    <a:pt x="319" y="103"/>
                  </a:lnTo>
                  <a:lnTo>
                    <a:pt x="330" y="138"/>
                  </a:lnTo>
                  <a:lnTo>
                    <a:pt x="224" y="150"/>
                  </a:lnTo>
                  <a:lnTo>
                    <a:pt x="235" y="161"/>
                  </a:lnTo>
                  <a:lnTo>
                    <a:pt x="224" y="173"/>
                  </a:lnTo>
                  <a:lnTo>
                    <a:pt x="235" y="173"/>
                  </a:lnTo>
                  <a:lnTo>
                    <a:pt x="298" y="173"/>
                  </a:lnTo>
                  <a:lnTo>
                    <a:pt x="266" y="196"/>
                  </a:lnTo>
                  <a:lnTo>
                    <a:pt x="203" y="208"/>
                  </a:lnTo>
                  <a:lnTo>
                    <a:pt x="150" y="230"/>
                  </a:lnTo>
                  <a:lnTo>
                    <a:pt x="138" y="265"/>
                  </a:lnTo>
                  <a:lnTo>
                    <a:pt x="171" y="265"/>
                  </a:lnTo>
                  <a:lnTo>
                    <a:pt x="150" y="288"/>
                  </a:lnTo>
                  <a:lnTo>
                    <a:pt x="203" y="288"/>
                  </a:lnTo>
                  <a:lnTo>
                    <a:pt x="182" y="311"/>
                  </a:lnTo>
                  <a:lnTo>
                    <a:pt x="11" y="368"/>
                  </a:lnTo>
                  <a:lnTo>
                    <a:pt x="0" y="380"/>
                  </a:lnTo>
                  <a:lnTo>
                    <a:pt x="182" y="323"/>
                  </a:lnTo>
                  <a:lnTo>
                    <a:pt x="298" y="276"/>
                  </a:lnTo>
                  <a:lnTo>
                    <a:pt x="362" y="265"/>
                  </a:lnTo>
                  <a:lnTo>
                    <a:pt x="383" y="241"/>
                  </a:lnTo>
                  <a:lnTo>
                    <a:pt x="425" y="265"/>
                  </a:lnTo>
                  <a:lnTo>
                    <a:pt x="490" y="265"/>
                  </a:lnTo>
                  <a:lnTo>
                    <a:pt x="479" y="276"/>
                  </a:lnTo>
                  <a:lnTo>
                    <a:pt x="501" y="299"/>
                  </a:lnTo>
                  <a:lnTo>
                    <a:pt x="479" y="334"/>
                  </a:lnTo>
                  <a:lnTo>
                    <a:pt x="501" y="323"/>
                  </a:lnTo>
                  <a:lnTo>
                    <a:pt x="522" y="311"/>
                  </a:lnTo>
                  <a:lnTo>
                    <a:pt x="522" y="323"/>
                  </a:lnTo>
                  <a:lnTo>
                    <a:pt x="501" y="334"/>
                  </a:lnTo>
                  <a:lnTo>
                    <a:pt x="490" y="356"/>
                  </a:lnTo>
                  <a:lnTo>
                    <a:pt x="501" y="368"/>
                  </a:lnTo>
                  <a:lnTo>
                    <a:pt x="511" y="346"/>
                  </a:lnTo>
                  <a:lnTo>
                    <a:pt x="522" y="346"/>
                  </a:lnTo>
                  <a:lnTo>
                    <a:pt x="511" y="368"/>
                  </a:lnTo>
                  <a:lnTo>
                    <a:pt x="532" y="368"/>
                  </a:lnTo>
                  <a:lnTo>
                    <a:pt x="501" y="380"/>
                  </a:lnTo>
                  <a:lnTo>
                    <a:pt x="511" y="414"/>
                  </a:lnTo>
                  <a:lnTo>
                    <a:pt x="501" y="438"/>
                  </a:lnTo>
                  <a:lnTo>
                    <a:pt x="543" y="472"/>
                  </a:lnTo>
                  <a:lnTo>
                    <a:pt x="543" y="496"/>
                  </a:lnTo>
                  <a:lnTo>
                    <a:pt x="532" y="518"/>
                  </a:lnTo>
                  <a:lnTo>
                    <a:pt x="522" y="518"/>
                  </a:lnTo>
                  <a:lnTo>
                    <a:pt x="532" y="506"/>
                  </a:lnTo>
                  <a:lnTo>
                    <a:pt x="501" y="506"/>
                  </a:lnTo>
                  <a:lnTo>
                    <a:pt x="490" y="541"/>
                  </a:lnTo>
                  <a:lnTo>
                    <a:pt x="490" y="553"/>
                  </a:lnTo>
                  <a:lnTo>
                    <a:pt x="436" y="622"/>
                  </a:lnTo>
                  <a:lnTo>
                    <a:pt x="404" y="702"/>
                  </a:lnTo>
                  <a:lnTo>
                    <a:pt x="404" y="726"/>
                  </a:lnTo>
                  <a:lnTo>
                    <a:pt x="425" y="726"/>
                  </a:lnTo>
                  <a:lnTo>
                    <a:pt x="415" y="737"/>
                  </a:lnTo>
                  <a:lnTo>
                    <a:pt x="415" y="794"/>
                  </a:lnTo>
                  <a:lnTo>
                    <a:pt x="458" y="829"/>
                  </a:lnTo>
                  <a:lnTo>
                    <a:pt x="458" y="910"/>
                  </a:lnTo>
                  <a:lnTo>
                    <a:pt x="479" y="932"/>
                  </a:lnTo>
                  <a:lnTo>
                    <a:pt x="458" y="944"/>
                  </a:lnTo>
                  <a:lnTo>
                    <a:pt x="501" y="979"/>
                  </a:lnTo>
                  <a:lnTo>
                    <a:pt x="490" y="1014"/>
                  </a:lnTo>
                  <a:lnTo>
                    <a:pt x="522" y="1060"/>
                  </a:lnTo>
                  <a:lnTo>
                    <a:pt x="532" y="1048"/>
                  </a:lnTo>
                  <a:lnTo>
                    <a:pt x="522" y="1025"/>
                  </a:lnTo>
                  <a:lnTo>
                    <a:pt x="511" y="979"/>
                  </a:lnTo>
                  <a:lnTo>
                    <a:pt x="479" y="899"/>
                  </a:lnTo>
                  <a:lnTo>
                    <a:pt x="490" y="864"/>
                  </a:lnTo>
                  <a:lnTo>
                    <a:pt x="511" y="864"/>
                  </a:lnTo>
                  <a:lnTo>
                    <a:pt x="511" y="875"/>
                  </a:lnTo>
                  <a:lnTo>
                    <a:pt x="522" y="922"/>
                  </a:lnTo>
                  <a:lnTo>
                    <a:pt x="554" y="979"/>
                  </a:lnTo>
                  <a:lnTo>
                    <a:pt x="543" y="990"/>
                  </a:lnTo>
                  <a:lnTo>
                    <a:pt x="596" y="1060"/>
                  </a:lnTo>
                  <a:lnTo>
                    <a:pt x="596" y="1117"/>
                  </a:lnTo>
                  <a:lnTo>
                    <a:pt x="617" y="1152"/>
                  </a:lnTo>
                  <a:lnTo>
                    <a:pt x="713" y="1198"/>
                  </a:lnTo>
                  <a:lnTo>
                    <a:pt x="744" y="1210"/>
                  </a:lnTo>
                  <a:lnTo>
                    <a:pt x="777" y="1198"/>
                  </a:lnTo>
                  <a:lnTo>
                    <a:pt x="851" y="1255"/>
                  </a:lnTo>
                  <a:lnTo>
                    <a:pt x="883" y="1255"/>
                  </a:lnTo>
                  <a:lnTo>
                    <a:pt x="915" y="1313"/>
                  </a:lnTo>
                  <a:lnTo>
                    <a:pt x="915" y="1336"/>
                  </a:lnTo>
                  <a:lnTo>
                    <a:pt x="926" y="1336"/>
                  </a:lnTo>
                  <a:lnTo>
                    <a:pt x="947" y="1370"/>
                  </a:lnTo>
                  <a:lnTo>
                    <a:pt x="1000" y="1382"/>
                  </a:lnTo>
                  <a:lnTo>
                    <a:pt x="1000" y="1393"/>
                  </a:lnTo>
                  <a:lnTo>
                    <a:pt x="1010" y="1393"/>
                  </a:lnTo>
                  <a:lnTo>
                    <a:pt x="1000" y="1370"/>
                  </a:lnTo>
                  <a:lnTo>
                    <a:pt x="1021" y="1360"/>
                  </a:lnTo>
                  <a:lnTo>
                    <a:pt x="1042" y="1370"/>
                  </a:lnTo>
                  <a:lnTo>
                    <a:pt x="1064" y="1475"/>
                  </a:lnTo>
                  <a:lnTo>
                    <a:pt x="1010" y="1555"/>
                  </a:lnTo>
                  <a:lnTo>
                    <a:pt x="989" y="1578"/>
                  </a:lnTo>
                  <a:lnTo>
                    <a:pt x="989" y="1601"/>
                  </a:lnTo>
                  <a:lnTo>
                    <a:pt x="1010" y="1624"/>
                  </a:lnTo>
                  <a:lnTo>
                    <a:pt x="1010" y="1613"/>
                  </a:lnTo>
                  <a:lnTo>
                    <a:pt x="989" y="1646"/>
                  </a:lnTo>
                  <a:lnTo>
                    <a:pt x="989" y="1681"/>
                  </a:lnTo>
                  <a:lnTo>
                    <a:pt x="1033" y="1739"/>
                  </a:lnTo>
                  <a:lnTo>
                    <a:pt x="1096" y="1877"/>
                  </a:lnTo>
                  <a:lnTo>
                    <a:pt x="1202" y="1946"/>
                  </a:lnTo>
                  <a:lnTo>
                    <a:pt x="1213" y="2027"/>
                  </a:lnTo>
                  <a:lnTo>
                    <a:pt x="1213" y="2189"/>
                  </a:lnTo>
                  <a:lnTo>
                    <a:pt x="1234" y="2292"/>
                  </a:lnTo>
                  <a:lnTo>
                    <a:pt x="1223" y="2372"/>
                  </a:lnTo>
                  <a:lnTo>
                    <a:pt x="1245" y="2442"/>
                  </a:lnTo>
                  <a:lnTo>
                    <a:pt x="1255" y="2465"/>
                  </a:lnTo>
                  <a:lnTo>
                    <a:pt x="1266" y="2465"/>
                  </a:lnTo>
                  <a:lnTo>
                    <a:pt x="1276" y="2510"/>
                  </a:lnTo>
                  <a:lnTo>
                    <a:pt x="1255" y="2510"/>
                  </a:lnTo>
                  <a:lnTo>
                    <a:pt x="1266" y="2545"/>
                  </a:lnTo>
                  <a:lnTo>
                    <a:pt x="1266" y="2568"/>
                  </a:lnTo>
                  <a:lnTo>
                    <a:pt x="1287" y="2568"/>
                  </a:lnTo>
                  <a:lnTo>
                    <a:pt x="1287" y="2603"/>
                  </a:lnTo>
                  <a:lnTo>
                    <a:pt x="1276" y="2592"/>
                  </a:lnTo>
                  <a:lnTo>
                    <a:pt x="1276" y="2603"/>
                  </a:lnTo>
                  <a:lnTo>
                    <a:pt x="1298" y="2660"/>
                  </a:lnTo>
                  <a:lnTo>
                    <a:pt x="1308" y="2672"/>
                  </a:lnTo>
                  <a:lnTo>
                    <a:pt x="1319" y="2672"/>
                  </a:lnTo>
                  <a:lnTo>
                    <a:pt x="1319" y="2683"/>
                  </a:lnTo>
                  <a:lnTo>
                    <a:pt x="1373" y="2707"/>
                  </a:lnTo>
                  <a:lnTo>
                    <a:pt x="1394" y="2718"/>
                  </a:lnTo>
                  <a:lnTo>
                    <a:pt x="1394" y="2695"/>
                  </a:lnTo>
                  <a:lnTo>
                    <a:pt x="1426" y="2683"/>
                  </a:lnTo>
                  <a:lnTo>
                    <a:pt x="1394" y="2650"/>
                  </a:lnTo>
                  <a:lnTo>
                    <a:pt x="1405" y="2638"/>
                  </a:lnTo>
                  <a:lnTo>
                    <a:pt x="1405" y="2615"/>
                  </a:lnTo>
                  <a:lnTo>
                    <a:pt x="1426" y="2592"/>
                  </a:lnTo>
                  <a:lnTo>
                    <a:pt x="1383" y="2557"/>
                  </a:lnTo>
                  <a:lnTo>
                    <a:pt x="1405" y="2522"/>
                  </a:lnTo>
                  <a:lnTo>
                    <a:pt x="1405" y="2500"/>
                  </a:lnTo>
                  <a:lnTo>
                    <a:pt x="1415" y="2488"/>
                  </a:lnTo>
                  <a:lnTo>
                    <a:pt x="1426" y="2477"/>
                  </a:lnTo>
                  <a:lnTo>
                    <a:pt x="1394" y="2465"/>
                  </a:lnTo>
                  <a:lnTo>
                    <a:pt x="1383" y="2442"/>
                  </a:lnTo>
                  <a:lnTo>
                    <a:pt x="1426" y="2442"/>
                  </a:lnTo>
                  <a:lnTo>
                    <a:pt x="1415" y="2395"/>
                  </a:lnTo>
                  <a:lnTo>
                    <a:pt x="1447" y="2407"/>
                  </a:lnTo>
                  <a:lnTo>
                    <a:pt x="1489" y="2384"/>
                  </a:lnTo>
                  <a:lnTo>
                    <a:pt x="1500" y="2350"/>
                  </a:lnTo>
                  <a:lnTo>
                    <a:pt x="1458" y="2292"/>
                  </a:lnTo>
                  <a:lnTo>
                    <a:pt x="1500" y="2315"/>
                  </a:lnTo>
                  <a:lnTo>
                    <a:pt x="1532" y="2304"/>
                  </a:lnTo>
                  <a:lnTo>
                    <a:pt x="1606" y="2177"/>
                  </a:lnTo>
                  <a:lnTo>
                    <a:pt x="1595" y="2119"/>
                  </a:lnTo>
                  <a:lnTo>
                    <a:pt x="1627" y="2084"/>
                  </a:lnTo>
                  <a:lnTo>
                    <a:pt x="1660" y="2050"/>
                  </a:lnTo>
                  <a:lnTo>
                    <a:pt x="1702" y="2050"/>
                  </a:lnTo>
                  <a:lnTo>
                    <a:pt x="1724" y="2039"/>
                  </a:lnTo>
                  <a:lnTo>
                    <a:pt x="1745" y="1934"/>
                  </a:lnTo>
                  <a:lnTo>
                    <a:pt x="1745" y="1843"/>
                  </a:lnTo>
                  <a:lnTo>
                    <a:pt x="1808" y="1728"/>
                  </a:lnTo>
                  <a:lnTo>
                    <a:pt x="1798" y="1670"/>
                  </a:lnTo>
                  <a:lnTo>
                    <a:pt x="1777" y="1658"/>
                  </a:lnTo>
                  <a:lnTo>
                    <a:pt x="1724" y="1613"/>
                  </a:lnTo>
                  <a:lnTo>
                    <a:pt x="1660" y="1601"/>
                  </a:lnTo>
                  <a:lnTo>
                    <a:pt x="1639" y="1613"/>
                  </a:lnTo>
                  <a:lnTo>
                    <a:pt x="1639" y="1589"/>
                  </a:lnTo>
                  <a:lnTo>
                    <a:pt x="1585" y="1566"/>
                  </a:lnTo>
                  <a:lnTo>
                    <a:pt x="1574" y="1566"/>
                  </a:lnTo>
                  <a:lnTo>
                    <a:pt x="1564" y="1589"/>
                  </a:lnTo>
                  <a:lnTo>
                    <a:pt x="1574" y="1566"/>
                  </a:lnTo>
                  <a:lnTo>
                    <a:pt x="1564" y="1555"/>
                  </a:lnTo>
                  <a:lnTo>
                    <a:pt x="1532" y="1566"/>
                  </a:lnTo>
                  <a:lnTo>
                    <a:pt x="1532" y="1589"/>
                  </a:lnTo>
                  <a:lnTo>
                    <a:pt x="1532" y="1578"/>
                  </a:lnTo>
                  <a:lnTo>
                    <a:pt x="1521" y="1578"/>
                  </a:lnTo>
                  <a:lnTo>
                    <a:pt x="1542" y="1520"/>
                  </a:lnTo>
                  <a:lnTo>
                    <a:pt x="1532" y="1508"/>
                  </a:lnTo>
                  <a:lnTo>
                    <a:pt x="1521" y="1475"/>
                  </a:lnTo>
                  <a:lnTo>
                    <a:pt x="1479" y="1428"/>
                  </a:lnTo>
                  <a:lnTo>
                    <a:pt x="1415" y="1428"/>
                  </a:lnTo>
                  <a:lnTo>
                    <a:pt x="1394" y="1405"/>
                  </a:lnTo>
                  <a:lnTo>
                    <a:pt x="1394" y="1393"/>
                  </a:lnTo>
                  <a:lnTo>
                    <a:pt x="1362" y="1370"/>
                  </a:lnTo>
                  <a:lnTo>
                    <a:pt x="1352" y="1370"/>
                  </a:lnTo>
                  <a:lnTo>
                    <a:pt x="1352" y="1348"/>
                  </a:lnTo>
                  <a:lnTo>
                    <a:pt x="1329" y="1336"/>
                  </a:lnTo>
                  <a:lnTo>
                    <a:pt x="1319" y="1325"/>
                  </a:lnTo>
                  <a:lnTo>
                    <a:pt x="1329" y="1325"/>
                  </a:lnTo>
                  <a:lnTo>
                    <a:pt x="1276" y="1336"/>
                  </a:lnTo>
                  <a:lnTo>
                    <a:pt x="1223" y="1325"/>
                  </a:lnTo>
                  <a:lnTo>
                    <a:pt x="1192" y="1290"/>
                  </a:lnTo>
                  <a:lnTo>
                    <a:pt x="1170" y="1313"/>
                  </a:lnTo>
                  <a:lnTo>
                    <a:pt x="1170" y="1360"/>
                  </a:lnTo>
                  <a:lnTo>
                    <a:pt x="1160" y="1360"/>
                  </a:lnTo>
                  <a:lnTo>
                    <a:pt x="1160" y="1302"/>
                  </a:lnTo>
                  <a:lnTo>
                    <a:pt x="1170" y="1290"/>
                  </a:lnTo>
                  <a:lnTo>
                    <a:pt x="1170" y="1278"/>
                  </a:lnTo>
                  <a:lnTo>
                    <a:pt x="1128" y="1313"/>
                  </a:lnTo>
                  <a:lnTo>
                    <a:pt x="1096" y="1313"/>
                  </a:lnTo>
                  <a:lnTo>
                    <a:pt x="1075" y="1382"/>
                  </a:lnTo>
                  <a:lnTo>
                    <a:pt x="1033" y="1348"/>
                  </a:lnTo>
                  <a:lnTo>
                    <a:pt x="979" y="1360"/>
                  </a:lnTo>
                  <a:lnTo>
                    <a:pt x="947" y="1313"/>
                  </a:lnTo>
                  <a:lnTo>
                    <a:pt x="968" y="1220"/>
                  </a:lnTo>
                  <a:lnTo>
                    <a:pt x="936" y="1210"/>
                  </a:lnTo>
                  <a:lnTo>
                    <a:pt x="883" y="1210"/>
                  </a:lnTo>
                  <a:lnTo>
                    <a:pt x="873" y="1210"/>
                  </a:lnTo>
                  <a:lnTo>
                    <a:pt x="926" y="1082"/>
                  </a:lnTo>
                  <a:lnTo>
                    <a:pt x="862" y="1094"/>
                  </a:lnTo>
                  <a:lnTo>
                    <a:pt x="841" y="1152"/>
                  </a:lnTo>
                  <a:lnTo>
                    <a:pt x="777" y="1152"/>
                  </a:lnTo>
                  <a:lnTo>
                    <a:pt x="756" y="1129"/>
                  </a:lnTo>
                  <a:lnTo>
                    <a:pt x="735" y="1060"/>
                  </a:lnTo>
                  <a:lnTo>
                    <a:pt x="767" y="956"/>
                  </a:lnTo>
                  <a:lnTo>
                    <a:pt x="820" y="910"/>
                  </a:lnTo>
                  <a:lnTo>
                    <a:pt x="873" y="899"/>
                  </a:lnTo>
                  <a:lnTo>
                    <a:pt x="873" y="922"/>
                  </a:lnTo>
                  <a:lnTo>
                    <a:pt x="904" y="922"/>
                  </a:lnTo>
                  <a:lnTo>
                    <a:pt x="915" y="899"/>
                  </a:lnTo>
                  <a:lnTo>
                    <a:pt x="894" y="899"/>
                  </a:lnTo>
                  <a:lnTo>
                    <a:pt x="904" y="887"/>
                  </a:lnTo>
                  <a:lnTo>
                    <a:pt x="968" y="887"/>
                  </a:lnTo>
                  <a:lnTo>
                    <a:pt x="979" y="910"/>
                  </a:lnTo>
                  <a:lnTo>
                    <a:pt x="1010" y="899"/>
                  </a:lnTo>
                  <a:lnTo>
                    <a:pt x="1021" y="922"/>
                  </a:lnTo>
                  <a:lnTo>
                    <a:pt x="1021" y="967"/>
                  </a:lnTo>
                  <a:lnTo>
                    <a:pt x="1042" y="1002"/>
                  </a:lnTo>
                  <a:lnTo>
                    <a:pt x="1054" y="967"/>
                  </a:lnTo>
                  <a:lnTo>
                    <a:pt x="1054" y="875"/>
                  </a:lnTo>
                  <a:lnTo>
                    <a:pt x="1075" y="852"/>
                  </a:lnTo>
                  <a:lnTo>
                    <a:pt x="1170" y="784"/>
                  </a:lnTo>
                  <a:lnTo>
                    <a:pt x="1181" y="772"/>
                  </a:lnTo>
                  <a:lnTo>
                    <a:pt x="1170" y="714"/>
                  </a:lnTo>
                  <a:lnTo>
                    <a:pt x="1192" y="691"/>
                  </a:lnTo>
                  <a:lnTo>
                    <a:pt x="1181" y="737"/>
                  </a:lnTo>
                  <a:lnTo>
                    <a:pt x="1202" y="714"/>
                  </a:lnTo>
                  <a:lnTo>
                    <a:pt x="1202" y="691"/>
                  </a:lnTo>
                  <a:lnTo>
                    <a:pt x="1213" y="702"/>
                  </a:lnTo>
                  <a:lnTo>
                    <a:pt x="1223" y="691"/>
                  </a:lnTo>
                  <a:lnTo>
                    <a:pt x="1234" y="668"/>
                  </a:lnTo>
                  <a:lnTo>
                    <a:pt x="1308" y="644"/>
                  </a:lnTo>
                  <a:lnTo>
                    <a:pt x="1298" y="634"/>
                  </a:lnTo>
                  <a:lnTo>
                    <a:pt x="1319" y="599"/>
                  </a:lnTo>
                  <a:lnTo>
                    <a:pt x="1426" y="564"/>
                  </a:lnTo>
                  <a:lnTo>
                    <a:pt x="1394" y="587"/>
                  </a:lnTo>
                  <a:lnTo>
                    <a:pt x="1394" y="611"/>
                  </a:lnTo>
                  <a:lnTo>
                    <a:pt x="1500" y="553"/>
                  </a:lnTo>
                  <a:lnTo>
                    <a:pt x="1500" y="529"/>
                  </a:lnTo>
                  <a:lnTo>
                    <a:pt x="1479" y="553"/>
                  </a:lnTo>
                  <a:lnTo>
                    <a:pt x="1426" y="553"/>
                  </a:lnTo>
                  <a:lnTo>
                    <a:pt x="1436" y="518"/>
                  </a:lnTo>
                  <a:lnTo>
                    <a:pt x="1415" y="506"/>
                  </a:lnTo>
                  <a:lnTo>
                    <a:pt x="1458" y="496"/>
                  </a:lnTo>
                  <a:lnTo>
                    <a:pt x="1447" y="484"/>
                  </a:lnTo>
                  <a:lnTo>
                    <a:pt x="1383" y="506"/>
                  </a:lnTo>
                  <a:lnTo>
                    <a:pt x="1329" y="529"/>
                  </a:lnTo>
                  <a:lnTo>
                    <a:pt x="1426" y="461"/>
                  </a:lnTo>
                  <a:lnTo>
                    <a:pt x="1532" y="461"/>
                  </a:lnTo>
                  <a:lnTo>
                    <a:pt x="1617" y="426"/>
                  </a:lnTo>
                  <a:lnTo>
                    <a:pt x="1617" y="403"/>
                  </a:lnTo>
                  <a:lnTo>
                    <a:pt x="1585" y="380"/>
                  </a:lnTo>
                  <a:lnTo>
                    <a:pt x="1606" y="368"/>
                  </a:lnTo>
                  <a:lnTo>
                    <a:pt x="1564" y="356"/>
                  </a:lnTo>
                  <a:lnTo>
                    <a:pt x="1553" y="334"/>
                  </a:lnTo>
                  <a:lnTo>
                    <a:pt x="1574" y="323"/>
                  </a:lnTo>
                  <a:lnTo>
                    <a:pt x="1553" y="253"/>
                  </a:lnTo>
                  <a:lnTo>
                    <a:pt x="1489" y="299"/>
                  </a:lnTo>
                  <a:lnTo>
                    <a:pt x="1479" y="276"/>
                  </a:lnTo>
                  <a:lnTo>
                    <a:pt x="1489" y="241"/>
                  </a:lnTo>
                  <a:lnTo>
                    <a:pt x="1468" y="241"/>
                  </a:lnTo>
                  <a:lnTo>
                    <a:pt x="1468" y="230"/>
                  </a:lnTo>
                  <a:lnTo>
                    <a:pt x="1447" y="218"/>
                  </a:lnTo>
                  <a:lnTo>
                    <a:pt x="1383" y="218"/>
                  </a:lnTo>
                  <a:lnTo>
                    <a:pt x="1362" y="265"/>
                  </a:lnTo>
                  <a:lnTo>
                    <a:pt x="1340" y="288"/>
                  </a:lnTo>
                  <a:lnTo>
                    <a:pt x="1352" y="299"/>
                  </a:lnTo>
                  <a:lnTo>
                    <a:pt x="1329" y="346"/>
                  </a:lnTo>
                  <a:lnTo>
                    <a:pt x="1276" y="368"/>
                  </a:lnTo>
                  <a:lnTo>
                    <a:pt x="1266" y="426"/>
                  </a:lnTo>
                  <a:lnTo>
                    <a:pt x="1234" y="449"/>
                  </a:lnTo>
                  <a:lnTo>
                    <a:pt x="1213" y="403"/>
                  </a:lnTo>
                  <a:lnTo>
                    <a:pt x="1245" y="368"/>
                  </a:lnTo>
                  <a:lnTo>
                    <a:pt x="1202" y="356"/>
                  </a:lnTo>
                  <a:lnTo>
                    <a:pt x="1139" y="323"/>
                  </a:lnTo>
                  <a:lnTo>
                    <a:pt x="1117" y="323"/>
                  </a:lnTo>
                  <a:lnTo>
                    <a:pt x="1128" y="288"/>
                  </a:lnTo>
                  <a:lnTo>
                    <a:pt x="1107" y="276"/>
                  </a:lnTo>
                  <a:lnTo>
                    <a:pt x="1149" y="241"/>
                  </a:lnTo>
                  <a:lnTo>
                    <a:pt x="1298" y="161"/>
                  </a:lnTo>
                  <a:lnTo>
                    <a:pt x="1329" y="138"/>
                  </a:lnTo>
                  <a:lnTo>
                    <a:pt x="1362" y="138"/>
                  </a:lnTo>
                  <a:lnTo>
                    <a:pt x="1415" y="115"/>
                  </a:lnTo>
                  <a:lnTo>
                    <a:pt x="1405" y="115"/>
                  </a:lnTo>
                  <a:lnTo>
                    <a:pt x="1436" y="80"/>
                  </a:lnTo>
                  <a:lnTo>
                    <a:pt x="1426" y="80"/>
                  </a:lnTo>
                  <a:lnTo>
                    <a:pt x="1394" y="68"/>
                  </a:lnTo>
                  <a:lnTo>
                    <a:pt x="1373" y="103"/>
                  </a:lnTo>
                  <a:lnTo>
                    <a:pt x="1329" y="126"/>
                  </a:lnTo>
                  <a:lnTo>
                    <a:pt x="1340" y="80"/>
                  </a:lnTo>
                  <a:lnTo>
                    <a:pt x="1319" y="92"/>
                  </a:lnTo>
                  <a:lnTo>
                    <a:pt x="1298" y="80"/>
                  </a:lnTo>
                  <a:lnTo>
                    <a:pt x="1319" y="68"/>
                  </a:lnTo>
                  <a:lnTo>
                    <a:pt x="1308" y="35"/>
                  </a:lnTo>
                  <a:lnTo>
                    <a:pt x="1329" y="23"/>
                  </a:lnTo>
                  <a:lnTo>
                    <a:pt x="1394" y="0"/>
                  </a:lnTo>
                  <a:lnTo>
                    <a:pt x="1362" y="0"/>
                  </a:lnTo>
                  <a:lnTo>
                    <a:pt x="1329" y="11"/>
                  </a:lnTo>
                  <a:lnTo>
                    <a:pt x="1298" y="35"/>
                  </a:lnTo>
                  <a:lnTo>
                    <a:pt x="1255" y="58"/>
                  </a:lnTo>
                  <a:lnTo>
                    <a:pt x="1276" y="80"/>
                  </a:lnTo>
                  <a:lnTo>
                    <a:pt x="1223" y="115"/>
                  </a:lnTo>
                  <a:lnTo>
                    <a:pt x="1213" y="115"/>
                  </a:lnTo>
                  <a:lnTo>
                    <a:pt x="1223" y="103"/>
                  </a:lnTo>
                  <a:lnTo>
                    <a:pt x="1245" y="92"/>
                  </a:lnTo>
                  <a:lnTo>
                    <a:pt x="1234" y="68"/>
                  </a:lnTo>
                  <a:lnTo>
                    <a:pt x="1192" y="92"/>
                  </a:lnTo>
                  <a:lnTo>
                    <a:pt x="1213" y="92"/>
                  </a:lnTo>
                  <a:lnTo>
                    <a:pt x="1181" y="115"/>
                  </a:lnTo>
                  <a:lnTo>
                    <a:pt x="1149" y="115"/>
                  </a:lnTo>
                  <a:lnTo>
                    <a:pt x="1117" y="92"/>
                  </a:lnTo>
                  <a:lnTo>
                    <a:pt x="1064" y="103"/>
                  </a:lnTo>
                  <a:lnTo>
                    <a:pt x="1075" y="103"/>
                  </a:lnTo>
                  <a:lnTo>
                    <a:pt x="1064" y="115"/>
                  </a:lnTo>
                  <a:lnTo>
                    <a:pt x="1000" y="115"/>
                  </a:lnTo>
                  <a:lnTo>
                    <a:pt x="968" y="115"/>
                  </a:lnTo>
                  <a:lnTo>
                    <a:pt x="1000" y="92"/>
                  </a:lnTo>
                  <a:lnTo>
                    <a:pt x="936" y="68"/>
                  </a:lnTo>
                  <a:lnTo>
                    <a:pt x="873" y="80"/>
                  </a:lnTo>
                  <a:lnTo>
                    <a:pt x="862" y="58"/>
                  </a:lnTo>
                  <a:lnTo>
                    <a:pt x="723" y="92"/>
                  </a:lnTo>
                  <a:lnTo>
                    <a:pt x="660" y="68"/>
                  </a:lnTo>
                  <a:lnTo>
                    <a:pt x="564" y="58"/>
                  </a:lnTo>
                  <a:lnTo>
                    <a:pt x="522" y="46"/>
                  </a:lnTo>
                  <a:lnTo>
                    <a:pt x="330" y="92"/>
                  </a:lnTo>
                  <a:lnTo>
                    <a:pt x="319" y="103"/>
                  </a:lnTo>
                  <a:lnTo>
                    <a:pt x="330" y="138"/>
                  </a:lnTo>
                  <a:lnTo>
                    <a:pt x="224" y="150"/>
                  </a:lnTo>
                  <a:lnTo>
                    <a:pt x="235" y="161"/>
                  </a:lnTo>
                  <a:lnTo>
                    <a:pt x="224" y="173"/>
                  </a:lnTo>
                  <a:lnTo>
                    <a:pt x="235" y="173"/>
                  </a:lnTo>
                  <a:lnTo>
                    <a:pt x="298" y="173"/>
                  </a:lnTo>
                  <a:lnTo>
                    <a:pt x="266" y="196"/>
                  </a:lnTo>
                  <a:lnTo>
                    <a:pt x="203" y="208"/>
                  </a:lnTo>
                  <a:lnTo>
                    <a:pt x="150" y="230"/>
                  </a:lnTo>
                  <a:lnTo>
                    <a:pt x="138" y="265"/>
                  </a:lnTo>
                  <a:lnTo>
                    <a:pt x="171" y="265"/>
                  </a:lnTo>
                  <a:lnTo>
                    <a:pt x="150" y="288"/>
                  </a:lnTo>
                  <a:lnTo>
                    <a:pt x="203" y="288"/>
                  </a:lnTo>
                  <a:lnTo>
                    <a:pt x="182" y="311"/>
                  </a:lnTo>
                  <a:lnTo>
                    <a:pt x="11" y="368"/>
                  </a:lnTo>
                  <a:lnTo>
                    <a:pt x="0" y="380"/>
                  </a:lnTo>
                  <a:lnTo>
                    <a:pt x="182" y="323"/>
                  </a:lnTo>
                  <a:lnTo>
                    <a:pt x="298" y="276"/>
                  </a:lnTo>
                  <a:lnTo>
                    <a:pt x="362" y="265"/>
                  </a:lnTo>
                  <a:lnTo>
                    <a:pt x="383" y="241"/>
                  </a:lnTo>
                  <a:lnTo>
                    <a:pt x="425" y="265"/>
                  </a:lnTo>
                  <a:lnTo>
                    <a:pt x="490" y="265"/>
                  </a:lnTo>
                  <a:lnTo>
                    <a:pt x="479" y="276"/>
                  </a:lnTo>
                  <a:lnTo>
                    <a:pt x="501" y="299"/>
                  </a:lnTo>
                  <a:lnTo>
                    <a:pt x="479" y="334"/>
                  </a:lnTo>
                  <a:lnTo>
                    <a:pt x="501" y="323"/>
                  </a:lnTo>
                  <a:lnTo>
                    <a:pt x="522" y="311"/>
                  </a:lnTo>
                  <a:lnTo>
                    <a:pt x="522" y="323"/>
                  </a:lnTo>
                  <a:lnTo>
                    <a:pt x="501" y="334"/>
                  </a:lnTo>
                  <a:lnTo>
                    <a:pt x="490" y="356"/>
                  </a:lnTo>
                  <a:lnTo>
                    <a:pt x="501" y="368"/>
                  </a:lnTo>
                  <a:lnTo>
                    <a:pt x="511" y="346"/>
                  </a:lnTo>
                  <a:lnTo>
                    <a:pt x="522" y="346"/>
                  </a:lnTo>
                  <a:lnTo>
                    <a:pt x="511" y="368"/>
                  </a:lnTo>
                  <a:lnTo>
                    <a:pt x="532" y="368"/>
                  </a:lnTo>
                  <a:lnTo>
                    <a:pt x="501" y="380"/>
                  </a:lnTo>
                  <a:lnTo>
                    <a:pt x="511" y="414"/>
                  </a:lnTo>
                  <a:lnTo>
                    <a:pt x="501" y="438"/>
                  </a:lnTo>
                  <a:lnTo>
                    <a:pt x="543" y="472"/>
                  </a:lnTo>
                  <a:lnTo>
                    <a:pt x="543" y="496"/>
                  </a:lnTo>
                  <a:lnTo>
                    <a:pt x="532" y="518"/>
                  </a:lnTo>
                  <a:lnTo>
                    <a:pt x="522" y="518"/>
                  </a:lnTo>
                  <a:lnTo>
                    <a:pt x="532" y="506"/>
                  </a:lnTo>
                  <a:lnTo>
                    <a:pt x="501" y="506"/>
                  </a:lnTo>
                  <a:lnTo>
                    <a:pt x="490" y="541"/>
                  </a:lnTo>
                  <a:lnTo>
                    <a:pt x="490" y="553"/>
                  </a:lnTo>
                  <a:lnTo>
                    <a:pt x="436" y="622"/>
                  </a:lnTo>
                  <a:lnTo>
                    <a:pt x="404" y="702"/>
                  </a:lnTo>
                  <a:lnTo>
                    <a:pt x="404" y="726"/>
                  </a:lnTo>
                  <a:lnTo>
                    <a:pt x="425" y="726"/>
                  </a:lnTo>
                  <a:lnTo>
                    <a:pt x="415" y="737"/>
                  </a:lnTo>
                  <a:lnTo>
                    <a:pt x="415" y="794"/>
                  </a:lnTo>
                  <a:lnTo>
                    <a:pt x="458" y="829"/>
                  </a:lnTo>
                  <a:lnTo>
                    <a:pt x="458" y="910"/>
                  </a:lnTo>
                  <a:lnTo>
                    <a:pt x="479" y="932"/>
                  </a:lnTo>
                  <a:lnTo>
                    <a:pt x="458" y="944"/>
                  </a:lnTo>
                  <a:lnTo>
                    <a:pt x="501" y="979"/>
                  </a:lnTo>
                  <a:lnTo>
                    <a:pt x="490" y="1014"/>
                  </a:lnTo>
                  <a:lnTo>
                    <a:pt x="522" y="1060"/>
                  </a:lnTo>
                  <a:lnTo>
                    <a:pt x="532" y="1048"/>
                  </a:lnTo>
                  <a:lnTo>
                    <a:pt x="522" y="1025"/>
                  </a:lnTo>
                  <a:lnTo>
                    <a:pt x="511" y="979"/>
                  </a:lnTo>
                  <a:lnTo>
                    <a:pt x="479" y="899"/>
                  </a:lnTo>
                  <a:lnTo>
                    <a:pt x="490" y="864"/>
                  </a:lnTo>
                  <a:lnTo>
                    <a:pt x="511" y="864"/>
                  </a:lnTo>
                  <a:lnTo>
                    <a:pt x="511" y="875"/>
                  </a:lnTo>
                  <a:lnTo>
                    <a:pt x="522" y="922"/>
                  </a:lnTo>
                  <a:lnTo>
                    <a:pt x="554" y="979"/>
                  </a:lnTo>
                  <a:lnTo>
                    <a:pt x="543" y="990"/>
                  </a:lnTo>
                  <a:lnTo>
                    <a:pt x="596" y="1060"/>
                  </a:lnTo>
                  <a:lnTo>
                    <a:pt x="596" y="1117"/>
                  </a:lnTo>
                  <a:lnTo>
                    <a:pt x="617" y="1152"/>
                  </a:lnTo>
                  <a:lnTo>
                    <a:pt x="713" y="1198"/>
                  </a:lnTo>
                  <a:lnTo>
                    <a:pt x="744" y="1210"/>
                  </a:lnTo>
                  <a:lnTo>
                    <a:pt x="777" y="1198"/>
                  </a:lnTo>
                  <a:lnTo>
                    <a:pt x="851" y="1255"/>
                  </a:lnTo>
                  <a:lnTo>
                    <a:pt x="883" y="1255"/>
                  </a:lnTo>
                  <a:lnTo>
                    <a:pt x="915" y="1313"/>
                  </a:lnTo>
                  <a:lnTo>
                    <a:pt x="915" y="1336"/>
                  </a:lnTo>
                  <a:lnTo>
                    <a:pt x="926" y="1336"/>
                  </a:lnTo>
                  <a:lnTo>
                    <a:pt x="947" y="1370"/>
                  </a:lnTo>
                  <a:lnTo>
                    <a:pt x="1000" y="1382"/>
                  </a:lnTo>
                  <a:lnTo>
                    <a:pt x="1000" y="1393"/>
                  </a:lnTo>
                  <a:lnTo>
                    <a:pt x="1010" y="1393"/>
                  </a:lnTo>
                  <a:lnTo>
                    <a:pt x="1000" y="1370"/>
                  </a:lnTo>
                  <a:lnTo>
                    <a:pt x="1021" y="1360"/>
                  </a:lnTo>
                  <a:lnTo>
                    <a:pt x="1042" y="1370"/>
                  </a:lnTo>
                  <a:lnTo>
                    <a:pt x="1064" y="1475"/>
                  </a:lnTo>
                  <a:lnTo>
                    <a:pt x="1010" y="155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2" name="Line 196"/>
            <p:cNvSpPr>
              <a:spLocks noChangeShapeType="1"/>
            </p:cNvSpPr>
            <p:nvPr/>
          </p:nvSpPr>
          <p:spPr bwMode="auto">
            <a:xfrm flipV="1">
              <a:off x="1274" y="1454"/>
              <a:ext cx="53" cy="47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Freeform 197"/>
            <p:cNvSpPr>
              <a:spLocks/>
            </p:cNvSpPr>
            <p:nvPr/>
          </p:nvSpPr>
          <p:spPr bwMode="auto">
            <a:xfrm>
              <a:off x="1572" y="3620"/>
              <a:ext cx="22" cy="36"/>
            </a:xfrm>
            <a:custGeom>
              <a:avLst/>
              <a:gdLst>
                <a:gd name="T0" fmla="*/ 0 w 22"/>
                <a:gd name="T1" fmla="*/ 0 h 36"/>
                <a:gd name="T2" fmla="*/ 10 w 22"/>
                <a:gd name="T3" fmla="*/ 35 h 36"/>
                <a:gd name="T4" fmla="*/ 21 w 22"/>
                <a:gd name="T5" fmla="*/ 35 h 36"/>
                <a:gd name="T6" fmla="*/ 21 w 22"/>
                <a:gd name="T7" fmla="*/ 12 h 36"/>
                <a:gd name="T8" fmla="*/ 0 w 22"/>
                <a:gd name="T9" fmla="*/ 0 h 36"/>
                <a:gd name="T10" fmla="*/ 10 w 22"/>
                <a:gd name="T11" fmla="*/ 35 h 36"/>
                <a:gd name="T12" fmla="*/ 21 w 22"/>
                <a:gd name="T13" fmla="*/ 35 h 36"/>
                <a:gd name="T14" fmla="*/ 21 w 22"/>
                <a:gd name="T15" fmla="*/ 12 h 36"/>
                <a:gd name="T16" fmla="*/ 0 w 2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36"/>
                <a:gd name="T29" fmla="*/ 22 w 22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36">
                  <a:moveTo>
                    <a:pt x="0" y="0"/>
                  </a:moveTo>
                  <a:lnTo>
                    <a:pt x="10" y="35"/>
                  </a:lnTo>
                  <a:lnTo>
                    <a:pt x="21" y="35"/>
                  </a:lnTo>
                  <a:lnTo>
                    <a:pt x="21" y="12"/>
                  </a:lnTo>
                  <a:lnTo>
                    <a:pt x="0" y="0"/>
                  </a:lnTo>
                  <a:lnTo>
                    <a:pt x="10" y="35"/>
                  </a:lnTo>
                  <a:lnTo>
                    <a:pt x="21" y="35"/>
                  </a:lnTo>
                  <a:lnTo>
                    <a:pt x="21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4" name="Line 198"/>
            <p:cNvSpPr>
              <a:spLocks noChangeShapeType="1"/>
            </p:cNvSpPr>
            <p:nvPr/>
          </p:nvSpPr>
          <p:spPr bwMode="auto">
            <a:xfrm flipV="1">
              <a:off x="1667" y="2480"/>
              <a:ext cx="22" cy="23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Line 199"/>
            <p:cNvSpPr>
              <a:spLocks noChangeShapeType="1"/>
            </p:cNvSpPr>
            <p:nvPr/>
          </p:nvSpPr>
          <p:spPr bwMode="auto">
            <a:xfrm>
              <a:off x="1544" y="2433"/>
              <a:ext cx="0" cy="1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Freeform 200"/>
            <p:cNvSpPr>
              <a:spLocks/>
            </p:cNvSpPr>
            <p:nvPr/>
          </p:nvSpPr>
          <p:spPr bwMode="auto">
            <a:xfrm>
              <a:off x="1390" y="2307"/>
              <a:ext cx="33" cy="17"/>
            </a:xfrm>
            <a:custGeom>
              <a:avLst/>
              <a:gdLst>
                <a:gd name="T0" fmla="*/ 0 w 33"/>
                <a:gd name="T1" fmla="*/ 0 h 17"/>
                <a:gd name="T2" fmla="*/ 32 w 33"/>
                <a:gd name="T3" fmla="*/ 16 h 17"/>
                <a:gd name="T4" fmla="*/ 11 w 33"/>
                <a:gd name="T5" fmla="*/ 0 h 17"/>
                <a:gd name="T6" fmla="*/ 0 w 33"/>
                <a:gd name="T7" fmla="*/ 0 h 17"/>
                <a:gd name="T8" fmla="*/ 32 w 33"/>
                <a:gd name="T9" fmla="*/ 16 h 17"/>
                <a:gd name="T10" fmla="*/ 11 w 33"/>
                <a:gd name="T11" fmla="*/ 0 h 17"/>
                <a:gd name="T12" fmla="*/ 0 w 33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17"/>
                <a:gd name="T23" fmla="*/ 33 w 3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17">
                  <a:moveTo>
                    <a:pt x="0" y="0"/>
                  </a:moveTo>
                  <a:lnTo>
                    <a:pt x="32" y="16"/>
                  </a:lnTo>
                  <a:lnTo>
                    <a:pt x="11" y="0"/>
                  </a:lnTo>
                  <a:lnTo>
                    <a:pt x="0" y="0"/>
                  </a:lnTo>
                  <a:lnTo>
                    <a:pt x="32" y="16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7" name="Line 201"/>
            <p:cNvSpPr>
              <a:spLocks noChangeShapeType="1"/>
            </p:cNvSpPr>
            <p:nvPr/>
          </p:nvSpPr>
          <p:spPr bwMode="auto">
            <a:xfrm>
              <a:off x="1316" y="2242"/>
              <a:ext cx="13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Freeform 202"/>
            <p:cNvSpPr>
              <a:spLocks/>
            </p:cNvSpPr>
            <p:nvPr/>
          </p:nvSpPr>
          <p:spPr bwMode="auto">
            <a:xfrm>
              <a:off x="1284" y="2203"/>
              <a:ext cx="174" cy="61"/>
            </a:xfrm>
            <a:custGeom>
              <a:avLst/>
              <a:gdLst>
                <a:gd name="T0" fmla="*/ 0 w 174"/>
                <a:gd name="T1" fmla="*/ 30 h 61"/>
                <a:gd name="T2" fmla="*/ 41 w 174"/>
                <a:gd name="T3" fmla="*/ 10 h 61"/>
                <a:gd name="T4" fmla="*/ 61 w 174"/>
                <a:gd name="T5" fmla="*/ 10 h 61"/>
                <a:gd name="T6" fmla="*/ 51 w 174"/>
                <a:gd name="T7" fmla="*/ 21 h 61"/>
                <a:gd name="T8" fmla="*/ 101 w 174"/>
                <a:gd name="T9" fmla="*/ 30 h 61"/>
                <a:gd name="T10" fmla="*/ 112 w 174"/>
                <a:gd name="T11" fmla="*/ 50 h 61"/>
                <a:gd name="T12" fmla="*/ 122 w 174"/>
                <a:gd name="T13" fmla="*/ 50 h 61"/>
                <a:gd name="T14" fmla="*/ 112 w 174"/>
                <a:gd name="T15" fmla="*/ 60 h 61"/>
                <a:gd name="T16" fmla="*/ 173 w 174"/>
                <a:gd name="T17" fmla="*/ 60 h 61"/>
                <a:gd name="T18" fmla="*/ 61 w 174"/>
                <a:gd name="T19" fmla="*/ 0 h 61"/>
                <a:gd name="T20" fmla="*/ 21 w 174"/>
                <a:gd name="T21" fmla="*/ 10 h 61"/>
                <a:gd name="T22" fmla="*/ 0 w 174"/>
                <a:gd name="T23" fmla="*/ 30 h 6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4"/>
                <a:gd name="T37" fmla="*/ 0 h 61"/>
                <a:gd name="T38" fmla="*/ 174 w 174"/>
                <a:gd name="T39" fmla="*/ 61 h 6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4" h="61">
                  <a:moveTo>
                    <a:pt x="0" y="30"/>
                  </a:moveTo>
                  <a:lnTo>
                    <a:pt x="41" y="10"/>
                  </a:lnTo>
                  <a:lnTo>
                    <a:pt x="61" y="10"/>
                  </a:lnTo>
                  <a:lnTo>
                    <a:pt x="51" y="21"/>
                  </a:lnTo>
                  <a:lnTo>
                    <a:pt x="101" y="30"/>
                  </a:lnTo>
                  <a:lnTo>
                    <a:pt x="112" y="50"/>
                  </a:lnTo>
                  <a:lnTo>
                    <a:pt x="122" y="50"/>
                  </a:lnTo>
                  <a:lnTo>
                    <a:pt x="112" y="60"/>
                  </a:lnTo>
                  <a:lnTo>
                    <a:pt x="173" y="60"/>
                  </a:lnTo>
                  <a:lnTo>
                    <a:pt x="61" y="0"/>
                  </a:lnTo>
                  <a:lnTo>
                    <a:pt x="21" y="10"/>
                  </a:lnTo>
                  <a:lnTo>
                    <a:pt x="0" y="3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9" name="Freeform 203"/>
            <p:cNvSpPr>
              <a:spLocks/>
            </p:cNvSpPr>
            <p:nvPr/>
          </p:nvSpPr>
          <p:spPr bwMode="auto">
            <a:xfrm>
              <a:off x="1284" y="2203"/>
              <a:ext cx="183" cy="70"/>
            </a:xfrm>
            <a:custGeom>
              <a:avLst/>
              <a:gdLst>
                <a:gd name="T0" fmla="*/ 0 w 183"/>
                <a:gd name="T1" fmla="*/ 35 h 70"/>
                <a:gd name="T2" fmla="*/ 43 w 183"/>
                <a:gd name="T3" fmla="*/ 12 h 70"/>
                <a:gd name="T4" fmla="*/ 64 w 183"/>
                <a:gd name="T5" fmla="*/ 12 h 70"/>
                <a:gd name="T6" fmla="*/ 53 w 183"/>
                <a:gd name="T7" fmla="*/ 24 h 70"/>
                <a:gd name="T8" fmla="*/ 107 w 183"/>
                <a:gd name="T9" fmla="*/ 35 h 70"/>
                <a:gd name="T10" fmla="*/ 118 w 183"/>
                <a:gd name="T11" fmla="*/ 57 h 70"/>
                <a:gd name="T12" fmla="*/ 129 w 183"/>
                <a:gd name="T13" fmla="*/ 57 h 70"/>
                <a:gd name="T14" fmla="*/ 118 w 183"/>
                <a:gd name="T15" fmla="*/ 69 h 70"/>
                <a:gd name="T16" fmla="*/ 182 w 183"/>
                <a:gd name="T17" fmla="*/ 69 h 70"/>
                <a:gd name="T18" fmla="*/ 64 w 183"/>
                <a:gd name="T19" fmla="*/ 0 h 70"/>
                <a:gd name="T20" fmla="*/ 22 w 183"/>
                <a:gd name="T21" fmla="*/ 12 h 70"/>
                <a:gd name="T22" fmla="*/ 0 w 183"/>
                <a:gd name="T23" fmla="*/ 35 h 70"/>
                <a:gd name="T24" fmla="*/ 43 w 183"/>
                <a:gd name="T25" fmla="*/ 12 h 70"/>
                <a:gd name="T26" fmla="*/ 64 w 183"/>
                <a:gd name="T27" fmla="*/ 12 h 70"/>
                <a:gd name="T28" fmla="*/ 53 w 183"/>
                <a:gd name="T29" fmla="*/ 24 h 70"/>
                <a:gd name="T30" fmla="*/ 107 w 183"/>
                <a:gd name="T31" fmla="*/ 35 h 70"/>
                <a:gd name="T32" fmla="*/ 118 w 183"/>
                <a:gd name="T33" fmla="*/ 57 h 70"/>
                <a:gd name="T34" fmla="*/ 129 w 183"/>
                <a:gd name="T35" fmla="*/ 57 h 70"/>
                <a:gd name="T36" fmla="*/ 118 w 183"/>
                <a:gd name="T37" fmla="*/ 69 h 70"/>
                <a:gd name="T38" fmla="*/ 182 w 183"/>
                <a:gd name="T39" fmla="*/ 69 h 70"/>
                <a:gd name="T40" fmla="*/ 64 w 183"/>
                <a:gd name="T41" fmla="*/ 0 h 70"/>
                <a:gd name="T42" fmla="*/ 22 w 183"/>
                <a:gd name="T43" fmla="*/ 12 h 70"/>
                <a:gd name="T44" fmla="*/ 0 w 183"/>
                <a:gd name="T45" fmla="*/ 35 h 7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3"/>
                <a:gd name="T70" fmla="*/ 0 h 70"/>
                <a:gd name="T71" fmla="*/ 183 w 183"/>
                <a:gd name="T72" fmla="*/ 70 h 7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3" h="70">
                  <a:moveTo>
                    <a:pt x="0" y="35"/>
                  </a:moveTo>
                  <a:lnTo>
                    <a:pt x="43" y="12"/>
                  </a:lnTo>
                  <a:lnTo>
                    <a:pt x="64" y="12"/>
                  </a:lnTo>
                  <a:lnTo>
                    <a:pt x="53" y="24"/>
                  </a:lnTo>
                  <a:lnTo>
                    <a:pt x="107" y="35"/>
                  </a:lnTo>
                  <a:lnTo>
                    <a:pt x="118" y="57"/>
                  </a:lnTo>
                  <a:lnTo>
                    <a:pt x="129" y="57"/>
                  </a:lnTo>
                  <a:lnTo>
                    <a:pt x="118" y="69"/>
                  </a:lnTo>
                  <a:lnTo>
                    <a:pt x="182" y="69"/>
                  </a:lnTo>
                  <a:lnTo>
                    <a:pt x="64" y="0"/>
                  </a:lnTo>
                  <a:lnTo>
                    <a:pt x="22" y="12"/>
                  </a:lnTo>
                  <a:lnTo>
                    <a:pt x="0" y="35"/>
                  </a:lnTo>
                  <a:lnTo>
                    <a:pt x="43" y="12"/>
                  </a:lnTo>
                  <a:lnTo>
                    <a:pt x="64" y="12"/>
                  </a:lnTo>
                  <a:lnTo>
                    <a:pt x="53" y="24"/>
                  </a:lnTo>
                  <a:lnTo>
                    <a:pt x="107" y="35"/>
                  </a:lnTo>
                  <a:lnTo>
                    <a:pt x="118" y="57"/>
                  </a:lnTo>
                  <a:lnTo>
                    <a:pt x="129" y="57"/>
                  </a:lnTo>
                  <a:lnTo>
                    <a:pt x="118" y="69"/>
                  </a:lnTo>
                  <a:lnTo>
                    <a:pt x="182" y="69"/>
                  </a:lnTo>
                  <a:lnTo>
                    <a:pt x="64" y="0"/>
                  </a:lnTo>
                  <a:lnTo>
                    <a:pt x="22" y="12"/>
                  </a:lnTo>
                  <a:lnTo>
                    <a:pt x="0" y="3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1455" y="2272"/>
              <a:ext cx="98" cy="49"/>
            </a:xfrm>
            <a:custGeom>
              <a:avLst/>
              <a:gdLst>
                <a:gd name="T0" fmla="*/ 0 w 98"/>
                <a:gd name="T1" fmla="*/ 29 h 49"/>
                <a:gd name="T2" fmla="*/ 38 w 98"/>
                <a:gd name="T3" fmla="*/ 38 h 49"/>
                <a:gd name="T4" fmla="*/ 49 w 98"/>
                <a:gd name="T5" fmla="*/ 48 h 49"/>
                <a:gd name="T6" fmla="*/ 68 w 98"/>
                <a:gd name="T7" fmla="*/ 29 h 49"/>
                <a:gd name="T8" fmla="*/ 97 w 98"/>
                <a:gd name="T9" fmla="*/ 38 h 49"/>
                <a:gd name="T10" fmla="*/ 97 w 98"/>
                <a:gd name="T11" fmla="*/ 29 h 49"/>
                <a:gd name="T12" fmla="*/ 78 w 98"/>
                <a:gd name="T13" fmla="*/ 10 h 49"/>
                <a:gd name="T14" fmla="*/ 29 w 98"/>
                <a:gd name="T15" fmla="*/ 0 h 49"/>
                <a:gd name="T16" fmla="*/ 19 w 98"/>
                <a:gd name="T17" fmla="*/ 10 h 49"/>
                <a:gd name="T18" fmla="*/ 38 w 98"/>
                <a:gd name="T19" fmla="*/ 29 h 49"/>
                <a:gd name="T20" fmla="*/ 0 w 98"/>
                <a:gd name="T21" fmla="*/ 29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"/>
                <a:gd name="T34" fmla="*/ 0 h 49"/>
                <a:gd name="T35" fmla="*/ 98 w 98"/>
                <a:gd name="T36" fmla="*/ 49 h 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" h="49">
                  <a:moveTo>
                    <a:pt x="0" y="29"/>
                  </a:moveTo>
                  <a:lnTo>
                    <a:pt x="38" y="38"/>
                  </a:lnTo>
                  <a:lnTo>
                    <a:pt x="49" y="48"/>
                  </a:lnTo>
                  <a:lnTo>
                    <a:pt x="68" y="29"/>
                  </a:lnTo>
                  <a:lnTo>
                    <a:pt x="97" y="38"/>
                  </a:lnTo>
                  <a:lnTo>
                    <a:pt x="97" y="29"/>
                  </a:lnTo>
                  <a:lnTo>
                    <a:pt x="78" y="10"/>
                  </a:lnTo>
                  <a:lnTo>
                    <a:pt x="29" y="0"/>
                  </a:lnTo>
                  <a:lnTo>
                    <a:pt x="19" y="10"/>
                  </a:lnTo>
                  <a:lnTo>
                    <a:pt x="38" y="29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31" name="Freeform 205"/>
            <p:cNvSpPr>
              <a:spLocks/>
            </p:cNvSpPr>
            <p:nvPr/>
          </p:nvSpPr>
          <p:spPr bwMode="auto">
            <a:xfrm>
              <a:off x="1455" y="2272"/>
              <a:ext cx="107" cy="59"/>
            </a:xfrm>
            <a:custGeom>
              <a:avLst/>
              <a:gdLst>
                <a:gd name="T0" fmla="*/ 0 w 107"/>
                <a:gd name="T1" fmla="*/ 35 h 59"/>
                <a:gd name="T2" fmla="*/ 42 w 107"/>
                <a:gd name="T3" fmla="*/ 46 h 59"/>
                <a:gd name="T4" fmla="*/ 53 w 107"/>
                <a:gd name="T5" fmla="*/ 58 h 59"/>
                <a:gd name="T6" fmla="*/ 74 w 107"/>
                <a:gd name="T7" fmla="*/ 35 h 59"/>
                <a:gd name="T8" fmla="*/ 106 w 107"/>
                <a:gd name="T9" fmla="*/ 46 h 59"/>
                <a:gd name="T10" fmla="*/ 106 w 107"/>
                <a:gd name="T11" fmla="*/ 35 h 59"/>
                <a:gd name="T12" fmla="*/ 85 w 107"/>
                <a:gd name="T13" fmla="*/ 12 h 59"/>
                <a:gd name="T14" fmla="*/ 32 w 107"/>
                <a:gd name="T15" fmla="*/ 0 h 59"/>
                <a:gd name="T16" fmla="*/ 21 w 107"/>
                <a:gd name="T17" fmla="*/ 12 h 59"/>
                <a:gd name="T18" fmla="*/ 42 w 107"/>
                <a:gd name="T19" fmla="*/ 35 h 59"/>
                <a:gd name="T20" fmla="*/ 0 w 107"/>
                <a:gd name="T21" fmla="*/ 35 h 59"/>
                <a:gd name="T22" fmla="*/ 42 w 107"/>
                <a:gd name="T23" fmla="*/ 46 h 59"/>
                <a:gd name="T24" fmla="*/ 53 w 107"/>
                <a:gd name="T25" fmla="*/ 58 h 59"/>
                <a:gd name="T26" fmla="*/ 74 w 107"/>
                <a:gd name="T27" fmla="*/ 35 h 59"/>
                <a:gd name="T28" fmla="*/ 106 w 107"/>
                <a:gd name="T29" fmla="*/ 46 h 59"/>
                <a:gd name="T30" fmla="*/ 106 w 107"/>
                <a:gd name="T31" fmla="*/ 35 h 59"/>
                <a:gd name="T32" fmla="*/ 85 w 107"/>
                <a:gd name="T33" fmla="*/ 12 h 59"/>
                <a:gd name="T34" fmla="*/ 32 w 107"/>
                <a:gd name="T35" fmla="*/ 0 h 59"/>
                <a:gd name="T36" fmla="*/ 21 w 107"/>
                <a:gd name="T37" fmla="*/ 12 h 59"/>
                <a:gd name="T38" fmla="*/ 42 w 107"/>
                <a:gd name="T39" fmla="*/ 35 h 59"/>
                <a:gd name="T40" fmla="*/ 0 w 107"/>
                <a:gd name="T41" fmla="*/ 35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7"/>
                <a:gd name="T64" fmla="*/ 0 h 59"/>
                <a:gd name="T65" fmla="*/ 107 w 10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7" h="59">
                  <a:moveTo>
                    <a:pt x="0" y="35"/>
                  </a:moveTo>
                  <a:lnTo>
                    <a:pt x="42" y="46"/>
                  </a:lnTo>
                  <a:lnTo>
                    <a:pt x="53" y="58"/>
                  </a:lnTo>
                  <a:lnTo>
                    <a:pt x="74" y="35"/>
                  </a:lnTo>
                  <a:lnTo>
                    <a:pt x="106" y="46"/>
                  </a:lnTo>
                  <a:lnTo>
                    <a:pt x="106" y="35"/>
                  </a:lnTo>
                  <a:lnTo>
                    <a:pt x="85" y="12"/>
                  </a:lnTo>
                  <a:lnTo>
                    <a:pt x="32" y="0"/>
                  </a:lnTo>
                  <a:lnTo>
                    <a:pt x="21" y="12"/>
                  </a:lnTo>
                  <a:lnTo>
                    <a:pt x="42" y="35"/>
                  </a:lnTo>
                  <a:lnTo>
                    <a:pt x="0" y="35"/>
                  </a:lnTo>
                  <a:lnTo>
                    <a:pt x="42" y="46"/>
                  </a:lnTo>
                  <a:lnTo>
                    <a:pt x="53" y="58"/>
                  </a:lnTo>
                  <a:lnTo>
                    <a:pt x="74" y="35"/>
                  </a:lnTo>
                  <a:lnTo>
                    <a:pt x="106" y="46"/>
                  </a:lnTo>
                  <a:lnTo>
                    <a:pt x="106" y="35"/>
                  </a:lnTo>
                  <a:lnTo>
                    <a:pt x="85" y="12"/>
                  </a:lnTo>
                  <a:lnTo>
                    <a:pt x="32" y="0"/>
                  </a:lnTo>
                  <a:lnTo>
                    <a:pt x="21" y="12"/>
                  </a:lnTo>
                  <a:lnTo>
                    <a:pt x="42" y="35"/>
                  </a:lnTo>
                  <a:lnTo>
                    <a:pt x="0" y="3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582" y="2307"/>
              <a:ext cx="33" cy="17"/>
            </a:xfrm>
            <a:custGeom>
              <a:avLst/>
              <a:gdLst>
                <a:gd name="T0" fmla="*/ 0 w 33"/>
                <a:gd name="T1" fmla="*/ 16 h 17"/>
                <a:gd name="T2" fmla="*/ 32 w 33"/>
                <a:gd name="T3" fmla="*/ 0 h 17"/>
                <a:gd name="T4" fmla="*/ 0 w 33"/>
                <a:gd name="T5" fmla="*/ 0 h 17"/>
                <a:gd name="T6" fmla="*/ 0 w 33"/>
                <a:gd name="T7" fmla="*/ 16 h 17"/>
                <a:gd name="T8" fmla="*/ 32 w 33"/>
                <a:gd name="T9" fmla="*/ 0 h 17"/>
                <a:gd name="T10" fmla="*/ 0 w 33"/>
                <a:gd name="T11" fmla="*/ 0 h 17"/>
                <a:gd name="T12" fmla="*/ 0 w 33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17"/>
                <a:gd name="T23" fmla="*/ 33 w 3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17">
                  <a:moveTo>
                    <a:pt x="0" y="16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33" name="Line 207"/>
            <p:cNvSpPr>
              <a:spLocks noChangeShapeType="1"/>
            </p:cNvSpPr>
            <p:nvPr/>
          </p:nvSpPr>
          <p:spPr bwMode="auto">
            <a:xfrm>
              <a:off x="1678" y="2392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Line 208"/>
            <p:cNvSpPr>
              <a:spLocks noChangeShapeType="1"/>
            </p:cNvSpPr>
            <p:nvPr/>
          </p:nvSpPr>
          <p:spPr bwMode="auto">
            <a:xfrm>
              <a:off x="1417" y="2157"/>
              <a:ext cx="0" cy="37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5" name="Line 209"/>
            <p:cNvSpPr>
              <a:spLocks noChangeShapeType="1"/>
            </p:cNvSpPr>
            <p:nvPr/>
          </p:nvSpPr>
          <p:spPr bwMode="auto">
            <a:xfrm flipV="1">
              <a:off x="1476" y="2237"/>
              <a:ext cx="22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" name="Line 210"/>
            <p:cNvSpPr>
              <a:spLocks noChangeShapeType="1"/>
            </p:cNvSpPr>
            <p:nvPr/>
          </p:nvSpPr>
          <p:spPr bwMode="auto">
            <a:xfrm>
              <a:off x="1401" y="2122"/>
              <a:ext cx="33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7" name="Line 211"/>
            <p:cNvSpPr>
              <a:spLocks noChangeShapeType="1"/>
            </p:cNvSpPr>
            <p:nvPr/>
          </p:nvSpPr>
          <p:spPr bwMode="auto">
            <a:xfrm>
              <a:off x="1422" y="2122"/>
              <a:ext cx="23" cy="35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8" name="Line 212"/>
            <p:cNvSpPr>
              <a:spLocks noChangeShapeType="1"/>
            </p:cNvSpPr>
            <p:nvPr/>
          </p:nvSpPr>
          <p:spPr bwMode="auto">
            <a:xfrm>
              <a:off x="1434" y="2157"/>
              <a:ext cx="21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Line 213"/>
            <p:cNvSpPr>
              <a:spLocks noChangeShapeType="1"/>
            </p:cNvSpPr>
            <p:nvPr/>
          </p:nvSpPr>
          <p:spPr bwMode="auto">
            <a:xfrm>
              <a:off x="1459" y="2169"/>
              <a:ext cx="0" cy="13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0" name="Line 214"/>
            <p:cNvSpPr>
              <a:spLocks noChangeShapeType="1"/>
            </p:cNvSpPr>
            <p:nvPr/>
          </p:nvSpPr>
          <p:spPr bwMode="auto">
            <a:xfrm>
              <a:off x="1455" y="2192"/>
              <a:ext cx="22" cy="35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" name="Freeform 215"/>
            <p:cNvSpPr>
              <a:spLocks/>
            </p:cNvSpPr>
            <p:nvPr/>
          </p:nvSpPr>
          <p:spPr bwMode="auto">
            <a:xfrm>
              <a:off x="1466" y="2215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0 h 17"/>
                <a:gd name="T4" fmla="*/ 16 w 17"/>
                <a:gd name="T5" fmla="*/ 16 h 17"/>
                <a:gd name="T6" fmla="*/ 0 w 17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7"/>
                <a:gd name="T14" fmla="*/ 17 w 17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42" name="Freeform 216"/>
            <p:cNvSpPr>
              <a:spLocks/>
            </p:cNvSpPr>
            <p:nvPr/>
          </p:nvSpPr>
          <p:spPr bwMode="auto">
            <a:xfrm>
              <a:off x="1466" y="2215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0 h 17"/>
                <a:gd name="T4" fmla="*/ 16 w 17"/>
                <a:gd name="T5" fmla="*/ 16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</a:path>
              </a:pathLst>
            </a:cu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43" name="Line 217"/>
            <p:cNvSpPr>
              <a:spLocks noChangeShapeType="1"/>
            </p:cNvSpPr>
            <p:nvPr/>
          </p:nvSpPr>
          <p:spPr bwMode="auto">
            <a:xfrm>
              <a:off x="1487" y="2215"/>
              <a:ext cx="20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" name="Line 218"/>
            <p:cNvSpPr>
              <a:spLocks noChangeShapeType="1"/>
            </p:cNvSpPr>
            <p:nvPr/>
          </p:nvSpPr>
          <p:spPr bwMode="auto">
            <a:xfrm>
              <a:off x="1496" y="2242"/>
              <a:ext cx="25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" name="Line 219"/>
            <p:cNvSpPr>
              <a:spLocks noChangeShapeType="1"/>
            </p:cNvSpPr>
            <p:nvPr/>
          </p:nvSpPr>
          <p:spPr bwMode="auto">
            <a:xfrm>
              <a:off x="1349" y="2174"/>
              <a:ext cx="13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6" name="Line 220"/>
            <p:cNvSpPr>
              <a:spLocks noChangeShapeType="1"/>
            </p:cNvSpPr>
            <p:nvPr/>
          </p:nvSpPr>
          <p:spPr bwMode="auto">
            <a:xfrm>
              <a:off x="1496" y="1943"/>
              <a:ext cx="14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7" name="Line 221"/>
            <p:cNvSpPr>
              <a:spLocks noChangeShapeType="1"/>
            </p:cNvSpPr>
            <p:nvPr/>
          </p:nvSpPr>
          <p:spPr bwMode="auto">
            <a:xfrm flipV="1">
              <a:off x="1561" y="1816"/>
              <a:ext cx="44" cy="12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" name="Line 222"/>
            <p:cNvSpPr>
              <a:spLocks noChangeShapeType="1"/>
            </p:cNvSpPr>
            <p:nvPr/>
          </p:nvSpPr>
          <p:spPr bwMode="auto">
            <a:xfrm>
              <a:off x="1784" y="1631"/>
              <a:ext cx="45" cy="12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9" name="Freeform 223"/>
            <p:cNvSpPr>
              <a:spLocks/>
            </p:cNvSpPr>
            <p:nvPr/>
          </p:nvSpPr>
          <p:spPr bwMode="auto">
            <a:xfrm>
              <a:off x="1762" y="1696"/>
              <a:ext cx="33" cy="17"/>
            </a:xfrm>
            <a:custGeom>
              <a:avLst/>
              <a:gdLst>
                <a:gd name="T0" fmla="*/ 0 w 33"/>
                <a:gd name="T1" fmla="*/ 0 h 17"/>
                <a:gd name="T2" fmla="*/ 22 w 33"/>
                <a:gd name="T3" fmla="*/ 16 h 17"/>
                <a:gd name="T4" fmla="*/ 32 w 33"/>
                <a:gd name="T5" fmla="*/ 0 h 17"/>
                <a:gd name="T6" fmla="*/ 0 w 33"/>
                <a:gd name="T7" fmla="*/ 0 h 17"/>
                <a:gd name="T8" fmla="*/ 22 w 33"/>
                <a:gd name="T9" fmla="*/ 16 h 17"/>
                <a:gd name="T10" fmla="*/ 32 w 33"/>
                <a:gd name="T11" fmla="*/ 0 h 17"/>
                <a:gd name="T12" fmla="*/ 0 w 33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17"/>
                <a:gd name="T23" fmla="*/ 33 w 3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17">
                  <a:moveTo>
                    <a:pt x="0" y="0"/>
                  </a:moveTo>
                  <a:lnTo>
                    <a:pt x="2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2" y="16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0" name="Line 224"/>
            <p:cNvSpPr>
              <a:spLocks noChangeShapeType="1"/>
            </p:cNvSpPr>
            <p:nvPr/>
          </p:nvSpPr>
          <p:spPr bwMode="auto">
            <a:xfrm flipV="1">
              <a:off x="1635" y="1367"/>
              <a:ext cx="35" cy="11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1" name="Freeform 225"/>
            <p:cNvSpPr>
              <a:spLocks/>
            </p:cNvSpPr>
            <p:nvPr/>
          </p:nvSpPr>
          <p:spPr bwMode="auto">
            <a:xfrm>
              <a:off x="1678" y="1373"/>
              <a:ext cx="22" cy="17"/>
            </a:xfrm>
            <a:custGeom>
              <a:avLst/>
              <a:gdLst>
                <a:gd name="T0" fmla="*/ 10 w 22"/>
                <a:gd name="T1" fmla="*/ 0 h 17"/>
                <a:gd name="T2" fmla="*/ 0 w 22"/>
                <a:gd name="T3" fmla="*/ 16 h 17"/>
                <a:gd name="T4" fmla="*/ 21 w 22"/>
                <a:gd name="T5" fmla="*/ 0 h 17"/>
                <a:gd name="T6" fmla="*/ 10 w 22"/>
                <a:gd name="T7" fmla="*/ 0 h 17"/>
                <a:gd name="T8" fmla="*/ 0 w 22"/>
                <a:gd name="T9" fmla="*/ 16 h 17"/>
                <a:gd name="T10" fmla="*/ 21 w 22"/>
                <a:gd name="T11" fmla="*/ 0 h 17"/>
                <a:gd name="T12" fmla="*/ 10 w 22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7"/>
                <a:gd name="T23" fmla="*/ 22 w 22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7">
                  <a:moveTo>
                    <a:pt x="10" y="0"/>
                  </a:moveTo>
                  <a:lnTo>
                    <a:pt x="0" y="16"/>
                  </a:lnTo>
                  <a:lnTo>
                    <a:pt x="21" y="0"/>
                  </a:lnTo>
                  <a:lnTo>
                    <a:pt x="10" y="0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2" name="Freeform 226"/>
            <p:cNvSpPr>
              <a:spLocks/>
            </p:cNvSpPr>
            <p:nvPr/>
          </p:nvSpPr>
          <p:spPr bwMode="auto">
            <a:xfrm>
              <a:off x="1614" y="1489"/>
              <a:ext cx="22" cy="17"/>
            </a:xfrm>
            <a:custGeom>
              <a:avLst/>
              <a:gdLst>
                <a:gd name="T0" fmla="*/ 0 w 22"/>
                <a:gd name="T1" fmla="*/ 0 h 17"/>
                <a:gd name="T2" fmla="*/ 11 w 22"/>
                <a:gd name="T3" fmla="*/ 0 h 17"/>
                <a:gd name="T4" fmla="*/ 0 w 22"/>
                <a:gd name="T5" fmla="*/ 16 h 17"/>
                <a:gd name="T6" fmla="*/ 11 w 22"/>
                <a:gd name="T7" fmla="*/ 0 h 17"/>
                <a:gd name="T8" fmla="*/ 11 w 22"/>
                <a:gd name="T9" fmla="*/ 16 h 17"/>
                <a:gd name="T10" fmla="*/ 21 w 22"/>
                <a:gd name="T11" fmla="*/ 0 h 17"/>
                <a:gd name="T12" fmla="*/ 0 w 22"/>
                <a:gd name="T13" fmla="*/ 0 h 17"/>
                <a:gd name="T14" fmla="*/ 11 w 22"/>
                <a:gd name="T15" fmla="*/ 0 h 17"/>
                <a:gd name="T16" fmla="*/ 0 w 22"/>
                <a:gd name="T17" fmla="*/ 16 h 17"/>
                <a:gd name="T18" fmla="*/ 11 w 22"/>
                <a:gd name="T19" fmla="*/ 0 h 17"/>
                <a:gd name="T20" fmla="*/ 11 w 22"/>
                <a:gd name="T21" fmla="*/ 16 h 17"/>
                <a:gd name="T22" fmla="*/ 21 w 22"/>
                <a:gd name="T23" fmla="*/ 0 h 17"/>
                <a:gd name="T24" fmla="*/ 0 w 22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17"/>
                <a:gd name="T41" fmla="*/ 22 w 22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17">
                  <a:moveTo>
                    <a:pt x="0" y="0"/>
                  </a:moveTo>
                  <a:lnTo>
                    <a:pt x="11" y="0"/>
                  </a:lnTo>
                  <a:lnTo>
                    <a:pt x="0" y="16"/>
                  </a:lnTo>
                  <a:lnTo>
                    <a:pt x="11" y="0"/>
                  </a:lnTo>
                  <a:lnTo>
                    <a:pt x="11" y="1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0" y="16"/>
                  </a:lnTo>
                  <a:lnTo>
                    <a:pt x="11" y="0"/>
                  </a:lnTo>
                  <a:lnTo>
                    <a:pt x="11" y="16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>
              <a:off x="1550" y="1558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16 h 17"/>
                <a:gd name="T4" fmla="*/ 16 w 17"/>
                <a:gd name="T5" fmla="*/ 0 h 17"/>
                <a:gd name="T6" fmla="*/ 0 w 17"/>
                <a:gd name="T7" fmla="*/ 0 h 17"/>
                <a:gd name="T8" fmla="*/ 16 w 17"/>
                <a:gd name="T9" fmla="*/ 16 h 17"/>
                <a:gd name="T10" fmla="*/ 16 w 17"/>
                <a:gd name="T11" fmla="*/ 0 h 17"/>
                <a:gd name="T12" fmla="*/ 0 w 17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>
              <a:off x="1848" y="1593"/>
              <a:ext cx="98" cy="95"/>
            </a:xfrm>
            <a:custGeom>
              <a:avLst/>
              <a:gdLst>
                <a:gd name="T0" fmla="*/ 0 w 98"/>
                <a:gd name="T1" fmla="*/ 62 h 95"/>
                <a:gd name="T2" fmla="*/ 0 w 98"/>
                <a:gd name="T3" fmla="*/ 73 h 95"/>
                <a:gd name="T4" fmla="*/ 59 w 98"/>
                <a:gd name="T5" fmla="*/ 73 h 95"/>
                <a:gd name="T6" fmla="*/ 49 w 98"/>
                <a:gd name="T7" fmla="*/ 83 h 95"/>
                <a:gd name="T8" fmla="*/ 59 w 98"/>
                <a:gd name="T9" fmla="*/ 83 h 95"/>
                <a:gd name="T10" fmla="*/ 78 w 98"/>
                <a:gd name="T11" fmla="*/ 83 h 95"/>
                <a:gd name="T12" fmla="*/ 68 w 98"/>
                <a:gd name="T13" fmla="*/ 83 h 95"/>
                <a:gd name="T14" fmla="*/ 88 w 98"/>
                <a:gd name="T15" fmla="*/ 94 h 95"/>
                <a:gd name="T16" fmla="*/ 97 w 98"/>
                <a:gd name="T17" fmla="*/ 62 h 95"/>
                <a:gd name="T18" fmla="*/ 78 w 98"/>
                <a:gd name="T19" fmla="*/ 73 h 95"/>
                <a:gd name="T20" fmla="*/ 97 w 98"/>
                <a:gd name="T21" fmla="*/ 52 h 95"/>
                <a:gd name="T22" fmla="*/ 88 w 98"/>
                <a:gd name="T23" fmla="*/ 52 h 95"/>
                <a:gd name="T24" fmla="*/ 97 w 98"/>
                <a:gd name="T25" fmla="*/ 42 h 95"/>
                <a:gd name="T26" fmla="*/ 68 w 98"/>
                <a:gd name="T27" fmla="*/ 42 h 95"/>
                <a:gd name="T28" fmla="*/ 68 w 98"/>
                <a:gd name="T29" fmla="*/ 21 h 95"/>
                <a:gd name="T30" fmla="*/ 49 w 98"/>
                <a:gd name="T31" fmla="*/ 31 h 95"/>
                <a:gd name="T32" fmla="*/ 78 w 98"/>
                <a:gd name="T33" fmla="*/ 0 h 95"/>
                <a:gd name="T34" fmla="*/ 68 w 98"/>
                <a:gd name="T35" fmla="*/ 0 h 95"/>
                <a:gd name="T36" fmla="*/ 0 w 98"/>
                <a:gd name="T37" fmla="*/ 62 h 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8"/>
                <a:gd name="T58" fmla="*/ 0 h 95"/>
                <a:gd name="T59" fmla="*/ 98 w 98"/>
                <a:gd name="T60" fmla="*/ 95 h 9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8" h="95">
                  <a:moveTo>
                    <a:pt x="0" y="62"/>
                  </a:moveTo>
                  <a:lnTo>
                    <a:pt x="0" y="73"/>
                  </a:lnTo>
                  <a:lnTo>
                    <a:pt x="59" y="73"/>
                  </a:lnTo>
                  <a:lnTo>
                    <a:pt x="49" y="83"/>
                  </a:lnTo>
                  <a:lnTo>
                    <a:pt x="59" y="83"/>
                  </a:lnTo>
                  <a:lnTo>
                    <a:pt x="78" y="83"/>
                  </a:lnTo>
                  <a:lnTo>
                    <a:pt x="68" y="83"/>
                  </a:lnTo>
                  <a:lnTo>
                    <a:pt x="88" y="94"/>
                  </a:lnTo>
                  <a:lnTo>
                    <a:pt x="97" y="62"/>
                  </a:lnTo>
                  <a:lnTo>
                    <a:pt x="78" y="73"/>
                  </a:lnTo>
                  <a:lnTo>
                    <a:pt x="97" y="52"/>
                  </a:lnTo>
                  <a:lnTo>
                    <a:pt x="88" y="52"/>
                  </a:lnTo>
                  <a:lnTo>
                    <a:pt x="97" y="42"/>
                  </a:lnTo>
                  <a:lnTo>
                    <a:pt x="68" y="42"/>
                  </a:lnTo>
                  <a:lnTo>
                    <a:pt x="68" y="21"/>
                  </a:lnTo>
                  <a:lnTo>
                    <a:pt x="49" y="31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0" y="6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1848" y="1593"/>
              <a:ext cx="107" cy="104"/>
            </a:xfrm>
            <a:custGeom>
              <a:avLst/>
              <a:gdLst>
                <a:gd name="T0" fmla="*/ 0 w 107"/>
                <a:gd name="T1" fmla="*/ 68 h 104"/>
                <a:gd name="T2" fmla="*/ 0 w 107"/>
                <a:gd name="T3" fmla="*/ 80 h 104"/>
                <a:gd name="T4" fmla="*/ 64 w 107"/>
                <a:gd name="T5" fmla="*/ 80 h 104"/>
                <a:gd name="T6" fmla="*/ 53 w 107"/>
                <a:gd name="T7" fmla="*/ 91 h 104"/>
                <a:gd name="T8" fmla="*/ 64 w 107"/>
                <a:gd name="T9" fmla="*/ 91 h 104"/>
                <a:gd name="T10" fmla="*/ 85 w 107"/>
                <a:gd name="T11" fmla="*/ 91 h 104"/>
                <a:gd name="T12" fmla="*/ 74 w 107"/>
                <a:gd name="T13" fmla="*/ 91 h 104"/>
                <a:gd name="T14" fmla="*/ 96 w 107"/>
                <a:gd name="T15" fmla="*/ 103 h 104"/>
                <a:gd name="T16" fmla="*/ 106 w 107"/>
                <a:gd name="T17" fmla="*/ 68 h 104"/>
                <a:gd name="T18" fmla="*/ 85 w 107"/>
                <a:gd name="T19" fmla="*/ 80 h 104"/>
                <a:gd name="T20" fmla="*/ 106 w 107"/>
                <a:gd name="T21" fmla="*/ 57 h 104"/>
                <a:gd name="T22" fmla="*/ 96 w 107"/>
                <a:gd name="T23" fmla="*/ 57 h 104"/>
                <a:gd name="T24" fmla="*/ 106 w 107"/>
                <a:gd name="T25" fmla="*/ 46 h 104"/>
                <a:gd name="T26" fmla="*/ 74 w 107"/>
                <a:gd name="T27" fmla="*/ 46 h 104"/>
                <a:gd name="T28" fmla="*/ 74 w 107"/>
                <a:gd name="T29" fmla="*/ 23 h 104"/>
                <a:gd name="T30" fmla="*/ 53 w 107"/>
                <a:gd name="T31" fmla="*/ 34 h 104"/>
                <a:gd name="T32" fmla="*/ 85 w 107"/>
                <a:gd name="T33" fmla="*/ 0 h 104"/>
                <a:gd name="T34" fmla="*/ 74 w 107"/>
                <a:gd name="T35" fmla="*/ 0 h 104"/>
                <a:gd name="T36" fmla="*/ 0 w 107"/>
                <a:gd name="T37" fmla="*/ 68 h 104"/>
                <a:gd name="T38" fmla="*/ 0 w 107"/>
                <a:gd name="T39" fmla="*/ 80 h 104"/>
                <a:gd name="T40" fmla="*/ 64 w 107"/>
                <a:gd name="T41" fmla="*/ 80 h 104"/>
                <a:gd name="T42" fmla="*/ 53 w 107"/>
                <a:gd name="T43" fmla="*/ 91 h 104"/>
                <a:gd name="T44" fmla="*/ 64 w 107"/>
                <a:gd name="T45" fmla="*/ 91 h 104"/>
                <a:gd name="T46" fmla="*/ 85 w 107"/>
                <a:gd name="T47" fmla="*/ 91 h 104"/>
                <a:gd name="T48" fmla="*/ 74 w 107"/>
                <a:gd name="T49" fmla="*/ 91 h 104"/>
                <a:gd name="T50" fmla="*/ 96 w 107"/>
                <a:gd name="T51" fmla="*/ 103 h 104"/>
                <a:gd name="T52" fmla="*/ 106 w 107"/>
                <a:gd name="T53" fmla="*/ 68 h 104"/>
                <a:gd name="T54" fmla="*/ 85 w 107"/>
                <a:gd name="T55" fmla="*/ 80 h 104"/>
                <a:gd name="T56" fmla="*/ 106 w 107"/>
                <a:gd name="T57" fmla="*/ 57 h 104"/>
                <a:gd name="T58" fmla="*/ 96 w 107"/>
                <a:gd name="T59" fmla="*/ 57 h 104"/>
                <a:gd name="T60" fmla="*/ 106 w 107"/>
                <a:gd name="T61" fmla="*/ 46 h 104"/>
                <a:gd name="T62" fmla="*/ 74 w 107"/>
                <a:gd name="T63" fmla="*/ 46 h 104"/>
                <a:gd name="T64" fmla="*/ 74 w 107"/>
                <a:gd name="T65" fmla="*/ 23 h 104"/>
                <a:gd name="T66" fmla="*/ 53 w 107"/>
                <a:gd name="T67" fmla="*/ 34 h 104"/>
                <a:gd name="T68" fmla="*/ 85 w 107"/>
                <a:gd name="T69" fmla="*/ 0 h 104"/>
                <a:gd name="T70" fmla="*/ 74 w 107"/>
                <a:gd name="T71" fmla="*/ 0 h 104"/>
                <a:gd name="T72" fmla="*/ 0 w 107"/>
                <a:gd name="T73" fmla="*/ 68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104"/>
                <a:gd name="T113" fmla="*/ 107 w 10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104">
                  <a:moveTo>
                    <a:pt x="0" y="68"/>
                  </a:moveTo>
                  <a:lnTo>
                    <a:pt x="0" y="80"/>
                  </a:lnTo>
                  <a:lnTo>
                    <a:pt x="64" y="80"/>
                  </a:lnTo>
                  <a:lnTo>
                    <a:pt x="53" y="91"/>
                  </a:lnTo>
                  <a:lnTo>
                    <a:pt x="64" y="91"/>
                  </a:lnTo>
                  <a:lnTo>
                    <a:pt x="85" y="91"/>
                  </a:lnTo>
                  <a:lnTo>
                    <a:pt x="74" y="91"/>
                  </a:lnTo>
                  <a:lnTo>
                    <a:pt x="96" y="103"/>
                  </a:lnTo>
                  <a:lnTo>
                    <a:pt x="106" y="68"/>
                  </a:lnTo>
                  <a:lnTo>
                    <a:pt x="85" y="80"/>
                  </a:lnTo>
                  <a:lnTo>
                    <a:pt x="106" y="57"/>
                  </a:lnTo>
                  <a:lnTo>
                    <a:pt x="96" y="57"/>
                  </a:lnTo>
                  <a:lnTo>
                    <a:pt x="106" y="46"/>
                  </a:lnTo>
                  <a:lnTo>
                    <a:pt x="74" y="46"/>
                  </a:lnTo>
                  <a:lnTo>
                    <a:pt x="74" y="23"/>
                  </a:lnTo>
                  <a:lnTo>
                    <a:pt x="53" y="34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64" y="80"/>
                  </a:lnTo>
                  <a:lnTo>
                    <a:pt x="53" y="91"/>
                  </a:lnTo>
                  <a:lnTo>
                    <a:pt x="64" y="91"/>
                  </a:lnTo>
                  <a:lnTo>
                    <a:pt x="85" y="91"/>
                  </a:lnTo>
                  <a:lnTo>
                    <a:pt x="74" y="91"/>
                  </a:lnTo>
                  <a:lnTo>
                    <a:pt x="96" y="103"/>
                  </a:lnTo>
                  <a:lnTo>
                    <a:pt x="106" y="68"/>
                  </a:lnTo>
                  <a:lnTo>
                    <a:pt x="85" y="80"/>
                  </a:lnTo>
                  <a:lnTo>
                    <a:pt x="106" y="57"/>
                  </a:lnTo>
                  <a:lnTo>
                    <a:pt x="96" y="57"/>
                  </a:lnTo>
                  <a:lnTo>
                    <a:pt x="106" y="46"/>
                  </a:lnTo>
                  <a:lnTo>
                    <a:pt x="74" y="46"/>
                  </a:lnTo>
                  <a:lnTo>
                    <a:pt x="74" y="23"/>
                  </a:lnTo>
                  <a:lnTo>
                    <a:pt x="53" y="34"/>
                  </a:lnTo>
                  <a:lnTo>
                    <a:pt x="85" y="0"/>
                  </a:lnTo>
                  <a:lnTo>
                    <a:pt x="74" y="0"/>
                  </a:lnTo>
                  <a:lnTo>
                    <a:pt x="0" y="6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6" name="Freeform 230"/>
            <p:cNvSpPr>
              <a:spLocks/>
            </p:cNvSpPr>
            <p:nvPr/>
          </p:nvSpPr>
          <p:spPr bwMode="auto">
            <a:xfrm>
              <a:off x="1603" y="1293"/>
              <a:ext cx="98" cy="49"/>
            </a:xfrm>
            <a:custGeom>
              <a:avLst/>
              <a:gdLst>
                <a:gd name="T0" fmla="*/ 0 w 98"/>
                <a:gd name="T1" fmla="*/ 38 h 49"/>
                <a:gd name="T2" fmla="*/ 20 w 98"/>
                <a:gd name="T3" fmla="*/ 38 h 49"/>
                <a:gd name="T4" fmla="*/ 20 w 98"/>
                <a:gd name="T5" fmla="*/ 48 h 49"/>
                <a:gd name="T6" fmla="*/ 49 w 98"/>
                <a:gd name="T7" fmla="*/ 38 h 49"/>
                <a:gd name="T8" fmla="*/ 78 w 98"/>
                <a:gd name="T9" fmla="*/ 48 h 49"/>
                <a:gd name="T10" fmla="*/ 97 w 98"/>
                <a:gd name="T11" fmla="*/ 38 h 49"/>
                <a:gd name="T12" fmla="*/ 59 w 98"/>
                <a:gd name="T13" fmla="*/ 0 h 49"/>
                <a:gd name="T14" fmla="*/ 0 w 98"/>
                <a:gd name="T15" fmla="*/ 38 h 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"/>
                <a:gd name="T25" fmla="*/ 0 h 49"/>
                <a:gd name="T26" fmla="*/ 98 w 98"/>
                <a:gd name="T27" fmla="*/ 49 h 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" h="49">
                  <a:moveTo>
                    <a:pt x="0" y="38"/>
                  </a:moveTo>
                  <a:lnTo>
                    <a:pt x="20" y="38"/>
                  </a:lnTo>
                  <a:lnTo>
                    <a:pt x="20" y="48"/>
                  </a:lnTo>
                  <a:lnTo>
                    <a:pt x="49" y="38"/>
                  </a:lnTo>
                  <a:lnTo>
                    <a:pt x="78" y="48"/>
                  </a:lnTo>
                  <a:lnTo>
                    <a:pt x="97" y="38"/>
                  </a:lnTo>
                  <a:lnTo>
                    <a:pt x="59" y="0"/>
                  </a:lnTo>
                  <a:lnTo>
                    <a:pt x="0" y="3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7" name="Freeform 231"/>
            <p:cNvSpPr>
              <a:spLocks/>
            </p:cNvSpPr>
            <p:nvPr/>
          </p:nvSpPr>
          <p:spPr bwMode="auto">
            <a:xfrm>
              <a:off x="1603" y="1293"/>
              <a:ext cx="108" cy="59"/>
            </a:xfrm>
            <a:custGeom>
              <a:avLst/>
              <a:gdLst>
                <a:gd name="T0" fmla="*/ 0 w 108"/>
                <a:gd name="T1" fmla="*/ 46 h 59"/>
                <a:gd name="T2" fmla="*/ 22 w 108"/>
                <a:gd name="T3" fmla="*/ 46 h 59"/>
                <a:gd name="T4" fmla="*/ 22 w 108"/>
                <a:gd name="T5" fmla="*/ 58 h 59"/>
                <a:gd name="T6" fmla="*/ 54 w 108"/>
                <a:gd name="T7" fmla="*/ 46 h 59"/>
                <a:gd name="T8" fmla="*/ 86 w 108"/>
                <a:gd name="T9" fmla="*/ 58 h 59"/>
                <a:gd name="T10" fmla="*/ 107 w 108"/>
                <a:gd name="T11" fmla="*/ 46 h 59"/>
                <a:gd name="T12" fmla="*/ 65 w 108"/>
                <a:gd name="T13" fmla="*/ 0 h 59"/>
                <a:gd name="T14" fmla="*/ 0 w 108"/>
                <a:gd name="T15" fmla="*/ 46 h 59"/>
                <a:gd name="T16" fmla="*/ 22 w 108"/>
                <a:gd name="T17" fmla="*/ 46 h 59"/>
                <a:gd name="T18" fmla="*/ 22 w 108"/>
                <a:gd name="T19" fmla="*/ 58 h 59"/>
                <a:gd name="T20" fmla="*/ 54 w 108"/>
                <a:gd name="T21" fmla="*/ 46 h 59"/>
                <a:gd name="T22" fmla="*/ 86 w 108"/>
                <a:gd name="T23" fmla="*/ 58 h 59"/>
                <a:gd name="T24" fmla="*/ 107 w 108"/>
                <a:gd name="T25" fmla="*/ 46 h 59"/>
                <a:gd name="T26" fmla="*/ 65 w 108"/>
                <a:gd name="T27" fmla="*/ 0 h 59"/>
                <a:gd name="T28" fmla="*/ 0 w 108"/>
                <a:gd name="T29" fmla="*/ 46 h 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59"/>
                <a:gd name="T47" fmla="*/ 108 w 108"/>
                <a:gd name="T48" fmla="*/ 59 h 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59">
                  <a:moveTo>
                    <a:pt x="0" y="46"/>
                  </a:moveTo>
                  <a:lnTo>
                    <a:pt x="22" y="46"/>
                  </a:lnTo>
                  <a:lnTo>
                    <a:pt x="22" y="58"/>
                  </a:lnTo>
                  <a:lnTo>
                    <a:pt x="54" y="46"/>
                  </a:lnTo>
                  <a:lnTo>
                    <a:pt x="86" y="58"/>
                  </a:lnTo>
                  <a:lnTo>
                    <a:pt x="107" y="46"/>
                  </a:lnTo>
                  <a:lnTo>
                    <a:pt x="65" y="0"/>
                  </a:lnTo>
                  <a:lnTo>
                    <a:pt x="0" y="46"/>
                  </a:lnTo>
                  <a:lnTo>
                    <a:pt x="22" y="46"/>
                  </a:lnTo>
                  <a:lnTo>
                    <a:pt x="22" y="58"/>
                  </a:lnTo>
                  <a:lnTo>
                    <a:pt x="54" y="46"/>
                  </a:lnTo>
                  <a:lnTo>
                    <a:pt x="86" y="58"/>
                  </a:lnTo>
                  <a:lnTo>
                    <a:pt x="107" y="46"/>
                  </a:lnTo>
                  <a:lnTo>
                    <a:pt x="65" y="0"/>
                  </a:lnTo>
                  <a:lnTo>
                    <a:pt x="0" y="4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8" name="Freeform 232"/>
            <p:cNvSpPr>
              <a:spLocks/>
            </p:cNvSpPr>
            <p:nvPr/>
          </p:nvSpPr>
          <p:spPr bwMode="auto">
            <a:xfrm>
              <a:off x="1794" y="1258"/>
              <a:ext cx="25" cy="17"/>
            </a:xfrm>
            <a:custGeom>
              <a:avLst/>
              <a:gdLst>
                <a:gd name="T0" fmla="*/ 0 w 25"/>
                <a:gd name="T1" fmla="*/ 8 h 17"/>
                <a:gd name="T2" fmla="*/ 0 w 25"/>
                <a:gd name="T3" fmla="*/ 16 h 17"/>
                <a:gd name="T4" fmla="*/ 8 w 25"/>
                <a:gd name="T5" fmla="*/ 16 h 17"/>
                <a:gd name="T6" fmla="*/ 24 w 25"/>
                <a:gd name="T7" fmla="*/ 0 h 17"/>
                <a:gd name="T8" fmla="*/ 16 w 25"/>
                <a:gd name="T9" fmla="*/ 0 h 17"/>
                <a:gd name="T10" fmla="*/ 0 w 25"/>
                <a:gd name="T11" fmla="*/ 8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"/>
                <a:gd name="T20" fmla="*/ 25 w 25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">
                  <a:moveTo>
                    <a:pt x="0" y="8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59" name="Freeform 233"/>
            <p:cNvSpPr>
              <a:spLocks/>
            </p:cNvSpPr>
            <p:nvPr/>
          </p:nvSpPr>
          <p:spPr bwMode="auto">
            <a:xfrm>
              <a:off x="1794" y="1258"/>
              <a:ext cx="34" cy="24"/>
            </a:xfrm>
            <a:custGeom>
              <a:avLst/>
              <a:gdLst>
                <a:gd name="T0" fmla="*/ 0 w 34"/>
                <a:gd name="T1" fmla="*/ 12 h 24"/>
                <a:gd name="T2" fmla="*/ 0 w 34"/>
                <a:gd name="T3" fmla="*/ 23 h 24"/>
                <a:gd name="T4" fmla="*/ 11 w 34"/>
                <a:gd name="T5" fmla="*/ 23 h 24"/>
                <a:gd name="T6" fmla="*/ 33 w 34"/>
                <a:gd name="T7" fmla="*/ 0 h 24"/>
                <a:gd name="T8" fmla="*/ 22 w 34"/>
                <a:gd name="T9" fmla="*/ 0 h 24"/>
                <a:gd name="T10" fmla="*/ 0 w 34"/>
                <a:gd name="T11" fmla="*/ 12 h 24"/>
                <a:gd name="T12" fmla="*/ 0 w 34"/>
                <a:gd name="T13" fmla="*/ 23 h 24"/>
                <a:gd name="T14" fmla="*/ 11 w 34"/>
                <a:gd name="T15" fmla="*/ 23 h 24"/>
                <a:gd name="T16" fmla="*/ 33 w 34"/>
                <a:gd name="T17" fmla="*/ 0 h 24"/>
                <a:gd name="T18" fmla="*/ 22 w 34"/>
                <a:gd name="T19" fmla="*/ 0 h 24"/>
                <a:gd name="T20" fmla="*/ 0 w 34"/>
                <a:gd name="T21" fmla="*/ 12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4"/>
                <a:gd name="T35" fmla="*/ 34 w 34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4">
                  <a:moveTo>
                    <a:pt x="0" y="12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0" name="Freeform 234"/>
            <p:cNvSpPr>
              <a:spLocks/>
            </p:cNvSpPr>
            <p:nvPr/>
          </p:nvSpPr>
          <p:spPr bwMode="auto">
            <a:xfrm>
              <a:off x="1688" y="1155"/>
              <a:ext cx="301" cy="210"/>
            </a:xfrm>
            <a:custGeom>
              <a:avLst/>
              <a:gdLst>
                <a:gd name="T0" fmla="*/ 0 w 301"/>
                <a:gd name="T1" fmla="*/ 33 h 210"/>
                <a:gd name="T2" fmla="*/ 31 w 301"/>
                <a:gd name="T3" fmla="*/ 65 h 210"/>
                <a:gd name="T4" fmla="*/ 94 w 301"/>
                <a:gd name="T5" fmla="*/ 77 h 210"/>
                <a:gd name="T6" fmla="*/ 124 w 301"/>
                <a:gd name="T7" fmla="*/ 65 h 210"/>
                <a:gd name="T8" fmla="*/ 145 w 301"/>
                <a:gd name="T9" fmla="*/ 77 h 210"/>
                <a:gd name="T10" fmla="*/ 134 w 301"/>
                <a:gd name="T11" fmla="*/ 88 h 210"/>
                <a:gd name="T12" fmla="*/ 145 w 301"/>
                <a:gd name="T13" fmla="*/ 88 h 210"/>
                <a:gd name="T14" fmla="*/ 166 w 301"/>
                <a:gd name="T15" fmla="*/ 99 h 210"/>
                <a:gd name="T16" fmla="*/ 166 w 301"/>
                <a:gd name="T17" fmla="*/ 121 h 210"/>
                <a:gd name="T18" fmla="*/ 124 w 301"/>
                <a:gd name="T19" fmla="*/ 132 h 210"/>
                <a:gd name="T20" fmla="*/ 124 w 301"/>
                <a:gd name="T21" fmla="*/ 144 h 210"/>
                <a:gd name="T22" fmla="*/ 72 w 301"/>
                <a:gd name="T23" fmla="*/ 144 h 210"/>
                <a:gd name="T24" fmla="*/ 52 w 301"/>
                <a:gd name="T25" fmla="*/ 165 h 210"/>
                <a:gd name="T26" fmla="*/ 114 w 301"/>
                <a:gd name="T27" fmla="*/ 176 h 210"/>
                <a:gd name="T28" fmla="*/ 155 w 301"/>
                <a:gd name="T29" fmla="*/ 209 h 210"/>
                <a:gd name="T30" fmla="*/ 186 w 301"/>
                <a:gd name="T31" fmla="*/ 209 h 210"/>
                <a:gd name="T32" fmla="*/ 166 w 301"/>
                <a:gd name="T33" fmla="*/ 176 h 210"/>
                <a:gd name="T34" fmla="*/ 197 w 301"/>
                <a:gd name="T35" fmla="*/ 199 h 210"/>
                <a:gd name="T36" fmla="*/ 227 w 301"/>
                <a:gd name="T37" fmla="*/ 187 h 210"/>
                <a:gd name="T38" fmla="*/ 206 w 301"/>
                <a:gd name="T39" fmla="*/ 144 h 210"/>
                <a:gd name="T40" fmla="*/ 217 w 301"/>
                <a:gd name="T41" fmla="*/ 132 h 210"/>
                <a:gd name="T42" fmla="*/ 248 w 301"/>
                <a:gd name="T43" fmla="*/ 154 h 210"/>
                <a:gd name="T44" fmla="*/ 300 w 301"/>
                <a:gd name="T45" fmla="*/ 121 h 210"/>
                <a:gd name="T46" fmla="*/ 258 w 301"/>
                <a:gd name="T47" fmla="*/ 99 h 210"/>
                <a:gd name="T48" fmla="*/ 227 w 301"/>
                <a:gd name="T49" fmla="*/ 99 h 210"/>
                <a:gd name="T50" fmla="*/ 258 w 301"/>
                <a:gd name="T51" fmla="*/ 77 h 210"/>
                <a:gd name="T52" fmla="*/ 248 w 301"/>
                <a:gd name="T53" fmla="*/ 77 h 210"/>
                <a:gd name="T54" fmla="*/ 258 w 301"/>
                <a:gd name="T55" fmla="*/ 65 h 210"/>
                <a:gd name="T56" fmla="*/ 227 w 301"/>
                <a:gd name="T57" fmla="*/ 44 h 210"/>
                <a:gd name="T58" fmla="*/ 197 w 301"/>
                <a:gd name="T59" fmla="*/ 33 h 210"/>
                <a:gd name="T60" fmla="*/ 206 w 301"/>
                <a:gd name="T61" fmla="*/ 22 h 210"/>
                <a:gd name="T62" fmla="*/ 114 w 301"/>
                <a:gd name="T63" fmla="*/ 33 h 210"/>
                <a:gd name="T64" fmla="*/ 134 w 301"/>
                <a:gd name="T65" fmla="*/ 10 h 210"/>
                <a:gd name="T66" fmla="*/ 114 w 301"/>
                <a:gd name="T67" fmla="*/ 0 h 210"/>
                <a:gd name="T68" fmla="*/ 72 w 301"/>
                <a:gd name="T69" fmla="*/ 10 h 210"/>
                <a:gd name="T70" fmla="*/ 52 w 301"/>
                <a:gd name="T71" fmla="*/ 44 h 210"/>
                <a:gd name="T72" fmla="*/ 52 w 301"/>
                <a:gd name="T73" fmla="*/ 33 h 210"/>
                <a:gd name="T74" fmla="*/ 62 w 301"/>
                <a:gd name="T75" fmla="*/ 22 h 210"/>
                <a:gd name="T76" fmla="*/ 103 w 301"/>
                <a:gd name="T77" fmla="*/ 0 h 210"/>
                <a:gd name="T78" fmla="*/ 72 w 301"/>
                <a:gd name="T79" fmla="*/ 0 h 210"/>
                <a:gd name="T80" fmla="*/ 0 w 301"/>
                <a:gd name="T81" fmla="*/ 33 h 2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1"/>
                <a:gd name="T124" fmla="*/ 0 h 210"/>
                <a:gd name="T125" fmla="*/ 301 w 301"/>
                <a:gd name="T126" fmla="*/ 210 h 21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1" h="210">
                  <a:moveTo>
                    <a:pt x="0" y="33"/>
                  </a:moveTo>
                  <a:lnTo>
                    <a:pt x="31" y="65"/>
                  </a:lnTo>
                  <a:lnTo>
                    <a:pt x="94" y="77"/>
                  </a:lnTo>
                  <a:lnTo>
                    <a:pt x="124" y="65"/>
                  </a:lnTo>
                  <a:lnTo>
                    <a:pt x="145" y="77"/>
                  </a:lnTo>
                  <a:lnTo>
                    <a:pt x="134" y="88"/>
                  </a:lnTo>
                  <a:lnTo>
                    <a:pt x="145" y="88"/>
                  </a:lnTo>
                  <a:lnTo>
                    <a:pt x="166" y="99"/>
                  </a:lnTo>
                  <a:lnTo>
                    <a:pt x="166" y="121"/>
                  </a:lnTo>
                  <a:lnTo>
                    <a:pt x="124" y="132"/>
                  </a:lnTo>
                  <a:lnTo>
                    <a:pt x="124" y="144"/>
                  </a:lnTo>
                  <a:lnTo>
                    <a:pt x="72" y="144"/>
                  </a:lnTo>
                  <a:lnTo>
                    <a:pt x="52" y="165"/>
                  </a:lnTo>
                  <a:lnTo>
                    <a:pt x="114" y="176"/>
                  </a:lnTo>
                  <a:lnTo>
                    <a:pt x="155" y="209"/>
                  </a:lnTo>
                  <a:lnTo>
                    <a:pt x="186" y="209"/>
                  </a:lnTo>
                  <a:lnTo>
                    <a:pt x="166" y="176"/>
                  </a:lnTo>
                  <a:lnTo>
                    <a:pt x="197" y="199"/>
                  </a:lnTo>
                  <a:lnTo>
                    <a:pt x="227" y="187"/>
                  </a:lnTo>
                  <a:lnTo>
                    <a:pt x="206" y="144"/>
                  </a:lnTo>
                  <a:lnTo>
                    <a:pt x="217" y="132"/>
                  </a:lnTo>
                  <a:lnTo>
                    <a:pt x="248" y="154"/>
                  </a:lnTo>
                  <a:lnTo>
                    <a:pt x="300" y="121"/>
                  </a:lnTo>
                  <a:lnTo>
                    <a:pt x="258" y="99"/>
                  </a:lnTo>
                  <a:lnTo>
                    <a:pt x="227" y="99"/>
                  </a:lnTo>
                  <a:lnTo>
                    <a:pt x="258" y="77"/>
                  </a:lnTo>
                  <a:lnTo>
                    <a:pt x="248" y="77"/>
                  </a:lnTo>
                  <a:lnTo>
                    <a:pt x="258" y="65"/>
                  </a:lnTo>
                  <a:lnTo>
                    <a:pt x="227" y="44"/>
                  </a:lnTo>
                  <a:lnTo>
                    <a:pt x="197" y="33"/>
                  </a:lnTo>
                  <a:lnTo>
                    <a:pt x="206" y="22"/>
                  </a:lnTo>
                  <a:lnTo>
                    <a:pt x="114" y="33"/>
                  </a:lnTo>
                  <a:lnTo>
                    <a:pt x="134" y="10"/>
                  </a:lnTo>
                  <a:lnTo>
                    <a:pt x="114" y="0"/>
                  </a:lnTo>
                  <a:lnTo>
                    <a:pt x="72" y="10"/>
                  </a:lnTo>
                  <a:lnTo>
                    <a:pt x="52" y="44"/>
                  </a:lnTo>
                  <a:lnTo>
                    <a:pt x="52" y="33"/>
                  </a:lnTo>
                  <a:lnTo>
                    <a:pt x="62" y="22"/>
                  </a:lnTo>
                  <a:lnTo>
                    <a:pt x="103" y="0"/>
                  </a:lnTo>
                  <a:lnTo>
                    <a:pt x="72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1" name="Freeform 235"/>
            <p:cNvSpPr>
              <a:spLocks/>
            </p:cNvSpPr>
            <p:nvPr/>
          </p:nvSpPr>
          <p:spPr bwMode="auto">
            <a:xfrm>
              <a:off x="1688" y="1155"/>
              <a:ext cx="311" cy="219"/>
            </a:xfrm>
            <a:custGeom>
              <a:avLst/>
              <a:gdLst>
                <a:gd name="T0" fmla="*/ 32 w 311"/>
                <a:gd name="T1" fmla="*/ 68 h 219"/>
                <a:gd name="T2" fmla="*/ 128 w 311"/>
                <a:gd name="T3" fmla="*/ 68 h 219"/>
                <a:gd name="T4" fmla="*/ 139 w 311"/>
                <a:gd name="T5" fmla="*/ 92 h 219"/>
                <a:gd name="T6" fmla="*/ 171 w 311"/>
                <a:gd name="T7" fmla="*/ 103 h 219"/>
                <a:gd name="T8" fmla="*/ 128 w 311"/>
                <a:gd name="T9" fmla="*/ 138 h 219"/>
                <a:gd name="T10" fmla="*/ 74 w 311"/>
                <a:gd name="T11" fmla="*/ 150 h 219"/>
                <a:gd name="T12" fmla="*/ 118 w 311"/>
                <a:gd name="T13" fmla="*/ 183 h 219"/>
                <a:gd name="T14" fmla="*/ 192 w 311"/>
                <a:gd name="T15" fmla="*/ 218 h 219"/>
                <a:gd name="T16" fmla="*/ 203 w 311"/>
                <a:gd name="T17" fmla="*/ 207 h 219"/>
                <a:gd name="T18" fmla="*/ 213 w 311"/>
                <a:gd name="T19" fmla="*/ 150 h 219"/>
                <a:gd name="T20" fmla="*/ 257 w 311"/>
                <a:gd name="T21" fmla="*/ 161 h 219"/>
                <a:gd name="T22" fmla="*/ 267 w 311"/>
                <a:gd name="T23" fmla="*/ 103 h 219"/>
                <a:gd name="T24" fmla="*/ 267 w 311"/>
                <a:gd name="T25" fmla="*/ 80 h 219"/>
                <a:gd name="T26" fmla="*/ 267 w 311"/>
                <a:gd name="T27" fmla="*/ 68 h 219"/>
                <a:gd name="T28" fmla="*/ 203 w 311"/>
                <a:gd name="T29" fmla="*/ 35 h 219"/>
                <a:gd name="T30" fmla="*/ 118 w 311"/>
                <a:gd name="T31" fmla="*/ 35 h 219"/>
                <a:gd name="T32" fmla="*/ 118 w 311"/>
                <a:gd name="T33" fmla="*/ 0 h 219"/>
                <a:gd name="T34" fmla="*/ 53 w 311"/>
                <a:gd name="T35" fmla="*/ 46 h 219"/>
                <a:gd name="T36" fmla="*/ 64 w 311"/>
                <a:gd name="T37" fmla="*/ 23 h 219"/>
                <a:gd name="T38" fmla="*/ 74 w 311"/>
                <a:gd name="T39" fmla="*/ 0 h 219"/>
                <a:gd name="T40" fmla="*/ 32 w 311"/>
                <a:gd name="T41" fmla="*/ 68 h 219"/>
                <a:gd name="T42" fmla="*/ 128 w 311"/>
                <a:gd name="T43" fmla="*/ 68 h 219"/>
                <a:gd name="T44" fmla="*/ 139 w 311"/>
                <a:gd name="T45" fmla="*/ 92 h 219"/>
                <a:gd name="T46" fmla="*/ 171 w 311"/>
                <a:gd name="T47" fmla="*/ 103 h 219"/>
                <a:gd name="T48" fmla="*/ 128 w 311"/>
                <a:gd name="T49" fmla="*/ 138 h 219"/>
                <a:gd name="T50" fmla="*/ 74 w 311"/>
                <a:gd name="T51" fmla="*/ 150 h 219"/>
                <a:gd name="T52" fmla="*/ 118 w 311"/>
                <a:gd name="T53" fmla="*/ 183 h 219"/>
                <a:gd name="T54" fmla="*/ 192 w 311"/>
                <a:gd name="T55" fmla="*/ 218 h 219"/>
                <a:gd name="T56" fmla="*/ 203 w 311"/>
                <a:gd name="T57" fmla="*/ 207 h 219"/>
                <a:gd name="T58" fmla="*/ 213 w 311"/>
                <a:gd name="T59" fmla="*/ 150 h 219"/>
                <a:gd name="T60" fmla="*/ 257 w 311"/>
                <a:gd name="T61" fmla="*/ 161 h 219"/>
                <a:gd name="T62" fmla="*/ 267 w 311"/>
                <a:gd name="T63" fmla="*/ 103 h 219"/>
                <a:gd name="T64" fmla="*/ 267 w 311"/>
                <a:gd name="T65" fmla="*/ 80 h 219"/>
                <a:gd name="T66" fmla="*/ 267 w 311"/>
                <a:gd name="T67" fmla="*/ 68 h 219"/>
                <a:gd name="T68" fmla="*/ 203 w 311"/>
                <a:gd name="T69" fmla="*/ 35 h 219"/>
                <a:gd name="T70" fmla="*/ 118 w 311"/>
                <a:gd name="T71" fmla="*/ 35 h 219"/>
                <a:gd name="T72" fmla="*/ 118 w 311"/>
                <a:gd name="T73" fmla="*/ 0 h 219"/>
                <a:gd name="T74" fmla="*/ 53 w 311"/>
                <a:gd name="T75" fmla="*/ 46 h 219"/>
                <a:gd name="T76" fmla="*/ 64 w 311"/>
                <a:gd name="T77" fmla="*/ 23 h 219"/>
                <a:gd name="T78" fmla="*/ 74 w 311"/>
                <a:gd name="T79" fmla="*/ 0 h 2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11"/>
                <a:gd name="T121" fmla="*/ 0 h 219"/>
                <a:gd name="T122" fmla="*/ 311 w 311"/>
                <a:gd name="T123" fmla="*/ 219 h 2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11" h="219">
                  <a:moveTo>
                    <a:pt x="0" y="35"/>
                  </a:moveTo>
                  <a:lnTo>
                    <a:pt x="32" y="68"/>
                  </a:lnTo>
                  <a:lnTo>
                    <a:pt x="97" y="80"/>
                  </a:lnTo>
                  <a:lnTo>
                    <a:pt x="128" y="68"/>
                  </a:lnTo>
                  <a:lnTo>
                    <a:pt x="150" y="80"/>
                  </a:lnTo>
                  <a:lnTo>
                    <a:pt x="139" y="92"/>
                  </a:lnTo>
                  <a:lnTo>
                    <a:pt x="150" y="92"/>
                  </a:lnTo>
                  <a:lnTo>
                    <a:pt x="171" y="103"/>
                  </a:lnTo>
                  <a:lnTo>
                    <a:pt x="171" y="126"/>
                  </a:lnTo>
                  <a:lnTo>
                    <a:pt x="128" y="138"/>
                  </a:lnTo>
                  <a:lnTo>
                    <a:pt x="128" y="150"/>
                  </a:lnTo>
                  <a:lnTo>
                    <a:pt x="74" y="150"/>
                  </a:lnTo>
                  <a:lnTo>
                    <a:pt x="53" y="172"/>
                  </a:lnTo>
                  <a:lnTo>
                    <a:pt x="118" y="183"/>
                  </a:lnTo>
                  <a:lnTo>
                    <a:pt x="160" y="218"/>
                  </a:lnTo>
                  <a:lnTo>
                    <a:pt x="192" y="218"/>
                  </a:lnTo>
                  <a:lnTo>
                    <a:pt x="171" y="183"/>
                  </a:lnTo>
                  <a:lnTo>
                    <a:pt x="203" y="207"/>
                  </a:lnTo>
                  <a:lnTo>
                    <a:pt x="234" y="195"/>
                  </a:lnTo>
                  <a:lnTo>
                    <a:pt x="213" y="150"/>
                  </a:lnTo>
                  <a:lnTo>
                    <a:pt x="224" y="138"/>
                  </a:lnTo>
                  <a:lnTo>
                    <a:pt x="257" y="161"/>
                  </a:lnTo>
                  <a:lnTo>
                    <a:pt x="310" y="126"/>
                  </a:lnTo>
                  <a:lnTo>
                    <a:pt x="267" y="103"/>
                  </a:lnTo>
                  <a:lnTo>
                    <a:pt x="234" y="103"/>
                  </a:lnTo>
                  <a:lnTo>
                    <a:pt x="267" y="80"/>
                  </a:lnTo>
                  <a:lnTo>
                    <a:pt x="257" y="80"/>
                  </a:lnTo>
                  <a:lnTo>
                    <a:pt x="267" y="68"/>
                  </a:lnTo>
                  <a:lnTo>
                    <a:pt x="234" y="46"/>
                  </a:lnTo>
                  <a:lnTo>
                    <a:pt x="203" y="35"/>
                  </a:lnTo>
                  <a:lnTo>
                    <a:pt x="213" y="23"/>
                  </a:lnTo>
                  <a:lnTo>
                    <a:pt x="118" y="35"/>
                  </a:lnTo>
                  <a:lnTo>
                    <a:pt x="139" y="11"/>
                  </a:lnTo>
                  <a:lnTo>
                    <a:pt x="118" y="0"/>
                  </a:lnTo>
                  <a:lnTo>
                    <a:pt x="74" y="11"/>
                  </a:lnTo>
                  <a:lnTo>
                    <a:pt x="53" y="46"/>
                  </a:lnTo>
                  <a:lnTo>
                    <a:pt x="53" y="35"/>
                  </a:lnTo>
                  <a:lnTo>
                    <a:pt x="64" y="23"/>
                  </a:lnTo>
                  <a:lnTo>
                    <a:pt x="107" y="0"/>
                  </a:lnTo>
                  <a:lnTo>
                    <a:pt x="74" y="0"/>
                  </a:lnTo>
                  <a:lnTo>
                    <a:pt x="0" y="35"/>
                  </a:lnTo>
                  <a:lnTo>
                    <a:pt x="32" y="68"/>
                  </a:lnTo>
                  <a:lnTo>
                    <a:pt x="97" y="80"/>
                  </a:lnTo>
                  <a:lnTo>
                    <a:pt x="128" y="68"/>
                  </a:lnTo>
                  <a:lnTo>
                    <a:pt x="150" y="80"/>
                  </a:lnTo>
                  <a:lnTo>
                    <a:pt x="139" y="92"/>
                  </a:lnTo>
                  <a:lnTo>
                    <a:pt x="150" y="92"/>
                  </a:lnTo>
                  <a:lnTo>
                    <a:pt x="171" y="103"/>
                  </a:lnTo>
                  <a:lnTo>
                    <a:pt x="171" y="126"/>
                  </a:lnTo>
                  <a:lnTo>
                    <a:pt x="128" y="138"/>
                  </a:lnTo>
                  <a:lnTo>
                    <a:pt x="128" y="150"/>
                  </a:lnTo>
                  <a:lnTo>
                    <a:pt x="74" y="150"/>
                  </a:lnTo>
                  <a:lnTo>
                    <a:pt x="53" y="172"/>
                  </a:lnTo>
                  <a:lnTo>
                    <a:pt x="118" y="183"/>
                  </a:lnTo>
                  <a:lnTo>
                    <a:pt x="160" y="218"/>
                  </a:lnTo>
                  <a:lnTo>
                    <a:pt x="192" y="218"/>
                  </a:lnTo>
                  <a:lnTo>
                    <a:pt x="171" y="183"/>
                  </a:lnTo>
                  <a:lnTo>
                    <a:pt x="203" y="207"/>
                  </a:lnTo>
                  <a:lnTo>
                    <a:pt x="234" y="195"/>
                  </a:lnTo>
                  <a:lnTo>
                    <a:pt x="213" y="150"/>
                  </a:lnTo>
                  <a:lnTo>
                    <a:pt x="224" y="138"/>
                  </a:lnTo>
                  <a:lnTo>
                    <a:pt x="257" y="161"/>
                  </a:lnTo>
                  <a:lnTo>
                    <a:pt x="310" y="126"/>
                  </a:lnTo>
                  <a:lnTo>
                    <a:pt x="267" y="103"/>
                  </a:lnTo>
                  <a:lnTo>
                    <a:pt x="234" y="103"/>
                  </a:lnTo>
                  <a:lnTo>
                    <a:pt x="267" y="80"/>
                  </a:lnTo>
                  <a:lnTo>
                    <a:pt x="257" y="80"/>
                  </a:lnTo>
                  <a:lnTo>
                    <a:pt x="267" y="68"/>
                  </a:lnTo>
                  <a:lnTo>
                    <a:pt x="234" y="46"/>
                  </a:lnTo>
                  <a:lnTo>
                    <a:pt x="203" y="35"/>
                  </a:lnTo>
                  <a:lnTo>
                    <a:pt x="213" y="23"/>
                  </a:lnTo>
                  <a:lnTo>
                    <a:pt x="118" y="35"/>
                  </a:lnTo>
                  <a:lnTo>
                    <a:pt x="139" y="11"/>
                  </a:lnTo>
                  <a:lnTo>
                    <a:pt x="118" y="0"/>
                  </a:lnTo>
                  <a:lnTo>
                    <a:pt x="74" y="11"/>
                  </a:lnTo>
                  <a:lnTo>
                    <a:pt x="53" y="46"/>
                  </a:lnTo>
                  <a:lnTo>
                    <a:pt x="53" y="35"/>
                  </a:lnTo>
                  <a:lnTo>
                    <a:pt x="64" y="23"/>
                  </a:lnTo>
                  <a:lnTo>
                    <a:pt x="107" y="0"/>
                  </a:lnTo>
                  <a:lnTo>
                    <a:pt x="74" y="0"/>
                  </a:lnTo>
                  <a:lnTo>
                    <a:pt x="0" y="3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2" name="Freeform 236"/>
            <p:cNvSpPr>
              <a:spLocks/>
            </p:cNvSpPr>
            <p:nvPr/>
          </p:nvSpPr>
          <p:spPr bwMode="auto">
            <a:xfrm>
              <a:off x="1827" y="1155"/>
              <a:ext cx="45" cy="17"/>
            </a:xfrm>
            <a:custGeom>
              <a:avLst/>
              <a:gdLst>
                <a:gd name="T0" fmla="*/ 9 w 45"/>
                <a:gd name="T1" fmla="*/ 0 h 17"/>
                <a:gd name="T2" fmla="*/ 0 w 45"/>
                <a:gd name="T3" fmla="*/ 16 h 17"/>
                <a:gd name="T4" fmla="*/ 9 w 45"/>
                <a:gd name="T5" fmla="*/ 16 h 17"/>
                <a:gd name="T6" fmla="*/ 35 w 45"/>
                <a:gd name="T7" fmla="*/ 16 h 17"/>
                <a:gd name="T8" fmla="*/ 44 w 45"/>
                <a:gd name="T9" fmla="*/ 7 h 17"/>
                <a:gd name="T10" fmla="*/ 9 w 4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7"/>
                <a:gd name="T20" fmla="*/ 45 w 45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7">
                  <a:moveTo>
                    <a:pt x="9" y="0"/>
                  </a:moveTo>
                  <a:lnTo>
                    <a:pt x="0" y="16"/>
                  </a:lnTo>
                  <a:lnTo>
                    <a:pt x="9" y="16"/>
                  </a:lnTo>
                  <a:lnTo>
                    <a:pt x="35" y="16"/>
                  </a:lnTo>
                  <a:lnTo>
                    <a:pt x="44" y="7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3" name="Freeform 237"/>
            <p:cNvSpPr>
              <a:spLocks/>
            </p:cNvSpPr>
            <p:nvPr/>
          </p:nvSpPr>
          <p:spPr bwMode="auto">
            <a:xfrm>
              <a:off x="1827" y="1155"/>
              <a:ext cx="54" cy="24"/>
            </a:xfrm>
            <a:custGeom>
              <a:avLst/>
              <a:gdLst>
                <a:gd name="T0" fmla="*/ 11 w 54"/>
                <a:gd name="T1" fmla="*/ 0 h 24"/>
                <a:gd name="T2" fmla="*/ 0 w 54"/>
                <a:gd name="T3" fmla="*/ 23 h 24"/>
                <a:gd name="T4" fmla="*/ 11 w 54"/>
                <a:gd name="T5" fmla="*/ 23 h 24"/>
                <a:gd name="T6" fmla="*/ 42 w 54"/>
                <a:gd name="T7" fmla="*/ 23 h 24"/>
                <a:gd name="T8" fmla="*/ 53 w 54"/>
                <a:gd name="T9" fmla="*/ 11 h 24"/>
                <a:gd name="T10" fmla="*/ 11 w 54"/>
                <a:gd name="T11" fmla="*/ 0 h 24"/>
                <a:gd name="T12" fmla="*/ 0 w 54"/>
                <a:gd name="T13" fmla="*/ 23 h 24"/>
                <a:gd name="T14" fmla="*/ 11 w 54"/>
                <a:gd name="T15" fmla="*/ 23 h 24"/>
                <a:gd name="T16" fmla="*/ 42 w 54"/>
                <a:gd name="T17" fmla="*/ 23 h 24"/>
                <a:gd name="T18" fmla="*/ 53 w 54"/>
                <a:gd name="T19" fmla="*/ 11 h 24"/>
                <a:gd name="T20" fmla="*/ 11 w 54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4"/>
                <a:gd name="T34" fmla="*/ 0 h 24"/>
                <a:gd name="T35" fmla="*/ 54 w 54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4" h="24">
                  <a:moveTo>
                    <a:pt x="11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42" y="23"/>
                  </a:lnTo>
                  <a:lnTo>
                    <a:pt x="53" y="11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42" y="23"/>
                  </a:lnTo>
                  <a:lnTo>
                    <a:pt x="53" y="11"/>
                  </a:lnTo>
                  <a:lnTo>
                    <a:pt x="11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4" name="Line 238"/>
            <p:cNvSpPr>
              <a:spLocks noChangeShapeType="1"/>
            </p:cNvSpPr>
            <p:nvPr/>
          </p:nvSpPr>
          <p:spPr bwMode="auto">
            <a:xfrm>
              <a:off x="1667" y="1137"/>
              <a:ext cx="34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5" name="Freeform 239"/>
            <p:cNvSpPr>
              <a:spLocks/>
            </p:cNvSpPr>
            <p:nvPr/>
          </p:nvSpPr>
          <p:spPr bwMode="auto">
            <a:xfrm>
              <a:off x="1710" y="1108"/>
              <a:ext cx="151" cy="26"/>
            </a:xfrm>
            <a:custGeom>
              <a:avLst/>
              <a:gdLst>
                <a:gd name="T0" fmla="*/ 0 w 151"/>
                <a:gd name="T1" fmla="*/ 0 h 26"/>
                <a:gd name="T2" fmla="*/ 0 w 151"/>
                <a:gd name="T3" fmla="*/ 9 h 26"/>
                <a:gd name="T4" fmla="*/ 30 w 151"/>
                <a:gd name="T5" fmla="*/ 9 h 26"/>
                <a:gd name="T6" fmla="*/ 10 w 151"/>
                <a:gd name="T7" fmla="*/ 25 h 26"/>
                <a:gd name="T8" fmla="*/ 21 w 151"/>
                <a:gd name="T9" fmla="*/ 25 h 26"/>
                <a:gd name="T10" fmla="*/ 110 w 151"/>
                <a:gd name="T11" fmla="*/ 25 h 26"/>
                <a:gd name="T12" fmla="*/ 150 w 151"/>
                <a:gd name="T13" fmla="*/ 17 h 26"/>
                <a:gd name="T14" fmla="*/ 60 w 151"/>
                <a:gd name="T15" fmla="*/ 9 h 26"/>
                <a:gd name="T16" fmla="*/ 50 w 151"/>
                <a:gd name="T17" fmla="*/ 0 h 26"/>
                <a:gd name="T18" fmla="*/ 0 w 151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1"/>
                <a:gd name="T31" fmla="*/ 0 h 26"/>
                <a:gd name="T32" fmla="*/ 151 w 151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1" h="26">
                  <a:moveTo>
                    <a:pt x="0" y="0"/>
                  </a:moveTo>
                  <a:lnTo>
                    <a:pt x="0" y="9"/>
                  </a:lnTo>
                  <a:lnTo>
                    <a:pt x="30" y="9"/>
                  </a:lnTo>
                  <a:lnTo>
                    <a:pt x="10" y="25"/>
                  </a:lnTo>
                  <a:lnTo>
                    <a:pt x="21" y="25"/>
                  </a:lnTo>
                  <a:lnTo>
                    <a:pt x="110" y="25"/>
                  </a:lnTo>
                  <a:lnTo>
                    <a:pt x="150" y="17"/>
                  </a:lnTo>
                  <a:lnTo>
                    <a:pt x="60" y="9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6" name="Freeform 240"/>
            <p:cNvSpPr>
              <a:spLocks/>
            </p:cNvSpPr>
            <p:nvPr/>
          </p:nvSpPr>
          <p:spPr bwMode="auto">
            <a:xfrm>
              <a:off x="1710" y="1108"/>
              <a:ext cx="160" cy="36"/>
            </a:xfrm>
            <a:custGeom>
              <a:avLst/>
              <a:gdLst>
                <a:gd name="T0" fmla="*/ 0 w 160"/>
                <a:gd name="T1" fmla="*/ 0 h 36"/>
                <a:gd name="T2" fmla="*/ 0 w 160"/>
                <a:gd name="T3" fmla="*/ 12 h 36"/>
                <a:gd name="T4" fmla="*/ 32 w 160"/>
                <a:gd name="T5" fmla="*/ 12 h 36"/>
                <a:gd name="T6" fmla="*/ 11 w 160"/>
                <a:gd name="T7" fmla="*/ 35 h 36"/>
                <a:gd name="T8" fmla="*/ 22 w 160"/>
                <a:gd name="T9" fmla="*/ 35 h 36"/>
                <a:gd name="T10" fmla="*/ 117 w 160"/>
                <a:gd name="T11" fmla="*/ 35 h 36"/>
                <a:gd name="T12" fmla="*/ 159 w 160"/>
                <a:gd name="T13" fmla="*/ 24 h 36"/>
                <a:gd name="T14" fmla="*/ 64 w 160"/>
                <a:gd name="T15" fmla="*/ 12 h 36"/>
                <a:gd name="T16" fmla="*/ 53 w 160"/>
                <a:gd name="T17" fmla="*/ 0 h 36"/>
                <a:gd name="T18" fmla="*/ 0 w 160"/>
                <a:gd name="T19" fmla="*/ 0 h 36"/>
                <a:gd name="T20" fmla="*/ 0 w 160"/>
                <a:gd name="T21" fmla="*/ 12 h 36"/>
                <a:gd name="T22" fmla="*/ 32 w 160"/>
                <a:gd name="T23" fmla="*/ 12 h 36"/>
                <a:gd name="T24" fmla="*/ 11 w 160"/>
                <a:gd name="T25" fmla="*/ 35 h 36"/>
                <a:gd name="T26" fmla="*/ 22 w 160"/>
                <a:gd name="T27" fmla="*/ 35 h 36"/>
                <a:gd name="T28" fmla="*/ 117 w 160"/>
                <a:gd name="T29" fmla="*/ 35 h 36"/>
                <a:gd name="T30" fmla="*/ 159 w 160"/>
                <a:gd name="T31" fmla="*/ 24 h 36"/>
                <a:gd name="T32" fmla="*/ 64 w 160"/>
                <a:gd name="T33" fmla="*/ 12 h 36"/>
                <a:gd name="T34" fmla="*/ 53 w 160"/>
                <a:gd name="T35" fmla="*/ 0 h 36"/>
                <a:gd name="T36" fmla="*/ 0 w 160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"/>
                <a:gd name="T58" fmla="*/ 0 h 36"/>
                <a:gd name="T59" fmla="*/ 160 w 160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" h="36">
                  <a:moveTo>
                    <a:pt x="0" y="0"/>
                  </a:moveTo>
                  <a:lnTo>
                    <a:pt x="0" y="12"/>
                  </a:lnTo>
                  <a:lnTo>
                    <a:pt x="32" y="12"/>
                  </a:lnTo>
                  <a:lnTo>
                    <a:pt x="11" y="35"/>
                  </a:lnTo>
                  <a:lnTo>
                    <a:pt x="22" y="35"/>
                  </a:lnTo>
                  <a:lnTo>
                    <a:pt x="117" y="35"/>
                  </a:lnTo>
                  <a:lnTo>
                    <a:pt x="159" y="24"/>
                  </a:lnTo>
                  <a:lnTo>
                    <a:pt x="64" y="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11" y="35"/>
                  </a:lnTo>
                  <a:lnTo>
                    <a:pt x="22" y="35"/>
                  </a:lnTo>
                  <a:lnTo>
                    <a:pt x="117" y="35"/>
                  </a:lnTo>
                  <a:lnTo>
                    <a:pt x="159" y="24"/>
                  </a:lnTo>
                  <a:lnTo>
                    <a:pt x="64" y="12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7" name="Freeform 241"/>
            <p:cNvSpPr>
              <a:spLocks/>
            </p:cNvSpPr>
            <p:nvPr/>
          </p:nvSpPr>
          <p:spPr bwMode="auto">
            <a:xfrm>
              <a:off x="1773" y="1040"/>
              <a:ext cx="99" cy="37"/>
            </a:xfrm>
            <a:custGeom>
              <a:avLst/>
              <a:gdLst>
                <a:gd name="T0" fmla="*/ 10 w 99"/>
                <a:gd name="T1" fmla="*/ 9 h 37"/>
                <a:gd name="T2" fmla="*/ 10 w 99"/>
                <a:gd name="T3" fmla="*/ 18 h 37"/>
                <a:gd name="T4" fmla="*/ 0 w 99"/>
                <a:gd name="T5" fmla="*/ 27 h 37"/>
                <a:gd name="T6" fmla="*/ 0 w 99"/>
                <a:gd name="T7" fmla="*/ 36 h 37"/>
                <a:gd name="T8" fmla="*/ 98 w 99"/>
                <a:gd name="T9" fmla="*/ 18 h 37"/>
                <a:gd name="T10" fmla="*/ 59 w 99"/>
                <a:gd name="T11" fmla="*/ 0 h 37"/>
                <a:gd name="T12" fmla="*/ 10 w 99"/>
                <a:gd name="T13" fmla="*/ 9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"/>
                <a:gd name="T22" fmla="*/ 0 h 37"/>
                <a:gd name="T23" fmla="*/ 99 w 9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" h="37">
                  <a:moveTo>
                    <a:pt x="10" y="9"/>
                  </a:moveTo>
                  <a:lnTo>
                    <a:pt x="1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8" y="18"/>
                  </a:lnTo>
                  <a:lnTo>
                    <a:pt x="59" y="0"/>
                  </a:lnTo>
                  <a:lnTo>
                    <a:pt x="10" y="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8" name="Freeform 242"/>
            <p:cNvSpPr>
              <a:spLocks/>
            </p:cNvSpPr>
            <p:nvPr/>
          </p:nvSpPr>
          <p:spPr bwMode="auto">
            <a:xfrm>
              <a:off x="1773" y="1040"/>
              <a:ext cx="108" cy="46"/>
            </a:xfrm>
            <a:custGeom>
              <a:avLst/>
              <a:gdLst>
                <a:gd name="T0" fmla="*/ 11 w 108"/>
                <a:gd name="T1" fmla="*/ 11 h 46"/>
                <a:gd name="T2" fmla="*/ 11 w 108"/>
                <a:gd name="T3" fmla="*/ 23 h 46"/>
                <a:gd name="T4" fmla="*/ 0 w 108"/>
                <a:gd name="T5" fmla="*/ 34 h 46"/>
                <a:gd name="T6" fmla="*/ 0 w 108"/>
                <a:gd name="T7" fmla="*/ 45 h 46"/>
                <a:gd name="T8" fmla="*/ 107 w 108"/>
                <a:gd name="T9" fmla="*/ 23 h 46"/>
                <a:gd name="T10" fmla="*/ 65 w 108"/>
                <a:gd name="T11" fmla="*/ 0 h 46"/>
                <a:gd name="T12" fmla="*/ 11 w 108"/>
                <a:gd name="T13" fmla="*/ 11 h 46"/>
                <a:gd name="T14" fmla="*/ 11 w 108"/>
                <a:gd name="T15" fmla="*/ 23 h 46"/>
                <a:gd name="T16" fmla="*/ 0 w 108"/>
                <a:gd name="T17" fmla="*/ 34 h 46"/>
                <a:gd name="T18" fmla="*/ 0 w 108"/>
                <a:gd name="T19" fmla="*/ 45 h 46"/>
                <a:gd name="T20" fmla="*/ 107 w 108"/>
                <a:gd name="T21" fmla="*/ 23 h 46"/>
                <a:gd name="T22" fmla="*/ 65 w 108"/>
                <a:gd name="T23" fmla="*/ 0 h 46"/>
                <a:gd name="T24" fmla="*/ 11 w 108"/>
                <a:gd name="T25" fmla="*/ 11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"/>
                <a:gd name="T40" fmla="*/ 0 h 46"/>
                <a:gd name="T41" fmla="*/ 108 w 108"/>
                <a:gd name="T42" fmla="*/ 46 h 4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" h="46">
                  <a:moveTo>
                    <a:pt x="11" y="11"/>
                  </a:moveTo>
                  <a:lnTo>
                    <a:pt x="11" y="23"/>
                  </a:lnTo>
                  <a:lnTo>
                    <a:pt x="0" y="34"/>
                  </a:lnTo>
                  <a:lnTo>
                    <a:pt x="0" y="45"/>
                  </a:lnTo>
                  <a:lnTo>
                    <a:pt x="107" y="23"/>
                  </a:lnTo>
                  <a:lnTo>
                    <a:pt x="65" y="0"/>
                  </a:lnTo>
                  <a:lnTo>
                    <a:pt x="11" y="11"/>
                  </a:lnTo>
                  <a:lnTo>
                    <a:pt x="11" y="23"/>
                  </a:lnTo>
                  <a:lnTo>
                    <a:pt x="0" y="34"/>
                  </a:lnTo>
                  <a:lnTo>
                    <a:pt x="0" y="45"/>
                  </a:lnTo>
                  <a:lnTo>
                    <a:pt x="107" y="23"/>
                  </a:lnTo>
                  <a:lnTo>
                    <a:pt x="65" y="0"/>
                  </a:lnTo>
                  <a:lnTo>
                    <a:pt x="11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69" name="Freeform 243"/>
            <p:cNvSpPr>
              <a:spLocks/>
            </p:cNvSpPr>
            <p:nvPr/>
          </p:nvSpPr>
          <p:spPr bwMode="auto">
            <a:xfrm>
              <a:off x="1784" y="1017"/>
              <a:ext cx="396" cy="95"/>
            </a:xfrm>
            <a:custGeom>
              <a:avLst/>
              <a:gdLst>
                <a:gd name="T0" fmla="*/ 73 w 396"/>
                <a:gd name="T1" fmla="*/ 21 h 95"/>
                <a:gd name="T2" fmla="*/ 82 w 396"/>
                <a:gd name="T3" fmla="*/ 31 h 95"/>
                <a:gd name="T4" fmla="*/ 104 w 396"/>
                <a:gd name="T5" fmla="*/ 31 h 95"/>
                <a:gd name="T6" fmla="*/ 82 w 396"/>
                <a:gd name="T7" fmla="*/ 42 h 95"/>
                <a:gd name="T8" fmla="*/ 93 w 396"/>
                <a:gd name="T9" fmla="*/ 42 h 95"/>
                <a:gd name="T10" fmla="*/ 93 w 396"/>
                <a:gd name="T11" fmla="*/ 52 h 95"/>
                <a:gd name="T12" fmla="*/ 41 w 396"/>
                <a:gd name="T13" fmla="*/ 62 h 95"/>
                <a:gd name="T14" fmla="*/ 62 w 396"/>
                <a:gd name="T15" fmla="*/ 62 h 95"/>
                <a:gd name="T16" fmla="*/ 0 w 396"/>
                <a:gd name="T17" fmla="*/ 83 h 95"/>
                <a:gd name="T18" fmla="*/ 82 w 396"/>
                <a:gd name="T19" fmla="*/ 94 h 95"/>
                <a:gd name="T20" fmla="*/ 218 w 396"/>
                <a:gd name="T21" fmla="*/ 42 h 95"/>
                <a:gd name="T22" fmla="*/ 395 w 396"/>
                <a:gd name="T23" fmla="*/ 10 h 95"/>
                <a:gd name="T24" fmla="*/ 239 w 396"/>
                <a:gd name="T25" fmla="*/ 0 h 95"/>
                <a:gd name="T26" fmla="*/ 73 w 396"/>
                <a:gd name="T27" fmla="*/ 21 h 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6"/>
                <a:gd name="T43" fmla="*/ 0 h 95"/>
                <a:gd name="T44" fmla="*/ 396 w 396"/>
                <a:gd name="T45" fmla="*/ 95 h 9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6" h="95">
                  <a:moveTo>
                    <a:pt x="73" y="21"/>
                  </a:moveTo>
                  <a:lnTo>
                    <a:pt x="82" y="31"/>
                  </a:lnTo>
                  <a:lnTo>
                    <a:pt x="104" y="31"/>
                  </a:lnTo>
                  <a:lnTo>
                    <a:pt x="82" y="42"/>
                  </a:lnTo>
                  <a:lnTo>
                    <a:pt x="93" y="42"/>
                  </a:lnTo>
                  <a:lnTo>
                    <a:pt x="93" y="52"/>
                  </a:lnTo>
                  <a:lnTo>
                    <a:pt x="41" y="62"/>
                  </a:lnTo>
                  <a:lnTo>
                    <a:pt x="62" y="62"/>
                  </a:lnTo>
                  <a:lnTo>
                    <a:pt x="0" y="83"/>
                  </a:lnTo>
                  <a:lnTo>
                    <a:pt x="82" y="94"/>
                  </a:lnTo>
                  <a:lnTo>
                    <a:pt x="218" y="42"/>
                  </a:lnTo>
                  <a:lnTo>
                    <a:pt x="395" y="10"/>
                  </a:lnTo>
                  <a:lnTo>
                    <a:pt x="239" y="0"/>
                  </a:lnTo>
                  <a:lnTo>
                    <a:pt x="73" y="2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0" name="Freeform 244"/>
            <p:cNvSpPr>
              <a:spLocks/>
            </p:cNvSpPr>
            <p:nvPr/>
          </p:nvSpPr>
          <p:spPr bwMode="auto">
            <a:xfrm>
              <a:off x="1784" y="1017"/>
              <a:ext cx="405" cy="104"/>
            </a:xfrm>
            <a:custGeom>
              <a:avLst/>
              <a:gdLst>
                <a:gd name="T0" fmla="*/ 74 w 405"/>
                <a:gd name="T1" fmla="*/ 23 h 104"/>
                <a:gd name="T2" fmla="*/ 84 w 405"/>
                <a:gd name="T3" fmla="*/ 34 h 104"/>
                <a:gd name="T4" fmla="*/ 107 w 405"/>
                <a:gd name="T5" fmla="*/ 34 h 104"/>
                <a:gd name="T6" fmla="*/ 84 w 405"/>
                <a:gd name="T7" fmla="*/ 46 h 104"/>
                <a:gd name="T8" fmla="*/ 95 w 405"/>
                <a:gd name="T9" fmla="*/ 46 h 104"/>
                <a:gd name="T10" fmla="*/ 95 w 405"/>
                <a:gd name="T11" fmla="*/ 57 h 104"/>
                <a:gd name="T12" fmla="*/ 42 w 405"/>
                <a:gd name="T13" fmla="*/ 68 h 104"/>
                <a:gd name="T14" fmla="*/ 63 w 405"/>
                <a:gd name="T15" fmla="*/ 68 h 104"/>
                <a:gd name="T16" fmla="*/ 0 w 405"/>
                <a:gd name="T17" fmla="*/ 91 h 104"/>
                <a:gd name="T18" fmla="*/ 84 w 405"/>
                <a:gd name="T19" fmla="*/ 103 h 104"/>
                <a:gd name="T20" fmla="*/ 223 w 405"/>
                <a:gd name="T21" fmla="*/ 46 h 104"/>
                <a:gd name="T22" fmla="*/ 404 w 405"/>
                <a:gd name="T23" fmla="*/ 11 h 104"/>
                <a:gd name="T24" fmla="*/ 244 w 405"/>
                <a:gd name="T25" fmla="*/ 0 h 104"/>
                <a:gd name="T26" fmla="*/ 74 w 405"/>
                <a:gd name="T27" fmla="*/ 23 h 104"/>
                <a:gd name="T28" fmla="*/ 84 w 405"/>
                <a:gd name="T29" fmla="*/ 34 h 104"/>
                <a:gd name="T30" fmla="*/ 107 w 405"/>
                <a:gd name="T31" fmla="*/ 34 h 104"/>
                <a:gd name="T32" fmla="*/ 84 w 405"/>
                <a:gd name="T33" fmla="*/ 46 h 104"/>
                <a:gd name="T34" fmla="*/ 95 w 405"/>
                <a:gd name="T35" fmla="*/ 46 h 104"/>
                <a:gd name="T36" fmla="*/ 95 w 405"/>
                <a:gd name="T37" fmla="*/ 57 h 104"/>
                <a:gd name="T38" fmla="*/ 42 w 405"/>
                <a:gd name="T39" fmla="*/ 68 h 104"/>
                <a:gd name="T40" fmla="*/ 63 w 405"/>
                <a:gd name="T41" fmla="*/ 68 h 104"/>
                <a:gd name="T42" fmla="*/ 0 w 405"/>
                <a:gd name="T43" fmla="*/ 91 h 104"/>
                <a:gd name="T44" fmla="*/ 84 w 405"/>
                <a:gd name="T45" fmla="*/ 103 h 104"/>
                <a:gd name="T46" fmla="*/ 223 w 405"/>
                <a:gd name="T47" fmla="*/ 46 h 104"/>
                <a:gd name="T48" fmla="*/ 404 w 405"/>
                <a:gd name="T49" fmla="*/ 11 h 104"/>
                <a:gd name="T50" fmla="*/ 244 w 405"/>
                <a:gd name="T51" fmla="*/ 0 h 104"/>
                <a:gd name="T52" fmla="*/ 74 w 405"/>
                <a:gd name="T53" fmla="*/ 23 h 1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5"/>
                <a:gd name="T82" fmla="*/ 0 h 104"/>
                <a:gd name="T83" fmla="*/ 405 w 405"/>
                <a:gd name="T84" fmla="*/ 104 h 10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5" h="104">
                  <a:moveTo>
                    <a:pt x="74" y="23"/>
                  </a:moveTo>
                  <a:lnTo>
                    <a:pt x="84" y="34"/>
                  </a:lnTo>
                  <a:lnTo>
                    <a:pt x="107" y="34"/>
                  </a:lnTo>
                  <a:lnTo>
                    <a:pt x="84" y="46"/>
                  </a:lnTo>
                  <a:lnTo>
                    <a:pt x="95" y="46"/>
                  </a:lnTo>
                  <a:lnTo>
                    <a:pt x="95" y="57"/>
                  </a:lnTo>
                  <a:lnTo>
                    <a:pt x="42" y="68"/>
                  </a:lnTo>
                  <a:lnTo>
                    <a:pt x="63" y="68"/>
                  </a:lnTo>
                  <a:lnTo>
                    <a:pt x="0" y="91"/>
                  </a:lnTo>
                  <a:lnTo>
                    <a:pt x="84" y="103"/>
                  </a:lnTo>
                  <a:lnTo>
                    <a:pt x="223" y="46"/>
                  </a:lnTo>
                  <a:lnTo>
                    <a:pt x="404" y="11"/>
                  </a:lnTo>
                  <a:lnTo>
                    <a:pt x="244" y="0"/>
                  </a:lnTo>
                  <a:lnTo>
                    <a:pt x="74" y="23"/>
                  </a:lnTo>
                  <a:lnTo>
                    <a:pt x="84" y="34"/>
                  </a:lnTo>
                  <a:lnTo>
                    <a:pt x="107" y="34"/>
                  </a:lnTo>
                  <a:lnTo>
                    <a:pt x="84" y="46"/>
                  </a:lnTo>
                  <a:lnTo>
                    <a:pt x="95" y="46"/>
                  </a:lnTo>
                  <a:lnTo>
                    <a:pt x="95" y="57"/>
                  </a:lnTo>
                  <a:lnTo>
                    <a:pt x="42" y="68"/>
                  </a:lnTo>
                  <a:lnTo>
                    <a:pt x="63" y="68"/>
                  </a:lnTo>
                  <a:lnTo>
                    <a:pt x="0" y="91"/>
                  </a:lnTo>
                  <a:lnTo>
                    <a:pt x="84" y="103"/>
                  </a:lnTo>
                  <a:lnTo>
                    <a:pt x="223" y="46"/>
                  </a:lnTo>
                  <a:lnTo>
                    <a:pt x="404" y="11"/>
                  </a:lnTo>
                  <a:lnTo>
                    <a:pt x="244" y="0"/>
                  </a:lnTo>
                  <a:lnTo>
                    <a:pt x="74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1" name="Line 245"/>
            <p:cNvSpPr>
              <a:spLocks noChangeShapeType="1"/>
            </p:cNvSpPr>
            <p:nvPr/>
          </p:nvSpPr>
          <p:spPr bwMode="auto">
            <a:xfrm>
              <a:off x="1732" y="1067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2" name="Freeform 246"/>
            <p:cNvSpPr>
              <a:spLocks/>
            </p:cNvSpPr>
            <p:nvPr/>
          </p:nvSpPr>
          <p:spPr bwMode="auto">
            <a:xfrm>
              <a:off x="1635" y="1075"/>
              <a:ext cx="99" cy="17"/>
            </a:xfrm>
            <a:custGeom>
              <a:avLst/>
              <a:gdLst>
                <a:gd name="T0" fmla="*/ 0 w 99"/>
                <a:gd name="T1" fmla="*/ 0 h 17"/>
                <a:gd name="T2" fmla="*/ 19 w 99"/>
                <a:gd name="T3" fmla="*/ 0 h 17"/>
                <a:gd name="T4" fmla="*/ 10 w 99"/>
                <a:gd name="T5" fmla="*/ 7 h 17"/>
                <a:gd name="T6" fmla="*/ 40 w 99"/>
                <a:gd name="T7" fmla="*/ 16 h 17"/>
                <a:gd name="T8" fmla="*/ 98 w 99"/>
                <a:gd name="T9" fmla="*/ 7 h 17"/>
                <a:gd name="T10" fmla="*/ 79 w 99"/>
                <a:gd name="T11" fmla="*/ 0 h 17"/>
                <a:gd name="T12" fmla="*/ 49 w 99"/>
                <a:gd name="T13" fmla="*/ 7 h 17"/>
                <a:gd name="T14" fmla="*/ 59 w 99"/>
                <a:gd name="T15" fmla="*/ 0 h 17"/>
                <a:gd name="T16" fmla="*/ 49 w 99"/>
                <a:gd name="T17" fmla="*/ 0 h 17"/>
                <a:gd name="T18" fmla="*/ 0 w 99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17"/>
                <a:gd name="T32" fmla="*/ 99 w 99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17">
                  <a:moveTo>
                    <a:pt x="0" y="0"/>
                  </a:moveTo>
                  <a:lnTo>
                    <a:pt x="19" y="0"/>
                  </a:lnTo>
                  <a:lnTo>
                    <a:pt x="10" y="7"/>
                  </a:lnTo>
                  <a:lnTo>
                    <a:pt x="40" y="16"/>
                  </a:lnTo>
                  <a:lnTo>
                    <a:pt x="98" y="7"/>
                  </a:lnTo>
                  <a:lnTo>
                    <a:pt x="79" y="0"/>
                  </a:lnTo>
                  <a:lnTo>
                    <a:pt x="49" y="7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3" name="Freeform 247"/>
            <p:cNvSpPr>
              <a:spLocks/>
            </p:cNvSpPr>
            <p:nvPr/>
          </p:nvSpPr>
          <p:spPr bwMode="auto">
            <a:xfrm>
              <a:off x="1635" y="1075"/>
              <a:ext cx="108" cy="23"/>
            </a:xfrm>
            <a:custGeom>
              <a:avLst/>
              <a:gdLst>
                <a:gd name="T0" fmla="*/ 0 w 108"/>
                <a:gd name="T1" fmla="*/ 0 h 23"/>
                <a:gd name="T2" fmla="*/ 21 w 108"/>
                <a:gd name="T3" fmla="*/ 0 h 23"/>
                <a:gd name="T4" fmla="*/ 11 w 108"/>
                <a:gd name="T5" fmla="*/ 10 h 23"/>
                <a:gd name="T6" fmla="*/ 43 w 108"/>
                <a:gd name="T7" fmla="*/ 22 h 23"/>
                <a:gd name="T8" fmla="*/ 107 w 108"/>
                <a:gd name="T9" fmla="*/ 10 h 23"/>
                <a:gd name="T10" fmla="*/ 86 w 108"/>
                <a:gd name="T11" fmla="*/ 0 h 23"/>
                <a:gd name="T12" fmla="*/ 54 w 108"/>
                <a:gd name="T13" fmla="*/ 10 h 23"/>
                <a:gd name="T14" fmla="*/ 65 w 108"/>
                <a:gd name="T15" fmla="*/ 0 h 23"/>
                <a:gd name="T16" fmla="*/ 54 w 108"/>
                <a:gd name="T17" fmla="*/ 0 h 23"/>
                <a:gd name="T18" fmla="*/ 0 w 108"/>
                <a:gd name="T19" fmla="*/ 0 h 23"/>
                <a:gd name="T20" fmla="*/ 21 w 108"/>
                <a:gd name="T21" fmla="*/ 0 h 23"/>
                <a:gd name="T22" fmla="*/ 11 w 108"/>
                <a:gd name="T23" fmla="*/ 10 h 23"/>
                <a:gd name="T24" fmla="*/ 43 w 108"/>
                <a:gd name="T25" fmla="*/ 22 h 23"/>
                <a:gd name="T26" fmla="*/ 107 w 108"/>
                <a:gd name="T27" fmla="*/ 10 h 23"/>
                <a:gd name="T28" fmla="*/ 86 w 108"/>
                <a:gd name="T29" fmla="*/ 0 h 23"/>
                <a:gd name="T30" fmla="*/ 54 w 108"/>
                <a:gd name="T31" fmla="*/ 10 h 23"/>
                <a:gd name="T32" fmla="*/ 65 w 108"/>
                <a:gd name="T33" fmla="*/ 0 h 23"/>
                <a:gd name="T34" fmla="*/ 54 w 108"/>
                <a:gd name="T35" fmla="*/ 0 h 23"/>
                <a:gd name="T36" fmla="*/ 0 w 108"/>
                <a:gd name="T37" fmla="*/ 0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23"/>
                <a:gd name="T59" fmla="*/ 108 w 108"/>
                <a:gd name="T60" fmla="*/ 23 h 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23">
                  <a:moveTo>
                    <a:pt x="0" y="0"/>
                  </a:moveTo>
                  <a:lnTo>
                    <a:pt x="21" y="0"/>
                  </a:lnTo>
                  <a:lnTo>
                    <a:pt x="11" y="10"/>
                  </a:lnTo>
                  <a:lnTo>
                    <a:pt x="43" y="22"/>
                  </a:lnTo>
                  <a:lnTo>
                    <a:pt x="107" y="10"/>
                  </a:lnTo>
                  <a:lnTo>
                    <a:pt x="86" y="0"/>
                  </a:lnTo>
                  <a:lnTo>
                    <a:pt x="54" y="1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21" y="0"/>
                  </a:lnTo>
                  <a:lnTo>
                    <a:pt x="11" y="10"/>
                  </a:lnTo>
                  <a:lnTo>
                    <a:pt x="43" y="22"/>
                  </a:lnTo>
                  <a:lnTo>
                    <a:pt x="107" y="10"/>
                  </a:lnTo>
                  <a:lnTo>
                    <a:pt x="86" y="0"/>
                  </a:lnTo>
                  <a:lnTo>
                    <a:pt x="54" y="1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4" name="Line 248"/>
            <p:cNvSpPr>
              <a:spLocks noChangeShapeType="1"/>
            </p:cNvSpPr>
            <p:nvPr/>
          </p:nvSpPr>
          <p:spPr bwMode="auto">
            <a:xfrm flipV="1">
              <a:off x="1710" y="1090"/>
              <a:ext cx="55" cy="12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5" name="Freeform 249"/>
            <p:cNvSpPr>
              <a:spLocks/>
            </p:cNvSpPr>
            <p:nvPr/>
          </p:nvSpPr>
          <p:spPr bwMode="auto">
            <a:xfrm>
              <a:off x="1603" y="1097"/>
              <a:ext cx="24" cy="1"/>
            </a:xfrm>
            <a:custGeom>
              <a:avLst/>
              <a:gdLst>
                <a:gd name="T0" fmla="*/ 12 w 24"/>
                <a:gd name="T1" fmla="*/ 0 h 1"/>
                <a:gd name="T2" fmla="*/ 0 w 24"/>
                <a:gd name="T3" fmla="*/ 0 h 1"/>
                <a:gd name="T4" fmla="*/ 12 w 24"/>
                <a:gd name="T5" fmla="*/ 0 h 1"/>
                <a:gd name="T6" fmla="*/ 23 w 24"/>
                <a:gd name="T7" fmla="*/ 0 h 1"/>
                <a:gd name="T8" fmla="*/ 12 w 24"/>
                <a:gd name="T9" fmla="*/ 0 h 1"/>
                <a:gd name="T10" fmla="*/ 0 w 24"/>
                <a:gd name="T11" fmla="*/ 0 h 1"/>
                <a:gd name="T12" fmla="*/ 12 w 24"/>
                <a:gd name="T13" fmla="*/ 0 h 1"/>
                <a:gd name="T14" fmla="*/ 23 w 24"/>
                <a:gd name="T15" fmla="*/ 0 h 1"/>
                <a:gd name="T16" fmla="*/ 12 w 24"/>
                <a:gd name="T17" fmla="*/ 0 h 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1"/>
                <a:gd name="T29" fmla="*/ 24 w 24"/>
                <a:gd name="T30" fmla="*/ 1 h 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1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1593" y="1108"/>
              <a:ext cx="78" cy="17"/>
            </a:xfrm>
            <a:custGeom>
              <a:avLst/>
              <a:gdLst>
                <a:gd name="T0" fmla="*/ 0 w 78"/>
                <a:gd name="T1" fmla="*/ 0 h 17"/>
                <a:gd name="T2" fmla="*/ 0 w 78"/>
                <a:gd name="T3" fmla="*/ 16 h 17"/>
                <a:gd name="T4" fmla="*/ 19 w 78"/>
                <a:gd name="T5" fmla="*/ 16 h 17"/>
                <a:gd name="T6" fmla="*/ 48 w 78"/>
                <a:gd name="T7" fmla="*/ 16 h 17"/>
                <a:gd name="T8" fmla="*/ 77 w 78"/>
                <a:gd name="T9" fmla="*/ 0 h 17"/>
                <a:gd name="T10" fmla="*/ 48 w 78"/>
                <a:gd name="T11" fmla="*/ 0 h 17"/>
                <a:gd name="T12" fmla="*/ 29 w 78"/>
                <a:gd name="T13" fmla="*/ 8 h 17"/>
                <a:gd name="T14" fmla="*/ 0 w 7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"/>
                <a:gd name="T25" fmla="*/ 0 h 17"/>
                <a:gd name="T26" fmla="*/ 78 w 7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" h="17">
                  <a:moveTo>
                    <a:pt x="0" y="0"/>
                  </a:moveTo>
                  <a:lnTo>
                    <a:pt x="0" y="16"/>
                  </a:lnTo>
                  <a:lnTo>
                    <a:pt x="19" y="16"/>
                  </a:lnTo>
                  <a:lnTo>
                    <a:pt x="48" y="16"/>
                  </a:lnTo>
                  <a:lnTo>
                    <a:pt x="77" y="0"/>
                  </a:lnTo>
                  <a:lnTo>
                    <a:pt x="48" y="0"/>
                  </a:lnTo>
                  <a:lnTo>
                    <a:pt x="29" y="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1593" y="1108"/>
              <a:ext cx="86" cy="25"/>
            </a:xfrm>
            <a:custGeom>
              <a:avLst/>
              <a:gdLst>
                <a:gd name="T0" fmla="*/ 0 w 86"/>
                <a:gd name="T1" fmla="*/ 0 h 25"/>
                <a:gd name="T2" fmla="*/ 0 w 86"/>
                <a:gd name="T3" fmla="*/ 24 h 25"/>
                <a:gd name="T4" fmla="*/ 21 w 86"/>
                <a:gd name="T5" fmla="*/ 24 h 25"/>
                <a:gd name="T6" fmla="*/ 53 w 86"/>
                <a:gd name="T7" fmla="*/ 24 h 25"/>
                <a:gd name="T8" fmla="*/ 85 w 86"/>
                <a:gd name="T9" fmla="*/ 0 h 25"/>
                <a:gd name="T10" fmla="*/ 53 w 86"/>
                <a:gd name="T11" fmla="*/ 0 h 25"/>
                <a:gd name="T12" fmla="*/ 32 w 86"/>
                <a:gd name="T13" fmla="*/ 12 h 25"/>
                <a:gd name="T14" fmla="*/ 0 w 86"/>
                <a:gd name="T15" fmla="*/ 0 h 25"/>
                <a:gd name="T16" fmla="*/ 0 w 86"/>
                <a:gd name="T17" fmla="*/ 24 h 25"/>
                <a:gd name="T18" fmla="*/ 21 w 86"/>
                <a:gd name="T19" fmla="*/ 24 h 25"/>
                <a:gd name="T20" fmla="*/ 53 w 86"/>
                <a:gd name="T21" fmla="*/ 24 h 25"/>
                <a:gd name="T22" fmla="*/ 85 w 86"/>
                <a:gd name="T23" fmla="*/ 0 h 25"/>
                <a:gd name="T24" fmla="*/ 53 w 86"/>
                <a:gd name="T25" fmla="*/ 0 h 25"/>
                <a:gd name="T26" fmla="*/ 32 w 86"/>
                <a:gd name="T27" fmla="*/ 12 h 25"/>
                <a:gd name="T28" fmla="*/ 0 w 86"/>
                <a:gd name="T29" fmla="*/ 0 h 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25"/>
                <a:gd name="T47" fmla="*/ 86 w 86"/>
                <a:gd name="T48" fmla="*/ 25 h 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25">
                  <a:moveTo>
                    <a:pt x="0" y="0"/>
                  </a:moveTo>
                  <a:lnTo>
                    <a:pt x="0" y="24"/>
                  </a:lnTo>
                  <a:lnTo>
                    <a:pt x="21" y="24"/>
                  </a:lnTo>
                  <a:lnTo>
                    <a:pt x="53" y="24"/>
                  </a:lnTo>
                  <a:lnTo>
                    <a:pt x="85" y="0"/>
                  </a:lnTo>
                  <a:lnTo>
                    <a:pt x="53" y="0"/>
                  </a:lnTo>
                  <a:lnTo>
                    <a:pt x="32" y="12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1" y="24"/>
                  </a:lnTo>
                  <a:lnTo>
                    <a:pt x="53" y="24"/>
                  </a:lnTo>
                  <a:lnTo>
                    <a:pt x="85" y="0"/>
                  </a:lnTo>
                  <a:lnTo>
                    <a:pt x="53" y="0"/>
                  </a:lnTo>
                  <a:lnTo>
                    <a:pt x="32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1572" y="1137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1550" y="1155"/>
              <a:ext cx="77" cy="37"/>
            </a:xfrm>
            <a:custGeom>
              <a:avLst/>
              <a:gdLst>
                <a:gd name="T0" fmla="*/ 0 w 77"/>
                <a:gd name="T1" fmla="*/ 18 h 37"/>
                <a:gd name="T2" fmla="*/ 20 w 77"/>
                <a:gd name="T3" fmla="*/ 36 h 37"/>
                <a:gd name="T4" fmla="*/ 57 w 77"/>
                <a:gd name="T5" fmla="*/ 27 h 37"/>
                <a:gd name="T6" fmla="*/ 67 w 77"/>
                <a:gd name="T7" fmla="*/ 18 h 37"/>
                <a:gd name="T8" fmla="*/ 57 w 77"/>
                <a:gd name="T9" fmla="*/ 9 h 37"/>
                <a:gd name="T10" fmla="*/ 76 w 77"/>
                <a:gd name="T11" fmla="*/ 0 h 37"/>
                <a:gd name="T12" fmla="*/ 0 w 77"/>
                <a:gd name="T13" fmla="*/ 1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"/>
                <a:gd name="T22" fmla="*/ 0 h 37"/>
                <a:gd name="T23" fmla="*/ 77 w 7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" h="37">
                  <a:moveTo>
                    <a:pt x="0" y="18"/>
                  </a:moveTo>
                  <a:lnTo>
                    <a:pt x="20" y="36"/>
                  </a:lnTo>
                  <a:lnTo>
                    <a:pt x="57" y="27"/>
                  </a:lnTo>
                  <a:lnTo>
                    <a:pt x="67" y="18"/>
                  </a:lnTo>
                  <a:lnTo>
                    <a:pt x="57" y="9"/>
                  </a:lnTo>
                  <a:lnTo>
                    <a:pt x="76" y="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0" name="Freeform 254"/>
            <p:cNvSpPr>
              <a:spLocks/>
            </p:cNvSpPr>
            <p:nvPr/>
          </p:nvSpPr>
          <p:spPr bwMode="auto">
            <a:xfrm>
              <a:off x="1550" y="1155"/>
              <a:ext cx="86" cy="47"/>
            </a:xfrm>
            <a:custGeom>
              <a:avLst/>
              <a:gdLst>
                <a:gd name="T0" fmla="*/ 0 w 86"/>
                <a:gd name="T1" fmla="*/ 23 h 47"/>
                <a:gd name="T2" fmla="*/ 22 w 86"/>
                <a:gd name="T3" fmla="*/ 46 h 47"/>
                <a:gd name="T4" fmla="*/ 64 w 86"/>
                <a:gd name="T5" fmla="*/ 35 h 47"/>
                <a:gd name="T6" fmla="*/ 75 w 86"/>
                <a:gd name="T7" fmla="*/ 23 h 47"/>
                <a:gd name="T8" fmla="*/ 64 w 86"/>
                <a:gd name="T9" fmla="*/ 11 h 47"/>
                <a:gd name="T10" fmla="*/ 85 w 86"/>
                <a:gd name="T11" fmla="*/ 0 h 47"/>
                <a:gd name="T12" fmla="*/ 0 w 86"/>
                <a:gd name="T13" fmla="*/ 23 h 47"/>
                <a:gd name="T14" fmla="*/ 22 w 86"/>
                <a:gd name="T15" fmla="*/ 46 h 47"/>
                <a:gd name="T16" fmla="*/ 64 w 86"/>
                <a:gd name="T17" fmla="*/ 35 h 47"/>
                <a:gd name="T18" fmla="*/ 75 w 86"/>
                <a:gd name="T19" fmla="*/ 23 h 47"/>
                <a:gd name="T20" fmla="*/ 64 w 86"/>
                <a:gd name="T21" fmla="*/ 11 h 47"/>
                <a:gd name="T22" fmla="*/ 85 w 86"/>
                <a:gd name="T23" fmla="*/ 0 h 47"/>
                <a:gd name="T24" fmla="*/ 0 w 86"/>
                <a:gd name="T25" fmla="*/ 23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47"/>
                <a:gd name="T41" fmla="*/ 86 w 86"/>
                <a:gd name="T42" fmla="*/ 47 h 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47">
                  <a:moveTo>
                    <a:pt x="0" y="23"/>
                  </a:moveTo>
                  <a:lnTo>
                    <a:pt x="22" y="46"/>
                  </a:lnTo>
                  <a:lnTo>
                    <a:pt x="64" y="35"/>
                  </a:lnTo>
                  <a:lnTo>
                    <a:pt x="75" y="23"/>
                  </a:lnTo>
                  <a:lnTo>
                    <a:pt x="64" y="11"/>
                  </a:lnTo>
                  <a:lnTo>
                    <a:pt x="85" y="0"/>
                  </a:lnTo>
                  <a:lnTo>
                    <a:pt x="0" y="23"/>
                  </a:lnTo>
                  <a:lnTo>
                    <a:pt x="22" y="46"/>
                  </a:lnTo>
                  <a:lnTo>
                    <a:pt x="64" y="35"/>
                  </a:lnTo>
                  <a:lnTo>
                    <a:pt x="75" y="23"/>
                  </a:lnTo>
                  <a:lnTo>
                    <a:pt x="64" y="11"/>
                  </a:lnTo>
                  <a:lnTo>
                    <a:pt x="85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1529" y="1090"/>
              <a:ext cx="66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>
              <a:off x="1507" y="1090"/>
              <a:ext cx="14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3" name="Line 257"/>
            <p:cNvSpPr>
              <a:spLocks noChangeShapeType="1"/>
            </p:cNvSpPr>
            <p:nvPr/>
          </p:nvSpPr>
          <p:spPr bwMode="auto">
            <a:xfrm flipV="1">
              <a:off x="1518" y="1090"/>
              <a:ext cx="56" cy="12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4" name="Line 258"/>
            <p:cNvSpPr>
              <a:spLocks noChangeShapeType="1"/>
            </p:cNvSpPr>
            <p:nvPr/>
          </p:nvSpPr>
          <p:spPr bwMode="auto">
            <a:xfrm flipV="1">
              <a:off x="1401" y="1120"/>
              <a:ext cx="44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1369" y="1097"/>
              <a:ext cx="110" cy="17"/>
            </a:xfrm>
            <a:custGeom>
              <a:avLst/>
              <a:gdLst>
                <a:gd name="T0" fmla="*/ 0 w 110"/>
                <a:gd name="T1" fmla="*/ 16 h 17"/>
                <a:gd name="T2" fmla="*/ 30 w 110"/>
                <a:gd name="T3" fmla="*/ 16 h 17"/>
                <a:gd name="T4" fmla="*/ 109 w 110"/>
                <a:gd name="T5" fmla="*/ 0 h 17"/>
                <a:gd name="T6" fmla="*/ 0 w 110"/>
                <a:gd name="T7" fmla="*/ 16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17"/>
                <a:gd name="T14" fmla="*/ 110 w 110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17">
                  <a:moveTo>
                    <a:pt x="0" y="16"/>
                  </a:moveTo>
                  <a:lnTo>
                    <a:pt x="30" y="16"/>
                  </a:lnTo>
                  <a:lnTo>
                    <a:pt x="109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1369" y="1097"/>
              <a:ext cx="119" cy="24"/>
            </a:xfrm>
            <a:custGeom>
              <a:avLst/>
              <a:gdLst>
                <a:gd name="T0" fmla="*/ 0 w 119"/>
                <a:gd name="T1" fmla="*/ 23 h 24"/>
                <a:gd name="T2" fmla="*/ 32 w 119"/>
                <a:gd name="T3" fmla="*/ 23 h 24"/>
                <a:gd name="T4" fmla="*/ 118 w 119"/>
                <a:gd name="T5" fmla="*/ 0 h 24"/>
                <a:gd name="T6" fmla="*/ 0 w 119"/>
                <a:gd name="T7" fmla="*/ 23 h 24"/>
                <a:gd name="T8" fmla="*/ 32 w 119"/>
                <a:gd name="T9" fmla="*/ 23 h 24"/>
                <a:gd name="T10" fmla="*/ 118 w 119"/>
                <a:gd name="T11" fmla="*/ 0 h 24"/>
                <a:gd name="T12" fmla="*/ 0 w 119"/>
                <a:gd name="T13" fmla="*/ 23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24"/>
                <a:gd name="T23" fmla="*/ 119 w 119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24">
                  <a:moveTo>
                    <a:pt x="0" y="23"/>
                  </a:moveTo>
                  <a:lnTo>
                    <a:pt x="32" y="23"/>
                  </a:lnTo>
                  <a:lnTo>
                    <a:pt x="118" y="0"/>
                  </a:lnTo>
                  <a:lnTo>
                    <a:pt x="0" y="23"/>
                  </a:lnTo>
                  <a:lnTo>
                    <a:pt x="32" y="23"/>
                  </a:lnTo>
                  <a:lnTo>
                    <a:pt x="118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1412" y="1108"/>
              <a:ext cx="152" cy="26"/>
            </a:xfrm>
            <a:custGeom>
              <a:avLst/>
              <a:gdLst>
                <a:gd name="T0" fmla="*/ 0 w 152"/>
                <a:gd name="T1" fmla="*/ 17 h 26"/>
                <a:gd name="T2" fmla="*/ 40 w 152"/>
                <a:gd name="T3" fmla="*/ 17 h 26"/>
                <a:gd name="T4" fmla="*/ 29 w 152"/>
                <a:gd name="T5" fmla="*/ 25 h 26"/>
                <a:gd name="T6" fmla="*/ 40 w 152"/>
                <a:gd name="T7" fmla="*/ 25 h 26"/>
                <a:gd name="T8" fmla="*/ 130 w 152"/>
                <a:gd name="T9" fmla="*/ 17 h 26"/>
                <a:gd name="T10" fmla="*/ 151 w 152"/>
                <a:gd name="T11" fmla="*/ 9 h 26"/>
                <a:gd name="T12" fmla="*/ 130 w 152"/>
                <a:gd name="T13" fmla="*/ 9 h 26"/>
                <a:gd name="T14" fmla="*/ 130 w 152"/>
                <a:gd name="T15" fmla="*/ 0 h 26"/>
                <a:gd name="T16" fmla="*/ 101 w 152"/>
                <a:gd name="T17" fmla="*/ 9 h 26"/>
                <a:gd name="T18" fmla="*/ 101 w 152"/>
                <a:gd name="T19" fmla="*/ 17 h 26"/>
                <a:gd name="T20" fmla="*/ 50 w 152"/>
                <a:gd name="T21" fmla="*/ 0 h 26"/>
                <a:gd name="T22" fmla="*/ 0 w 152"/>
                <a:gd name="T23" fmla="*/ 17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2"/>
                <a:gd name="T37" fmla="*/ 0 h 26"/>
                <a:gd name="T38" fmla="*/ 152 w 152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2" h="26">
                  <a:moveTo>
                    <a:pt x="0" y="17"/>
                  </a:moveTo>
                  <a:lnTo>
                    <a:pt x="40" y="17"/>
                  </a:lnTo>
                  <a:lnTo>
                    <a:pt x="29" y="25"/>
                  </a:lnTo>
                  <a:lnTo>
                    <a:pt x="40" y="25"/>
                  </a:lnTo>
                  <a:lnTo>
                    <a:pt x="130" y="17"/>
                  </a:lnTo>
                  <a:lnTo>
                    <a:pt x="151" y="9"/>
                  </a:lnTo>
                  <a:lnTo>
                    <a:pt x="130" y="9"/>
                  </a:lnTo>
                  <a:lnTo>
                    <a:pt x="130" y="0"/>
                  </a:lnTo>
                  <a:lnTo>
                    <a:pt x="101" y="9"/>
                  </a:lnTo>
                  <a:lnTo>
                    <a:pt x="101" y="17"/>
                  </a:lnTo>
                  <a:lnTo>
                    <a:pt x="50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1412" y="1108"/>
              <a:ext cx="161" cy="36"/>
            </a:xfrm>
            <a:custGeom>
              <a:avLst/>
              <a:gdLst>
                <a:gd name="T0" fmla="*/ 0 w 161"/>
                <a:gd name="T1" fmla="*/ 24 h 36"/>
                <a:gd name="T2" fmla="*/ 42 w 161"/>
                <a:gd name="T3" fmla="*/ 24 h 36"/>
                <a:gd name="T4" fmla="*/ 31 w 161"/>
                <a:gd name="T5" fmla="*/ 35 h 36"/>
                <a:gd name="T6" fmla="*/ 42 w 161"/>
                <a:gd name="T7" fmla="*/ 35 h 36"/>
                <a:gd name="T8" fmla="*/ 138 w 161"/>
                <a:gd name="T9" fmla="*/ 24 h 36"/>
                <a:gd name="T10" fmla="*/ 160 w 161"/>
                <a:gd name="T11" fmla="*/ 12 h 36"/>
                <a:gd name="T12" fmla="*/ 138 w 161"/>
                <a:gd name="T13" fmla="*/ 12 h 36"/>
                <a:gd name="T14" fmla="*/ 138 w 161"/>
                <a:gd name="T15" fmla="*/ 0 h 36"/>
                <a:gd name="T16" fmla="*/ 107 w 161"/>
                <a:gd name="T17" fmla="*/ 12 h 36"/>
                <a:gd name="T18" fmla="*/ 107 w 161"/>
                <a:gd name="T19" fmla="*/ 24 h 36"/>
                <a:gd name="T20" fmla="*/ 53 w 161"/>
                <a:gd name="T21" fmla="*/ 0 h 36"/>
                <a:gd name="T22" fmla="*/ 0 w 161"/>
                <a:gd name="T23" fmla="*/ 24 h 36"/>
                <a:gd name="T24" fmla="*/ 42 w 161"/>
                <a:gd name="T25" fmla="*/ 24 h 36"/>
                <a:gd name="T26" fmla="*/ 31 w 161"/>
                <a:gd name="T27" fmla="*/ 35 h 36"/>
                <a:gd name="T28" fmla="*/ 42 w 161"/>
                <a:gd name="T29" fmla="*/ 35 h 36"/>
                <a:gd name="T30" fmla="*/ 138 w 161"/>
                <a:gd name="T31" fmla="*/ 24 h 36"/>
                <a:gd name="T32" fmla="*/ 160 w 161"/>
                <a:gd name="T33" fmla="*/ 12 h 36"/>
                <a:gd name="T34" fmla="*/ 138 w 161"/>
                <a:gd name="T35" fmla="*/ 12 h 36"/>
                <a:gd name="T36" fmla="*/ 138 w 161"/>
                <a:gd name="T37" fmla="*/ 0 h 36"/>
                <a:gd name="T38" fmla="*/ 107 w 161"/>
                <a:gd name="T39" fmla="*/ 12 h 36"/>
                <a:gd name="T40" fmla="*/ 107 w 161"/>
                <a:gd name="T41" fmla="*/ 24 h 36"/>
                <a:gd name="T42" fmla="*/ 53 w 161"/>
                <a:gd name="T43" fmla="*/ 0 h 36"/>
                <a:gd name="T44" fmla="*/ 0 w 161"/>
                <a:gd name="T45" fmla="*/ 24 h 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1"/>
                <a:gd name="T70" fmla="*/ 0 h 36"/>
                <a:gd name="T71" fmla="*/ 161 w 161"/>
                <a:gd name="T72" fmla="*/ 36 h 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1" h="36">
                  <a:moveTo>
                    <a:pt x="0" y="24"/>
                  </a:moveTo>
                  <a:lnTo>
                    <a:pt x="42" y="24"/>
                  </a:lnTo>
                  <a:lnTo>
                    <a:pt x="31" y="35"/>
                  </a:lnTo>
                  <a:lnTo>
                    <a:pt x="42" y="35"/>
                  </a:lnTo>
                  <a:lnTo>
                    <a:pt x="138" y="24"/>
                  </a:lnTo>
                  <a:lnTo>
                    <a:pt x="160" y="12"/>
                  </a:lnTo>
                  <a:lnTo>
                    <a:pt x="138" y="12"/>
                  </a:lnTo>
                  <a:lnTo>
                    <a:pt x="138" y="0"/>
                  </a:lnTo>
                  <a:lnTo>
                    <a:pt x="107" y="12"/>
                  </a:lnTo>
                  <a:lnTo>
                    <a:pt x="107" y="24"/>
                  </a:lnTo>
                  <a:lnTo>
                    <a:pt x="53" y="0"/>
                  </a:lnTo>
                  <a:lnTo>
                    <a:pt x="0" y="24"/>
                  </a:lnTo>
                  <a:lnTo>
                    <a:pt x="42" y="24"/>
                  </a:lnTo>
                  <a:lnTo>
                    <a:pt x="31" y="35"/>
                  </a:lnTo>
                  <a:lnTo>
                    <a:pt x="42" y="35"/>
                  </a:lnTo>
                  <a:lnTo>
                    <a:pt x="138" y="24"/>
                  </a:lnTo>
                  <a:lnTo>
                    <a:pt x="160" y="12"/>
                  </a:lnTo>
                  <a:lnTo>
                    <a:pt x="138" y="12"/>
                  </a:lnTo>
                  <a:lnTo>
                    <a:pt x="138" y="0"/>
                  </a:lnTo>
                  <a:lnTo>
                    <a:pt x="107" y="12"/>
                  </a:lnTo>
                  <a:lnTo>
                    <a:pt x="107" y="24"/>
                  </a:lnTo>
                  <a:lnTo>
                    <a:pt x="53" y="0"/>
                  </a:lnTo>
                  <a:lnTo>
                    <a:pt x="0" y="24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1316" y="1155"/>
              <a:ext cx="216" cy="84"/>
            </a:xfrm>
            <a:custGeom>
              <a:avLst/>
              <a:gdLst>
                <a:gd name="T0" fmla="*/ 11 w 216"/>
                <a:gd name="T1" fmla="*/ 41 h 84"/>
                <a:gd name="T2" fmla="*/ 20 w 216"/>
                <a:gd name="T3" fmla="*/ 41 h 84"/>
                <a:gd name="T4" fmla="*/ 11 w 216"/>
                <a:gd name="T5" fmla="*/ 52 h 84"/>
                <a:gd name="T6" fmla="*/ 62 w 216"/>
                <a:gd name="T7" fmla="*/ 52 h 84"/>
                <a:gd name="T8" fmla="*/ 11 w 216"/>
                <a:gd name="T9" fmla="*/ 61 h 84"/>
                <a:gd name="T10" fmla="*/ 0 w 216"/>
                <a:gd name="T11" fmla="*/ 72 h 84"/>
                <a:gd name="T12" fmla="*/ 31 w 216"/>
                <a:gd name="T13" fmla="*/ 72 h 84"/>
                <a:gd name="T14" fmla="*/ 20 w 216"/>
                <a:gd name="T15" fmla="*/ 83 h 84"/>
                <a:gd name="T16" fmla="*/ 122 w 216"/>
                <a:gd name="T17" fmla="*/ 72 h 84"/>
                <a:gd name="T18" fmla="*/ 164 w 216"/>
                <a:gd name="T19" fmla="*/ 83 h 84"/>
                <a:gd name="T20" fmla="*/ 204 w 216"/>
                <a:gd name="T21" fmla="*/ 61 h 84"/>
                <a:gd name="T22" fmla="*/ 173 w 216"/>
                <a:gd name="T23" fmla="*/ 41 h 84"/>
                <a:gd name="T24" fmla="*/ 184 w 216"/>
                <a:gd name="T25" fmla="*/ 20 h 84"/>
                <a:gd name="T26" fmla="*/ 215 w 216"/>
                <a:gd name="T27" fmla="*/ 10 h 84"/>
                <a:gd name="T28" fmla="*/ 195 w 216"/>
                <a:gd name="T29" fmla="*/ 0 h 84"/>
                <a:gd name="T30" fmla="*/ 164 w 216"/>
                <a:gd name="T31" fmla="*/ 20 h 84"/>
                <a:gd name="T32" fmla="*/ 102 w 216"/>
                <a:gd name="T33" fmla="*/ 20 h 84"/>
                <a:gd name="T34" fmla="*/ 102 w 216"/>
                <a:gd name="T35" fmla="*/ 10 h 84"/>
                <a:gd name="T36" fmla="*/ 93 w 216"/>
                <a:gd name="T37" fmla="*/ 10 h 84"/>
                <a:gd name="T38" fmla="*/ 11 w 216"/>
                <a:gd name="T39" fmla="*/ 41 h 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84"/>
                <a:gd name="T62" fmla="*/ 216 w 216"/>
                <a:gd name="T63" fmla="*/ 84 h 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84">
                  <a:moveTo>
                    <a:pt x="11" y="41"/>
                  </a:moveTo>
                  <a:lnTo>
                    <a:pt x="20" y="41"/>
                  </a:lnTo>
                  <a:lnTo>
                    <a:pt x="11" y="52"/>
                  </a:lnTo>
                  <a:lnTo>
                    <a:pt x="62" y="52"/>
                  </a:lnTo>
                  <a:lnTo>
                    <a:pt x="11" y="61"/>
                  </a:lnTo>
                  <a:lnTo>
                    <a:pt x="0" y="72"/>
                  </a:lnTo>
                  <a:lnTo>
                    <a:pt x="31" y="72"/>
                  </a:lnTo>
                  <a:lnTo>
                    <a:pt x="20" y="83"/>
                  </a:lnTo>
                  <a:lnTo>
                    <a:pt x="122" y="72"/>
                  </a:lnTo>
                  <a:lnTo>
                    <a:pt x="164" y="83"/>
                  </a:lnTo>
                  <a:lnTo>
                    <a:pt x="204" y="61"/>
                  </a:lnTo>
                  <a:lnTo>
                    <a:pt x="173" y="41"/>
                  </a:lnTo>
                  <a:lnTo>
                    <a:pt x="184" y="20"/>
                  </a:lnTo>
                  <a:lnTo>
                    <a:pt x="215" y="10"/>
                  </a:lnTo>
                  <a:lnTo>
                    <a:pt x="195" y="0"/>
                  </a:lnTo>
                  <a:lnTo>
                    <a:pt x="164" y="20"/>
                  </a:lnTo>
                  <a:lnTo>
                    <a:pt x="102" y="20"/>
                  </a:lnTo>
                  <a:lnTo>
                    <a:pt x="102" y="10"/>
                  </a:lnTo>
                  <a:lnTo>
                    <a:pt x="93" y="10"/>
                  </a:lnTo>
                  <a:lnTo>
                    <a:pt x="11" y="4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1316" y="1155"/>
              <a:ext cx="225" cy="93"/>
            </a:xfrm>
            <a:custGeom>
              <a:avLst/>
              <a:gdLst>
                <a:gd name="T0" fmla="*/ 11 w 225"/>
                <a:gd name="T1" fmla="*/ 45 h 93"/>
                <a:gd name="T2" fmla="*/ 21 w 225"/>
                <a:gd name="T3" fmla="*/ 45 h 93"/>
                <a:gd name="T4" fmla="*/ 11 w 225"/>
                <a:gd name="T5" fmla="*/ 57 h 93"/>
                <a:gd name="T6" fmla="*/ 64 w 225"/>
                <a:gd name="T7" fmla="*/ 57 h 93"/>
                <a:gd name="T8" fmla="*/ 11 w 225"/>
                <a:gd name="T9" fmla="*/ 68 h 93"/>
                <a:gd name="T10" fmla="*/ 0 w 225"/>
                <a:gd name="T11" fmla="*/ 80 h 93"/>
                <a:gd name="T12" fmla="*/ 32 w 225"/>
                <a:gd name="T13" fmla="*/ 80 h 93"/>
                <a:gd name="T14" fmla="*/ 21 w 225"/>
                <a:gd name="T15" fmla="*/ 92 h 93"/>
                <a:gd name="T16" fmla="*/ 128 w 225"/>
                <a:gd name="T17" fmla="*/ 80 h 93"/>
                <a:gd name="T18" fmla="*/ 171 w 225"/>
                <a:gd name="T19" fmla="*/ 92 h 93"/>
                <a:gd name="T20" fmla="*/ 213 w 225"/>
                <a:gd name="T21" fmla="*/ 68 h 93"/>
                <a:gd name="T22" fmla="*/ 181 w 225"/>
                <a:gd name="T23" fmla="*/ 45 h 93"/>
                <a:gd name="T24" fmla="*/ 192 w 225"/>
                <a:gd name="T25" fmla="*/ 23 h 93"/>
                <a:gd name="T26" fmla="*/ 224 w 225"/>
                <a:gd name="T27" fmla="*/ 11 h 93"/>
                <a:gd name="T28" fmla="*/ 203 w 225"/>
                <a:gd name="T29" fmla="*/ 0 h 93"/>
                <a:gd name="T30" fmla="*/ 171 w 225"/>
                <a:gd name="T31" fmla="*/ 23 h 93"/>
                <a:gd name="T32" fmla="*/ 106 w 225"/>
                <a:gd name="T33" fmla="*/ 23 h 93"/>
                <a:gd name="T34" fmla="*/ 106 w 225"/>
                <a:gd name="T35" fmla="*/ 11 h 93"/>
                <a:gd name="T36" fmla="*/ 96 w 225"/>
                <a:gd name="T37" fmla="*/ 11 h 93"/>
                <a:gd name="T38" fmla="*/ 11 w 225"/>
                <a:gd name="T39" fmla="*/ 45 h 93"/>
                <a:gd name="T40" fmla="*/ 21 w 225"/>
                <a:gd name="T41" fmla="*/ 45 h 93"/>
                <a:gd name="T42" fmla="*/ 11 w 225"/>
                <a:gd name="T43" fmla="*/ 57 h 93"/>
                <a:gd name="T44" fmla="*/ 64 w 225"/>
                <a:gd name="T45" fmla="*/ 57 h 93"/>
                <a:gd name="T46" fmla="*/ 11 w 225"/>
                <a:gd name="T47" fmla="*/ 68 h 93"/>
                <a:gd name="T48" fmla="*/ 0 w 225"/>
                <a:gd name="T49" fmla="*/ 80 h 93"/>
                <a:gd name="T50" fmla="*/ 32 w 225"/>
                <a:gd name="T51" fmla="*/ 80 h 93"/>
                <a:gd name="T52" fmla="*/ 21 w 225"/>
                <a:gd name="T53" fmla="*/ 92 h 93"/>
                <a:gd name="T54" fmla="*/ 128 w 225"/>
                <a:gd name="T55" fmla="*/ 80 h 93"/>
                <a:gd name="T56" fmla="*/ 171 w 225"/>
                <a:gd name="T57" fmla="*/ 92 h 93"/>
                <a:gd name="T58" fmla="*/ 213 w 225"/>
                <a:gd name="T59" fmla="*/ 68 h 93"/>
                <a:gd name="T60" fmla="*/ 181 w 225"/>
                <a:gd name="T61" fmla="*/ 45 h 93"/>
                <a:gd name="T62" fmla="*/ 192 w 225"/>
                <a:gd name="T63" fmla="*/ 23 h 93"/>
                <a:gd name="T64" fmla="*/ 224 w 225"/>
                <a:gd name="T65" fmla="*/ 11 h 93"/>
                <a:gd name="T66" fmla="*/ 203 w 225"/>
                <a:gd name="T67" fmla="*/ 0 h 93"/>
                <a:gd name="T68" fmla="*/ 171 w 225"/>
                <a:gd name="T69" fmla="*/ 23 h 93"/>
                <a:gd name="T70" fmla="*/ 106 w 225"/>
                <a:gd name="T71" fmla="*/ 23 h 93"/>
                <a:gd name="T72" fmla="*/ 106 w 225"/>
                <a:gd name="T73" fmla="*/ 11 h 93"/>
                <a:gd name="T74" fmla="*/ 96 w 225"/>
                <a:gd name="T75" fmla="*/ 11 h 93"/>
                <a:gd name="T76" fmla="*/ 11 w 225"/>
                <a:gd name="T77" fmla="*/ 45 h 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25"/>
                <a:gd name="T118" fmla="*/ 0 h 93"/>
                <a:gd name="T119" fmla="*/ 225 w 225"/>
                <a:gd name="T120" fmla="*/ 93 h 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25" h="93">
                  <a:moveTo>
                    <a:pt x="11" y="45"/>
                  </a:moveTo>
                  <a:lnTo>
                    <a:pt x="21" y="45"/>
                  </a:lnTo>
                  <a:lnTo>
                    <a:pt x="11" y="57"/>
                  </a:lnTo>
                  <a:lnTo>
                    <a:pt x="64" y="57"/>
                  </a:lnTo>
                  <a:lnTo>
                    <a:pt x="11" y="68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21" y="92"/>
                  </a:lnTo>
                  <a:lnTo>
                    <a:pt x="128" y="80"/>
                  </a:lnTo>
                  <a:lnTo>
                    <a:pt x="171" y="92"/>
                  </a:lnTo>
                  <a:lnTo>
                    <a:pt x="213" y="68"/>
                  </a:lnTo>
                  <a:lnTo>
                    <a:pt x="181" y="45"/>
                  </a:lnTo>
                  <a:lnTo>
                    <a:pt x="192" y="23"/>
                  </a:lnTo>
                  <a:lnTo>
                    <a:pt x="224" y="11"/>
                  </a:lnTo>
                  <a:lnTo>
                    <a:pt x="203" y="0"/>
                  </a:lnTo>
                  <a:lnTo>
                    <a:pt x="171" y="23"/>
                  </a:lnTo>
                  <a:lnTo>
                    <a:pt x="106" y="23"/>
                  </a:lnTo>
                  <a:lnTo>
                    <a:pt x="106" y="11"/>
                  </a:lnTo>
                  <a:lnTo>
                    <a:pt x="96" y="11"/>
                  </a:lnTo>
                  <a:lnTo>
                    <a:pt x="11" y="45"/>
                  </a:lnTo>
                  <a:lnTo>
                    <a:pt x="21" y="45"/>
                  </a:lnTo>
                  <a:lnTo>
                    <a:pt x="11" y="57"/>
                  </a:lnTo>
                  <a:lnTo>
                    <a:pt x="64" y="57"/>
                  </a:lnTo>
                  <a:lnTo>
                    <a:pt x="11" y="68"/>
                  </a:lnTo>
                  <a:lnTo>
                    <a:pt x="0" y="80"/>
                  </a:lnTo>
                  <a:lnTo>
                    <a:pt x="32" y="80"/>
                  </a:lnTo>
                  <a:lnTo>
                    <a:pt x="21" y="92"/>
                  </a:lnTo>
                  <a:lnTo>
                    <a:pt x="128" y="80"/>
                  </a:lnTo>
                  <a:lnTo>
                    <a:pt x="171" y="92"/>
                  </a:lnTo>
                  <a:lnTo>
                    <a:pt x="213" y="68"/>
                  </a:lnTo>
                  <a:lnTo>
                    <a:pt x="181" y="45"/>
                  </a:lnTo>
                  <a:lnTo>
                    <a:pt x="192" y="23"/>
                  </a:lnTo>
                  <a:lnTo>
                    <a:pt x="224" y="11"/>
                  </a:lnTo>
                  <a:lnTo>
                    <a:pt x="203" y="0"/>
                  </a:lnTo>
                  <a:lnTo>
                    <a:pt x="171" y="23"/>
                  </a:lnTo>
                  <a:lnTo>
                    <a:pt x="106" y="23"/>
                  </a:lnTo>
                  <a:lnTo>
                    <a:pt x="106" y="11"/>
                  </a:lnTo>
                  <a:lnTo>
                    <a:pt x="96" y="11"/>
                  </a:lnTo>
                  <a:lnTo>
                    <a:pt x="11" y="4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1253" y="1143"/>
              <a:ext cx="152" cy="49"/>
            </a:xfrm>
            <a:custGeom>
              <a:avLst/>
              <a:gdLst>
                <a:gd name="T0" fmla="*/ 0 w 152"/>
                <a:gd name="T1" fmla="*/ 39 h 49"/>
                <a:gd name="T2" fmla="*/ 9 w 152"/>
                <a:gd name="T3" fmla="*/ 48 h 49"/>
                <a:gd name="T4" fmla="*/ 50 w 152"/>
                <a:gd name="T5" fmla="*/ 48 h 49"/>
                <a:gd name="T6" fmla="*/ 151 w 152"/>
                <a:gd name="T7" fmla="*/ 19 h 49"/>
                <a:gd name="T8" fmla="*/ 101 w 152"/>
                <a:gd name="T9" fmla="*/ 0 h 49"/>
                <a:gd name="T10" fmla="*/ 50 w 152"/>
                <a:gd name="T11" fmla="*/ 10 h 49"/>
                <a:gd name="T12" fmla="*/ 0 w 152"/>
                <a:gd name="T13" fmla="*/ 39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49"/>
                <a:gd name="T23" fmla="*/ 152 w 152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49">
                  <a:moveTo>
                    <a:pt x="0" y="39"/>
                  </a:moveTo>
                  <a:lnTo>
                    <a:pt x="9" y="48"/>
                  </a:lnTo>
                  <a:lnTo>
                    <a:pt x="50" y="48"/>
                  </a:lnTo>
                  <a:lnTo>
                    <a:pt x="151" y="19"/>
                  </a:lnTo>
                  <a:lnTo>
                    <a:pt x="101" y="0"/>
                  </a:lnTo>
                  <a:lnTo>
                    <a:pt x="50" y="10"/>
                  </a:lnTo>
                  <a:lnTo>
                    <a:pt x="0" y="3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1253" y="1143"/>
              <a:ext cx="160" cy="59"/>
            </a:xfrm>
            <a:custGeom>
              <a:avLst/>
              <a:gdLst>
                <a:gd name="T0" fmla="*/ 0 w 160"/>
                <a:gd name="T1" fmla="*/ 47 h 59"/>
                <a:gd name="T2" fmla="*/ 10 w 160"/>
                <a:gd name="T3" fmla="*/ 58 h 59"/>
                <a:gd name="T4" fmla="*/ 53 w 160"/>
                <a:gd name="T5" fmla="*/ 58 h 59"/>
                <a:gd name="T6" fmla="*/ 159 w 160"/>
                <a:gd name="T7" fmla="*/ 23 h 59"/>
                <a:gd name="T8" fmla="*/ 106 w 160"/>
                <a:gd name="T9" fmla="*/ 0 h 59"/>
                <a:gd name="T10" fmla="*/ 53 w 160"/>
                <a:gd name="T11" fmla="*/ 12 h 59"/>
                <a:gd name="T12" fmla="*/ 0 w 160"/>
                <a:gd name="T13" fmla="*/ 47 h 59"/>
                <a:gd name="T14" fmla="*/ 10 w 160"/>
                <a:gd name="T15" fmla="*/ 58 h 59"/>
                <a:gd name="T16" fmla="*/ 53 w 160"/>
                <a:gd name="T17" fmla="*/ 58 h 59"/>
                <a:gd name="T18" fmla="*/ 159 w 160"/>
                <a:gd name="T19" fmla="*/ 23 h 59"/>
                <a:gd name="T20" fmla="*/ 106 w 160"/>
                <a:gd name="T21" fmla="*/ 0 h 59"/>
                <a:gd name="T22" fmla="*/ 53 w 160"/>
                <a:gd name="T23" fmla="*/ 12 h 59"/>
                <a:gd name="T24" fmla="*/ 0 w 160"/>
                <a:gd name="T25" fmla="*/ 47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"/>
                <a:gd name="T40" fmla="*/ 0 h 59"/>
                <a:gd name="T41" fmla="*/ 160 w 160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" h="59">
                  <a:moveTo>
                    <a:pt x="0" y="47"/>
                  </a:moveTo>
                  <a:lnTo>
                    <a:pt x="10" y="58"/>
                  </a:lnTo>
                  <a:lnTo>
                    <a:pt x="53" y="58"/>
                  </a:lnTo>
                  <a:lnTo>
                    <a:pt x="159" y="23"/>
                  </a:lnTo>
                  <a:lnTo>
                    <a:pt x="106" y="0"/>
                  </a:lnTo>
                  <a:lnTo>
                    <a:pt x="53" y="12"/>
                  </a:lnTo>
                  <a:lnTo>
                    <a:pt x="0" y="47"/>
                  </a:lnTo>
                  <a:lnTo>
                    <a:pt x="10" y="58"/>
                  </a:lnTo>
                  <a:lnTo>
                    <a:pt x="53" y="58"/>
                  </a:lnTo>
                  <a:lnTo>
                    <a:pt x="159" y="23"/>
                  </a:lnTo>
                  <a:lnTo>
                    <a:pt x="106" y="0"/>
                  </a:lnTo>
                  <a:lnTo>
                    <a:pt x="53" y="12"/>
                  </a:lnTo>
                  <a:lnTo>
                    <a:pt x="0" y="4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3" name="Line 267"/>
            <p:cNvSpPr>
              <a:spLocks noChangeShapeType="1"/>
            </p:cNvSpPr>
            <p:nvPr/>
          </p:nvSpPr>
          <p:spPr bwMode="auto">
            <a:xfrm flipV="1">
              <a:off x="232" y="1546"/>
              <a:ext cx="43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4" name="Line 268"/>
            <p:cNvSpPr>
              <a:spLocks noChangeShapeType="1"/>
            </p:cNvSpPr>
            <p:nvPr/>
          </p:nvSpPr>
          <p:spPr bwMode="auto">
            <a:xfrm flipV="1">
              <a:off x="264" y="1535"/>
              <a:ext cx="43" cy="35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Line 269"/>
            <p:cNvSpPr>
              <a:spLocks noChangeShapeType="1"/>
            </p:cNvSpPr>
            <p:nvPr/>
          </p:nvSpPr>
          <p:spPr bwMode="auto">
            <a:xfrm>
              <a:off x="424" y="1413"/>
              <a:ext cx="34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540" y="1454"/>
              <a:ext cx="45" cy="17"/>
            </a:xfrm>
            <a:custGeom>
              <a:avLst/>
              <a:gdLst>
                <a:gd name="T0" fmla="*/ 0 w 45"/>
                <a:gd name="T1" fmla="*/ 16 h 17"/>
                <a:gd name="T2" fmla="*/ 36 w 45"/>
                <a:gd name="T3" fmla="*/ 8 h 17"/>
                <a:gd name="T4" fmla="*/ 44 w 45"/>
                <a:gd name="T5" fmla="*/ 0 h 17"/>
                <a:gd name="T6" fmla="*/ 0 w 45"/>
                <a:gd name="T7" fmla="*/ 16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17"/>
                <a:gd name="T14" fmla="*/ 45 w 45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17">
                  <a:moveTo>
                    <a:pt x="0" y="16"/>
                  </a:moveTo>
                  <a:lnTo>
                    <a:pt x="36" y="8"/>
                  </a:lnTo>
                  <a:lnTo>
                    <a:pt x="44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540" y="1454"/>
              <a:ext cx="54" cy="25"/>
            </a:xfrm>
            <a:custGeom>
              <a:avLst/>
              <a:gdLst>
                <a:gd name="T0" fmla="*/ 0 w 54"/>
                <a:gd name="T1" fmla="*/ 24 h 25"/>
                <a:gd name="T2" fmla="*/ 43 w 54"/>
                <a:gd name="T3" fmla="*/ 12 h 25"/>
                <a:gd name="T4" fmla="*/ 53 w 54"/>
                <a:gd name="T5" fmla="*/ 0 h 25"/>
                <a:gd name="T6" fmla="*/ 0 w 54"/>
                <a:gd name="T7" fmla="*/ 24 h 25"/>
                <a:gd name="T8" fmla="*/ 43 w 54"/>
                <a:gd name="T9" fmla="*/ 12 h 25"/>
                <a:gd name="T10" fmla="*/ 53 w 54"/>
                <a:gd name="T11" fmla="*/ 0 h 25"/>
                <a:gd name="T12" fmla="*/ 0 w 54"/>
                <a:gd name="T13" fmla="*/ 24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5"/>
                <a:gd name="T23" fmla="*/ 54 w 54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5">
                  <a:moveTo>
                    <a:pt x="0" y="24"/>
                  </a:moveTo>
                  <a:lnTo>
                    <a:pt x="43" y="12"/>
                  </a:lnTo>
                  <a:lnTo>
                    <a:pt x="53" y="0"/>
                  </a:lnTo>
                  <a:lnTo>
                    <a:pt x="0" y="24"/>
                  </a:lnTo>
                  <a:lnTo>
                    <a:pt x="43" y="12"/>
                  </a:lnTo>
                  <a:lnTo>
                    <a:pt x="53" y="0"/>
                  </a:lnTo>
                  <a:lnTo>
                    <a:pt x="0" y="24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796" y="1535"/>
              <a:ext cx="17" cy="37"/>
            </a:xfrm>
            <a:custGeom>
              <a:avLst/>
              <a:gdLst>
                <a:gd name="T0" fmla="*/ 0 w 17"/>
                <a:gd name="T1" fmla="*/ 0 h 37"/>
                <a:gd name="T2" fmla="*/ 0 w 17"/>
                <a:gd name="T3" fmla="*/ 36 h 37"/>
                <a:gd name="T4" fmla="*/ 16 w 17"/>
                <a:gd name="T5" fmla="*/ 0 h 37"/>
                <a:gd name="T6" fmla="*/ 0 w 17"/>
                <a:gd name="T7" fmla="*/ 0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7"/>
                <a:gd name="T14" fmla="*/ 17 w 1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7">
                  <a:moveTo>
                    <a:pt x="0" y="0"/>
                  </a:moveTo>
                  <a:lnTo>
                    <a:pt x="0" y="3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796" y="1535"/>
              <a:ext cx="22" cy="47"/>
            </a:xfrm>
            <a:custGeom>
              <a:avLst/>
              <a:gdLst>
                <a:gd name="T0" fmla="*/ 0 w 22"/>
                <a:gd name="T1" fmla="*/ 0 h 47"/>
                <a:gd name="T2" fmla="*/ 0 w 22"/>
                <a:gd name="T3" fmla="*/ 46 h 47"/>
                <a:gd name="T4" fmla="*/ 21 w 22"/>
                <a:gd name="T5" fmla="*/ 0 h 47"/>
                <a:gd name="T6" fmla="*/ 0 w 22"/>
                <a:gd name="T7" fmla="*/ 0 h 47"/>
                <a:gd name="T8" fmla="*/ 0 w 22"/>
                <a:gd name="T9" fmla="*/ 46 h 47"/>
                <a:gd name="T10" fmla="*/ 21 w 22"/>
                <a:gd name="T11" fmla="*/ 0 h 47"/>
                <a:gd name="T12" fmla="*/ 0 w 22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47"/>
                <a:gd name="T23" fmla="*/ 22 w 22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47">
                  <a:moveTo>
                    <a:pt x="0" y="0"/>
                  </a:moveTo>
                  <a:lnTo>
                    <a:pt x="0" y="4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817" y="1604"/>
              <a:ext cx="34" cy="38"/>
            </a:xfrm>
            <a:custGeom>
              <a:avLst/>
              <a:gdLst>
                <a:gd name="T0" fmla="*/ 0 w 34"/>
                <a:gd name="T1" fmla="*/ 0 h 38"/>
                <a:gd name="T2" fmla="*/ 17 w 34"/>
                <a:gd name="T3" fmla="*/ 37 h 38"/>
                <a:gd name="T4" fmla="*/ 33 w 34"/>
                <a:gd name="T5" fmla="*/ 37 h 38"/>
                <a:gd name="T6" fmla="*/ 25 w 34"/>
                <a:gd name="T7" fmla="*/ 9 h 38"/>
                <a:gd name="T8" fmla="*/ 0 w 34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8"/>
                <a:gd name="T17" fmla="*/ 34 w 34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8">
                  <a:moveTo>
                    <a:pt x="0" y="0"/>
                  </a:moveTo>
                  <a:lnTo>
                    <a:pt x="17" y="37"/>
                  </a:lnTo>
                  <a:lnTo>
                    <a:pt x="33" y="37"/>
                  </a:lnTo>
                  <a:lnTo>
                    <a:pt x="25" y="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817" y="1604"/>
              <a:ext cx="42" cy="48"/>
            </a:xfrm>
            <a:custGeom>
              <a:avLst/>
              <a:gdLst>
                <a:gd name="T0" fmla="*/ 0 w 42"/>
                <a:gd name="T1" fmla="*/ 0 h 48"/>
                <a:gd name="T2" fmla="*/ 21 w 42"/>
                <a:gd name="T3" fmla="*/ 47 h 48"/>
                <a:gd name="T4" fmla="*/ 41 w 42"/>
                <a:gd name="T5" fmla="*/ 47 h 48"/>
                <a:gd name="T6" fmla="*/ 31 w 42"/>
                <a:gd name="T7" fmla="*/ 12 h 48"/>
                <a:gd name="T8" fmla="*/ 0 w 42"/>
                <a:gd name="T9" fmla="*/ 0 h 48"/>
                <a:gd name="T10" fmla="*/ 21 w 42"/>
                <a:gd name="T11" fmla="*/ 47 h 48"/>
                <a:gd name="T12" fmla="*/ 41 w 42"/>
                <a:gd name="T13" fmla="*/ 47 h 48"/>
                <a:gd name="T14" fmla="*/ 31 w 42"/>
                <a:gd name="T15" fmla="*/ 12 h 48"/>
                <a:gd name="T16" fmla="*/ 0 w 42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"/>
                <a:gd name="T28" fmla="*/ 0 h 48"/>
                <a:gd name="T29" fmla="*/ 42 w 42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" h="48">
                  <a:moveTo>
                    <a:pt x="0" y="0"/>
                  </a:moveTo>
                  <a:lnTo>
                    <a:pt x="21" y="47"/>
                  </a:lnTo>
                  <a:lnTo>
                    <a:pt x="41" y="47"/>
                  </a:lnTo>
                  <a:lnTo>
                    <a:pt x="31" y="12"/>
                  </a:lnTo>
                  <a:lnTo>
                    <a:pt x="0" y="0"/>
                  </a:lnTo>
                  <a:lnTo>
                    <a:pt x="21" y="47"/>
                  </a:lnTo>
                  <a:lnTo>
                    <a:pt x="41" y="47"/>
                  </a:lnTo>
                  <a:lnTo>
                    <a:pt x="31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1998" y="1005"/>
              <a:ext cx="704" cy="407"/>
            </a:xfrm>
            <a:custGeom>
              <a:avLst/>
              <a:gdLst>
                <a:gd name="T0" fmla="*/ 0 w 704"/>
                <a:gd name="T1" fmla="*/ 79 h 407"/>
                <a:gd name="T2" fmla="*/ 42 w 704"/>
                <a:gd name="T3" fmla="*/ 90 h 407"/>
                <a:gd name="T4" fmla="*/ 0 w 704"/>
                <a:gd name="T5" fmla="*/ 101 h 407"/>
                <a:gd name="T6" fmla="*/ 21 w 704"/>
                <a:gd name="T7" fmla="*/ 101 h 407"/>
                <a:gd name="T8" fmla="*/ 10 w 704"/>
                <a:gd name="T9" fmla="*/ 101 h 407"/>
                <a:gd name="T10" fmla="*/ 21 w 704"/>
                <a:gd name="T11" fmla="*/ 113 h 407"/>
                <a:gd name="T12" fmla="*/ 136 w 704"/>
                <a:gd name="T13" fmla="*/ 124 h 407"/>
                <a:gd name="T14" fmla="*/ 136 w 704"/>
                <a:gd name="T15" fmla="*/ 157 h 407"/>
                <a:gd name="T16" fmla="*/ 115 w 704"/>
                <a:gd name="T17" fmla="*/ 181 h 407"/>
                <a:gd name="T18" fmla="*/ 147 w 704"/>
                <a:gd name="T19" fmla="*/ 181 h 407"/>
                <a:gd name="T20" fmla="*/ 167 w 704"/>
                <a:gd name="T21" fmla="*/ 203 h 407"/>
                <a:gd name="T22" fmla="*/ 126 w 704"/>
                <a:gd name="T23" fmla="*/ 203 h 407"/>
                <a:gd name="T24" fmla="*/ 105 w 704"/>
                <a:gd name="T25" fmla="*/ 225 h 407"/>
                <a:gd name="T26" fmla="*/ 157 w 704"/>
                <a:gd name="T27" fmla="*/ 214 h 407"/>
                <a:gd name="T28" fmla="*/ 157 w 704"/>
                <a:gd name="T29" fmla="*/ 225 h 407"/>
                <a:gd name="T30" fmla="*/ 115 w 704"/>
                <a:gd name="T31" fmla="*/ 248 h 407"/>
                <a:gd name="T32" fmla="*/ 94 w 704"/>
                <a:gd name="T33" fmla="*/ 293 h 407"/>
                <a:gd name="T34" fmla="*/ 115 w 704"/>
                <a:gd name="T35" fmla="*/ 372 h 407"/>
                <a:gd name="T36" fmla="*/ 167 w 704"/>
                <a:gd name="T37" fmla="*/ 406 h 407"/>
                <a:gd name="T38" fmla="*/ 210 w 704"/>
                <a:gd name="T39" fmla="*/ 360 h 407"/>
                <a:gd name="T40" fmla="*/ 210 w 704"/>
                <a:gd name="T41" fmla="*/ 350 h 407"/>
                <a:gd name="T42" fmla="*/ 241 w 704"/>
                <a:gd name="T43" fmla="*/ 338 h 407"/>
                <a:gd name="T44" fmla="*/ 251 w 704"/>
                <a:gd name="T45" fmla="*/ 304 h 407"/>
                <a:gd name="T46" fmla="*/ 325 w 704"/>
                <a:gd name="T47" fmla="*/ 293 h 407"/>
                <a:gd name="T48" fmla="*/ 388 w 704"/>
                <a:gd name="T49" fmla="*/ 248 h 407"/>
                <a:gd name="T50" fmla="*/ 514 w 704"/>
                <a:gd name="T51" fmla="*/ 225 h 407"/>
                <a:gd name="T52" fmla="*/ 472 w 704"/>
                <a:gd name="T53" fmla="*/ 214 h 407"/>
                <a:gd name="T54" fmla="*/ 493 w 704"/>
                <a:gd name="T55" fmla="*/ 191 h 407"/>
                <a:gd name="T56" fmla="*/ 535 w 704"/>
                <a:gd name="T57" fmla="*/ 203 h 407"/>
                <a:gd name="T58" fmla="*/ 535 w 704"/>
                <a:gd name="T59" fmla="*/ 191 h 407"/>
                <a:gd name="T60" fmla="*/ 503 w 704"/>
                <a:gd name="T61" fmla="*/ 169 h 407"/>
                <a:gd name="T62" fmla="*/ 535 w 704"/>
                <a:gd name="T63" fmla="*/ 181 h 407"/>
                <a:gd name="T64" fmla="*/ 546 w 704"/>
                <a:gd name="T65" fmla="*/ 169 h 407"/>
                <a:gd name="T66" fmla="*/ 566 w 704"/>
                <a:gd name="T67" fmla="*/ 157 h 407"/>
                <a:gd name="T68" fmla="*/ 555 w 704"/>
                <a:gd name="T69" fmla="*/ 147 h 407"/>
                <a:gd name="T70" fmla="*/ 587 w 704"/>
                <a:gd name="T71" fmla="*/ 135 h 407"/>
                <a:gd name="T72" fmla="*/ 577 w 704"/>
                <a:gd name="T73" fmla="*/ 135 h 407"/>
                <a:gd name="T74" fmla="*/ 587 w 704"/>
                <a:gd name="T75" fmla="*/ 113 h 407"/>
                <a:gd name="T76" fmla="*/ 566 w 704"/>
                <a:gd name="T77" fmla="*/ 101 h 407"/>
                <a:gd name="T78" fmla="*/ 608 w 704"/>
                <a:gd name="T79" fmla="*/ 101 h 407"/>
                <a:gd name="T80" fmla="*/ 608 w 704"/>
                <a:gd name="T81" fmla="*/ 68 h 407"/>
                <a:gd name="T82" fmla="*/ 703 w 704"/>
                <a:gd name="T83" fmla="*/ 34 h 407"/>
                <a:gd name="T84" fmla="*/ 651 w 704"/>
                <a:gd name="T85" fmla="*/ 22 h 407"/>
                <a:gd name="T86" fmla="*/ 598 w 704"/>
                <a:gd name="T87" fmla="*/ 22 h 407"/>
                <a:gd name="T88" fmla="*/ 619 w 704"/>
                <a:gd name="T89" fmla="*/ 12 h 407"/>
                <a:gd name="T90" fmla="*/ 546 w 704"/>
                <a:gd name="T91" fmla="*/ 0 h 407"/>
                <a:gd name="T92" fmla="*/ 377 w 704"/>
                <a:gd name="T93" fmla="*/ 12 h 407"/>
                <a:gd name="T94" fmla="*/ 167 w 704"/>
                <a:gd name="T95" fmla="*/ 22 h 407"/>
                <a:gd name="T96" fmla="*/ 83 w 704"/>
                <a:gd name="T97" fmla="*/ 45 h 407"/>
                <a:gd name="T98" fmla="*/ 115 w 704"/>
                <a:gd name="T99" fmla="*/ 45 h 407"/>
                <a:gd name="T100" fmla="*/ 94 w 704"/>
                <a:gd name="T101" fmla="*/ 68 h 407"/>
                <a:gd name="T102" fmla="*/ 0 w 704"/>
                <a:gd name="T103" fmla="*/ 79 h 4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04"/>
                <a:gd name="T157" fmla="*/ 0 h 407"/>
                <a:gd name="T158" fmla="*/ 704 w 704"/>
                <a:gd name="T159" fmla="*/ 407 h 4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04" h="407">
                  <a:moveTo>
                    <a:pt x="0" y="79"/>
                  </a:moveTo>
                  <a:lnTo>
                    <a:pt x="42" y="90"/>
                  </a:lnTo>
                  <a:lnTo>
                    <a:pt x="0" y="101"/>
                  </a:lnTo>
                  <a:lnTo>
                    <a:pt x="21" y="101"/>
                  </a:lnTo>
                  <a:lnTo>
                    <a:pt x="10" y="101"/>
                  </a:lnTo>
                  <a:lnTo>
                    <a:pt x="21" y="113"/>
                  </a:lnTo>
                  <a:lnTo>
                    <a:pt x="136" y="124"/>
                  </a:lnTo>
                  <a:lnTo>
                    <a:pt x="136" y="157"/>
                  </a:lnTo>
                  <a:lnTo>
                    <a:pt x="115" y="181"/>
                  </a:lnTo>
                  <a:lnTo>
                    <a:pt x="147" y="181"/>
                  </a:lnTo>
                  <a:lnTo>
                    <a:pt x="167" y="203"/>
                  </a:lnTo>
                  <a:lnTo>
                    <a:pt x="126" y="203"/>
                  </a:lnTo>
                  <a:lnTo>
                    <a:pt x="105" y="225"/>
                  </a:lnTo>
                  <a:lnTo>
                    <a:pt x="157" y="214"/>
                  </a:lnTo>
                  <a:lnTo>
                    <a:pt x="157" y="225"/>
                  </a:lnTo>
                  <a:lnTo>
                    <a:pt x="115" y="248"/>
                  </a:lnTo>
                  <a:lnTo>
                    <a:pt x="94" y="293"/>
                  </a:lnTo>
                  <a:lnTo>
                    <a:pt x="115" y="372"/>
                  </a:lnTo>
                  <a:lnTo>
                    <a:pt x="167" y="406"/>
                  </a:lnTo>
                  <a:lnTo>
                    <a:pt x="210" y="360"/>
                  </a:lnTo>
                  <a:lnTo>
                    <a:pt x="210" y="350"/>
                  </a:lnTo>
                  <a:lnTo>
                    <a:pt x="241" y="338"/>
                  </a:lnTo>
                  <a:lnTo>
                    <a:pt x="251" y="304"/>
                  </a:lnTo>
                  <a:lnTo>
                    <a:pt x="325" y="293"/>
                  </a:lnTo>
                  <a:lnTo>
                    <a:pt x="388" y="248"/>
                  </a:lnTo>
                  <a:lnTo>
                    <a:pt x="514" y="225"/>
                  </a:lnTo>
                  <a:lnTo>
                    <a:pt x="472" y="214"/>
                  </a:lnTo>
                  <a:lnTo>
                    <a:pt x="493" y="191"/>
                  </a:lnTo>
                  <a:lnTo>
                    <a:pt x="535" y="203"/>
                  </a:lnTo>
                  <a:lnTo>
                    <a:pt x="535" y="191"/>
                  </a:lnTo>
                  <a:lnTo>
                    <a:pt x="503" y="169"/>
                  </a:lnTo>
                  <a:lnTo>
                    <a:pt x="535" y="181"/>
                  </a:lnTo>
                  <a:lnTo>
                    <a:pt x="546" y="169"/>
                  </a:lnTo>
                  <a:lnTo>
                    <a:pt x="566" y="157"/>
                  </a:lnTo>
                  <a:lnTo>
                    <a:pt x="555" y="147"/>
                  </a:lnTo>
                  <a:lnTo>
                    <a:pt x="587" y="135"/>
                  </a:lnTo>
                  <a:lnTo>
                    <a:pt x="577" y="135"/>
                  </a:lnTo>
                  <a:lnTo>
                    <a:pt x="587" y="113"/>
                  </a:lnTo>
                  <a:lnTo>
                    <a:pt x="566" y="101"/>
                  </a:lnTo>
                  <a:lnTo>
                    <a:pt x="608" y="101"/>
                  </a:lnTo>
                  <a:lnTo>
                    <a:pt x="608" y="68"/>
                  </a:lnTo>
                  <a:lnTo>
                    <a:pt x="703" y="34"/>
                  </a:lnTo>
                  <a:lnTo>
                    <a:pt x="651" y="22"/>
                  </a:lnTo>
                  <a:lnTo>
                    <a:pt x="598" y="22"/>
                  </a:lnTo>
                  <a:lnTo>
                    <a:pt x="619" y="12"/>
                  </a:lnTo>
                  <a:lnTo>
                    <a:pt x="546" y="0"/>
                  </a:lnTo>
                  <a:lnTo>
                    <a:pt x="377" y="12"/>
                  </a:lnTo>
                  <a:lnTo>
                    <a:pt x="167" y="22"/>
                  </a:lnTo>
                  <a:lnTo>
                    <a:pt x="83" y="45"/>
                  </a:lnTo>
                  <a:lnTo>
                    <a:pt x="115" y="45"/>
                  </a:lnTo>
                  <a:lnTo>
                    <a:pt x="94" y="68"/>
                  </a:lnTo>
                  <a:lnTo>
                    <a:pt x="0" y="7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1998" y="1005"/>
              <a:ext cx="712" cy="416"/>
            </a:xfrm>
            <a:custGeom>
              <a:avLst/>
              <a:gdLst>
                <a:gd name="T0" fmla="*/ 42 w 712"/>
                <a:gd name="T1" fmla="*/ 92 h 416"/>
                <a:gd name="T2" fmla="*/ 21 w 712"/>
                <a:gd name="T3" fmla="*/ 103 h 416"/>
                <a:gd name="T4" fmla="*/ 21 w 712"/>
                <a:gd name="T5" fmla="*/ 115 h 416"/>
                <a:gd name="T6" fmla="*/ 137 w 712"/>
                <a:gd name="T7" fmla="*/ 161 h 416"/>
                <a:gd name="T8" fmla="*/ 148 w 712"/>
                <a:gd name="T9" fmla="*/ 185 h 416"/>
                <a:gd name="T10" fmla="*/ 127 w 712"/>
                <a:gd name="T11" fmla="*/ 208 h 416"/>
                <a:gd name="T12" fmla="*/ 159 w 712"/>
                <a:gd name="T13" fmla="*/ 218 h 416"/>
                <a:gd name="T14" fmla="*/ 116 w 712"/>
                <a:gd name="T15" fmla="*/ 253 h 416"/>
                <a:gd name="T16" fmla="*/ 116 w 712"/>
                <a:gd name="T17" fmla="*/ 380 h 416"/>
                <a:gd name="T18" fmla="*/ 212 w 712"/>
                <a:gd name="T19" fmla="*/ 368 h 416"/>
                <a:gd name="T20" fmla="*/ 243 w 712"/>
                <a:gd name="T21" fmla="*/ 345 h 416"/>
                <a:gd name="T22" fmla="*/ 328 w 712"/>
                <a:gd name="T23" fmla="*/ 300 h 416"/>
                <a:gd name="T24" fmla="*/ 520 w 712"/>
                <a:gd name="T25" fmla="*/ 230 h 416"/>
                <a:gd name="T26" fmla="*/ 499 w 712"/>
                <a:gd name="T27" fmla="*/ 196 h 416"/>
                <a:gd name="T28" fmla="*/ 541 w 712"/>
                <a:gd name="T29" fmla="*/ 196 h 416"/>
                <a:gd name="T30" fmla="*/ 541 w 712"/>
                <a:gd name="T31" fmla="*/ 185 h 416"/>
                <a:gd name="T32" fmla="*/ 573 w 712"/>
                <a:gd name="T33" fmla="*/ 161 h 416"/>
                <a:gd name="T34" fmla="*/ 594 w 712"/>
                <a:gd name="T35" fmla="*/ 138 h 416"/>
                <a:gd name="T36" fmla="*/ 594 w 712"/>
                <a:gd name="T37" fmla="*/ 115 h 416"/>
                <a:gd name="T38" fmla="*/ 615 w 712"/>
                <a:gd name="T39" fmla="*/ 103 h 416"/>
                <a:gd name="T40" fmla="*/ 711 w 712"/>
                <a:gd name="T41" fmla="*/ 35 h 416"/>
                <a:gd name="T42" fmla="*/ 605 w 712"/>
                <a:gd name="T43" fmla="*/ 23 h 416"/>
                <a:gd name="T44" fmla="*/ 552 w 712"/>
                <a:gd name="T45" fmla="*/ 0 h 416"/>
                <a:gd name="T46" fmla="*/ 169 w 712"/>
                <a:gd name="T47" fmla="*/ 23 h 416"/>
                <a:gd name="T48" fmla="*/ 116 w 712"/>
                <a:gd name="T49" fmla="*/ 46 h 416"/>
                <a:gd name="T50" fmla="*/ 0 w 712"/>
                <a:gd name="T51" fmla="*/ 80 h 416"/>
                <a:gd name="T52" fmla="*/ 0 w 712"/>
                <a:gd name="T53" fmla="*/ 103 h 416"/>
                <a:gd name="T54" fmla="*/ 10 w 712"/>
                <a:gd name="T55" fmla="*/ 103 h 416"/>
                <a:gd name="T56" fmla="*/ 137 w 712"/>
                <a:gd name="T57" fmla="*/ 127 h 416"/>
                <a:gd name="T58" fmla="*/ 116 w 712"/>
                <a:gd name="T59" fmla="*/ 185 h 416"/>
                <a:gd name="T60" fmla="*/ 169 w 712"/>
                <a:gd name="T61" fmla="*/ 208 h 416"/>
                <a:gd name="T62" fmla="*/ 106 w 712"/>
                <a:gd name="T63" fmla="*/ 230 h 416"/>
                <a:gd name="T64" fmla="*/ 159 w 712"/>
                <a:gd name="T65" fmla="*/ 230 h 416"/>
                <a:gd name="T66" fmla="*/ 95 w 712"/>
                <a:gd name="T67" fmla="*/ 300 h 416"/>
                <a:gd name="T68" fmla="*/ 169 w 712"/>
                <a:gd name="T69" fmla="*/ 415 h 416"/>
                <a:gd name="T70" fmla="*/ 212 w 712"/>
                <a:gd name="T71" fmla="*/ 357 h 416"/>
                <a:gd name="T72" fmla="*/ 254 w 712"/>
                <a:gd name="T73" fmla="*/ 311 h 416"/>
                <a:gd name="T74" fmla="*/ 393 w 712"/>
                <a:gd name="T75" fmla="*/ 253 h 416"/>
                <a:gd name="T76" fmla="*/ 478 w 712"/>
                <a:gd name="T77" fmla="*/ 218 h 416"/>
                <a:gd name="T78" fmla="*/ 541 w 712"/>
                <a:gd name="T79" fmla="*/ 208 h 416"/>
                <a:gd name="T80" fmla="*/ 509 w 712"/>
                <a:gd name="T81" fmla="*/ 173 h 416"/>
                <a:gd name="T82" fmla="*/ 552 w 712"/>
                <a:gd name="T83" fmla="*/ 173 h 416"/>
                <a:gd name="T84" fmla="*/ 562 w 712"/>
                <a:gd name="T85" fmla="*/ 150 h 416"/>
                <a:gd name="T86" fmla="*/ 584 w 712"/>
                <a:gd name="T87" fmla="*/ 138 h 416"/>
                <a:gd name="T88" fmla="*/ 573 w 712"/>
                <a:gd name="T89" fmla="*/ 103 h 416"/>
                <a:gd name="T90" fmla="*/ 615 w 712"/>
                <a:gd name="T91" fmla="*/ 70 h 416"/>
                <a:gd name="T92" fmla="*/ 658 w 712"/>
                <a:gd name="T93" fmla="*/ 23 h 416"/>
                <a:gd name="T94" fmla="*/ 626 w 712"/>
                <a:gd name="T95" fmla="*/ 12 h 416"/>
                <a:gd name="T96" fmla="*/ 381 w 712"/>
                <a:gd name="T97" fmla="*/ 12 h 416"/>
                <a:gd name="T98" fmla="*/ 84 w 712"/>
                <a:gd name="T99" fmla="*/ 46 h 416"/>
                <a:gd name="T100" fmla="*/ 95 w 712"/>
                <a:gd name="T101" fmla="*/ 70 h 41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2"/>
                <a:gd name="T154" fmla="*/ 0 h 416"/>
                <a:gd name="T155" fmla="*/ 712 w 712"/>
                <a:gd name="T156" fmla="*/ 416 h 41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2" h="416">
                  <a:moveTo>
                    <a:pt x="0" y="80"/>
                  </a:moveTo>
                  <a:lnTo>
                    <a:pt x="42" y="92"/>
                  </a:lnTo>
                  <a:lnTo>
                    <a:pt x="0" y="103"/>
                  </a:lnTo>
                  <a:lnTo>
                    <a:pt x="21" y="103"/>
                  </a:lnTo>
                  <a:lnTo>
                    <a:pt x="10" y="103"/>
                  </a:lnTo>
                  <a:lnTo>
                    <a:pt x="21" y="115"/>
                  </a:lnTo>
                  <a:lnTo>
                    <a:pt x="137" y="127"/>
                  </a:lnTo>
                  <a:lnTo>
                    <a:pt x="137" y="161"/>
                  </a:lnTo>
                  <a:lnTo>
                    <a:pt x="116" y="185"/>
                  </a:lnTo>
                  <a:lnTo>
                    <a:pt x="148" y="185"/>
                  </a:lnTo>
                  <a:lnTo>
                    <a:pt x="169" y="208"/>
                  </a:lnTo>
                  <a:lnTo>
                    <a:pt x="127" y="208"/>
                  </a:lnTo>
                  <a:lnTo>
                    <a:pt x="106" y="230"/>
                  </a:lnTo>
                  <a:lnTo>
                    <a:pt x="159" y="218"/>
                  </a:lnTo>
                  <a:lnTo>
                    <a:pt x="159" y="230"/>
                  </a:lnTo>
                  <a:lnTo>
                    <a:pt x="116" y="253"/>
                  </a:lnTo>
                  <a:lnTo>
                    <a:pt x="95" y="300"/>
                  </a:lnTo>
                  <a:lnTo>
                    <a:pt x="116" y="380"/>
                  </a:lnTo>
                  <a:lnTo>
                    <a:pt x="169" y="415"/>
                  </a:lnTo>
                  <a:lnTo>
                    <a:pt x="212" y="368"/>
                  </a:lnTo>
                  <a:lnTo>
                    <a:pt x="212" y="357"/>
                  </a:lnTo>
                  <a:lnTo>
                    <a:pt x="243" y="345"/>
                  </a:lnTo>
                  <a:lnTo>
                    <a:pt x="254" y="311"/>
                  </a:lnTo>
                  <a:lnTo>
                    <a:pt x="328" y="300"/>
                  </a:lnTo>
                  <a:lnTo>
                    <a:pt x="393" y="253"/>
                  </a:lnTo>
                  <a:lnTo>
                    <a:pt x="520" y="230"/>
                  </a:lnTo>
                  <a:lnTo>
                    <a:pt x="478" y="218"/>
                  </a:lnTo>
                  <a:lnTo>
                    <a:pt x="499" y="196"/>
                  </a:lnTo>
                  <a:lnTo>
                    <a:pt x="541" y="208"/>
                  </a:lnTo>
                  <a:lnTo>
                    <a:pt x="541" y="196"/>
                  </a:lnTo>
                  <a:lnTo>
                    <a:pt x="509" y="173"/>
                  </a:lnTo>
                  <a:lnTo>
                    <a:pt x="541" y="185"/>
                  </a:lnTo>
                  <a:lnTo>
                    <a:pt x="552" y="173"/>
                  </a:lnTo>
                  <a:lnTo>
                    <a:pt x="573" y="161"/>
                  </a:lnTo>
                  <a:lnTo>
                    <a:pt x="562" y="150"/>
                  </a:lnTo>
                  <a:lnTo>
                    <a:pt x="594" y="138"/>
                  </a:lnTo>
                  <a:lnTo>
                    <a:pt x="584" y="138"/>
                  </a:lnTo>
                  <a:lnTo>
                    <a:pt x="594" y="115"/>
                  </a:lnTo>
                  <a:lnTo>
                    <a:pt x="573" y="103"/>
                  </a:lnTo>
                  <a:lnTo>
                    <a:pt x="615" y="103"/>
                  </a:lnTo>
                  <a:lnTo>
                    <a:pt x="615" y="70"/>
                  </a:lnTo>
                  <a:lnTo>
                    <a:pt x="711" y="35"/>
                  </a:lnTo>
                  <a:lnTo>
                    <a:pt x="658" y="23"/>
                  </a:lnTo>
                  <a:lnTo>
                    <a:pt x="605" y="23"/>
                  </a:lnTo>
                  <a:lnTo>
                    <a:pt x="626" y="12"/>
                  </a:lnTo>
                  <a:lnTo>
                    <a:pt x="552" y="0"/>
                  </a:lnTo>
                  <a:lnTo>
                    <a:pt x="381" y="12"/>
                  </a:lnTo>
                  <a:lnTo>
                    <a:pt x="169" y="23"/>
                  </a:lnTo>
                  <a:lnTo>
                    <a:pt x="84" y="46"/>
                  </a:lnTo>
                  <a:lnTo>
                    <a:pt x="116" y="46"/>
                  </a:lnTo>
                  <a:lnTo>
                    <a:pt x="95" y="70"/>
                  </a:lnTo>
                  <a:lnTo>
                    <a:pt x="0" y="80"/>
                  </a:lnTo>
                  <a:lnTo>
                    <a:pt x="42" y="92"/>
                  </a:lnTo>
                  <a:lnTo>
                    <a:pt x="0" y="103"/>
                  </a:lnTo>
                  <a:lnTo>
                    <a:pt x="21" y="103"/>
                  </a:lnTo>
                  <a:lnTo>
                    <a:pt x="10" y="103"/>
                  </a:lnTo>
                  <a:lnTo>
                    <a:pt x="21" y="115"/>
                  </a:lnTo>
                  <a:lnTo>
                    <a:pt x="137" y="127"/>
                  </a:lnTo>
                  <a:lnTo>
                    <a:pt x="137" y="161"/>
                  </a:lnTo>
                  <a:lnTo>
                    <a:pt x="116" y="185"/>
                  </a:lnTo>
                  <a:lnTo>
                    <a:pt x="148" y="185"/>
                  </a:lnTo>
                  <a:lnTo>
                    <a:pt x="169" y="208"/>
                  </a:lnTo>
                  <a:lnTo>
                    <a:pt x="127" y="208"/>
                  </a:lnTo>
                  <a:lnTo>
                    <a:pt x="106" y="230"/>
                  </a:lnTo>
                  <a:lnTo>
                    <a:pt x="159" y="218"/>
                  </a:lnTo>
                  <a:lnTo>
                    <a:pt x="159" y="230"/>
                  </a:lnTo>
                  <a:lnTo>
                    <a:pt x="116" y="253"/>
                  </a:lnTo>
                  <a:lnTo>
                    <a:pt x="95" y="300"/>
                  </a:lnTo>
                  <a:lnTo>
                    <a:pt x="116" y="380"/>
                  </a:lnTo>
                  <a:lnTo>
                    <a:pt x="169" y="415"/>
                  </a:lnTo>
                  <a:lnTo>
                    <a:pt x="212" y="368"/>
                  </a:lnTo>
                  <a:lnTo>
                    <a:pt x="212" y="357"/>
                  </a:lnTo>
                  <a:lnTo>
                    <a:pt x="243" y="345"/>
                  </a:lnTo>
                  <a:lnTo>
                    <a:pt x="254" y="311"/>
                  </a:lnTo>
                  <a:lnTo>
                    <a:pt x="328" y="300"/>
                  </a:lnTo>
                  <a:lnTo>
                    <a:pt x="393" y="253"/>
                  </a:lnTo>
                  <a:lnTo>
                    <a:pt x="520" y="230"/>
                  </a:lnTo>
                  <a:lnTo>
                    <a:pt x="478" y="218"/>
                  </a:lnTo>
                  <a:lnTo>
                    <a:pt x="499" y="196"/>
                  </a:lnTo>
                  <a:lnTo>
                    <a:pt x="541" y="208"/>
                  </a:lnTo>
                  <a:lnTo>
                    <a:pt x="541" y="196"/>
                  </a:lnTo>
                  <a:lnTo>
                    <a:pt x="509" y="173"/>
                  </a:lnTo>
                  <a:lnTo>
                    <a:pt x="541" y="185"/>
                  </a:lnTo>
                  <a:lnTo>
                    <a:pt x="552" y="173"/>
                  </a:lnTo>
                  <a:lnTo>
                    <a:pt x="573" y="161"/>
                  </a:lnTo>
                  <a:lnTo>
                    <a:pt x="562" y="150"/>
                  </a:lnTo>
                  <a:lnTo>
                    <a:pt x="594" y="138"/>
                  </a:lnTo>
                  <a:lnTo>
                    <a:pt x="584" y="138"/>
                  </a:lnTo>
                  <a:lnTo>
                    <a:pt x="594" y="115"/>
                  </a:lnTo>
                  <a:lnTo>
                    <a:pt x="573" y="103"/>
                  </a:lnTo>
                  <a:lnTo>
                    <a:pt x="615" y="103"/>
                  </a:lnTo>
                  <a:lnTo>
                    <a:pt x="615" y="70"/>
                  </a:lnTo>
                  <a:lnTo>
                    <a:pt x="711" y="35"/>
                  </a:lnTo>
                  <a:lnTo>
                    <a:pt x="658" y="23"/>
                  </a:lnTo>
                  <a:lnTo>
                    <a:pt x="605" y="23"/>
                  </a:lnTo>
                  <a:lnTo>
                    <a:pt x="626" y="12"/>
                  </a:lnTo>
                  <a:lnTo>
                    <a:pt x="552" y="0"/>
                  </a:lnTo>
                  <a:lnTo>
                    <a:pt x="381" y="12"/>
                  </a:lnTo>
                  <a:lnTo>
                    <a:pt x="169" y="23"/>
                  </a:lnTo>
                  <a:lnTo>
                    <a:pt x="84" y="46"/>
                  </a:lnTo>
                  <a:lnTo>
                    <a:pt x="116" y="46"/>
                  </a:lnTo>
                  <a:lnTo>
                    <a:pt x="95" y="70"/>
                  </a:lnTo>
                  <a:lnTo>
                    <a:pt x="0" y="8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2476" y="1293"/>
              <a:ext cx="140" cy="49"/>
            </a:xfrm>
            <a:custGeom>
              <a:avLst/>
              <a:gdLst>
                <a:gd name="T0" fmla="*/ 0 w 140"/>
                <a:gd name="T1" fmla="*/ 10 h 49"/>
                <a:gd name="T2" fmla="*/ 29 w 140"/>
                <a:gd name="T3" fmla="*/ 19 h 49"/>
                <a:gd name="T4" fmla="*/ 0 w 140"/>
                <a:gd name="T5" fmla="*/ 29 h 49"/>
                <a:gd name="T6" fmla="*/ 20 w 140"/>
                <a:gd name="T7" fmla="*/ 29 h 49"/>
                <a:gd name="T8" fmla="*/ 29 w 140"/>
                <a:gd name="T9" fmla="*/ 29 h 49"/>
                <a:gd name="T10" fmla="*/ 9 w 140"/>
                <a:gd name="T11" fmla="*/ 38 h 49"/>
                <a:gd name="T12" fmla="*/ 59 w 140"/>
                <a:gd name="T13" fmla="*/ 48 h 49"/>
                <a:gd name="T14" fmla="*/ 119 w 140"/>
                <a:gd name="T15" fmla="*/ 29 h 49"/>
                <a:gd name="T16" fmla="*/ 139 w 140"/>
                <a:gd name="T17" fmla="*/ 10 h 49"/>
                <a:gd name="T18" fmla="*/ 109 w 140"/>
                <a:gd name="T19" fmla="*/ 0 h 49"/>
                <a:gd name="T20" fmla="*/ 39 w 140"/>
                <a:gd name="T21" fmla="*/ 19 h 49"/>
                <a:gd name="T22" fmla="*/ 39 w 140"/>
                <a:gd name="T23" fmla="*/ 10 h 49"/>
                <a:gd name="T24" fmla="*/ 20 w 140"/>
                <a:gd name="T25" fmla="*/ 0 h 49"/>
                <a:gd name="T26" fmla="*/ 0 w 140"/>
                <a:gd name="T27" fmla="*/ 10 h 4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0"/>
                <a:gd name="T43" fmla="*/ 0 h 49"/>
                <a:gd name="T44" fmla="*/ 140 w 140"/>
                <a:gd name="T45" fmla="*/ 49 h 4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0" h="49">
                  <a:moveTo>
                    <a:pt x="0" y="10"/>
                  </a:moveTo>
                  <a:lnTo>
                    <a:pt x="29" y="19"/>
                  </a:lnTo>
                  <a:lnTo>
                    <a:pt x="0" y="29"/>
                  </a:lnTo>
                  <a:lnTo>
                    <a:pt x="20" y="29"/>
                  </a:lnTo>
                  <a:lnTo>
                    <a:pt x="29" y="29"/>
                  </a:lnTo>
                  <a:lnTo>
                    <a:pt x="9" y="38"/>
                  </a:lnTo>
                  <a:lnTo>
                    <a:pt x="59" y="48"/>
                  </a:lnTo>
                  <a:lnTo>
                    <a:pt x="119" y="29"/>
                  </a:lnTo>
                  <a:lnTo>
                    <a:pt x="139" y="10"/>
                  </a:lnTo>
                  <a:lnTo>
                    <a:pt x="109" y="0"/>
                  </a:lnTo>
                  <a:lnTo>
                    <a:pt x="39" y="19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2476" y="1293"/>
              <a:ext cx="149" cy="59"/>
            </a:xfrm>
            <a:custGeom>
              <a:avLst/>
              <a:gdLst>
                <a:gd name="T0" fmla="*/ 0 w 149"/>
                <a:gd name="T1" fmla="*/ 12 h 59"/>
                <a:gd name="T2" fmla="*/ 31 w 149"/>
                <a:gd name="T3" fmla="*/ 23 h 59"/>
                <a:gd name="T4" fmla="*/ 0 w 149"/>
                <a:gd name="T5" fmla="*/ 35 h 59"/>
                <a:gd name="T6" fmla="*/ 21 w 149"/>
                <a:gd name="T7" fmla="*/ 35 h 59"/>
                <a:gd name="T8" fmla="*/ 31 w 149"/>
                <a:gd name="T9" fmla="*/ 35 h 59"/>
                <a:gd name="T10" fmla="*/ 10 w 149"/>
                <a:gd name="T11" fmla="*/ 46 h 59"/>
                <a:gd name="T12" fmla="*/ 63 w 149"/>
                <a:gd name="T13" fmla="*/ 58 h 59"/>
                <a:gd name="T14" fmla="*/ 127 w 149"/>
                <a:gd name="T15" fmla="*/ 35 h 59"/>
                <a:gd name="T16" fmla="*/ 148 w 149"/>
                <a:gd name="T17" fmla="*/ 12 h 59"/>
                <a:gd name="T18" fmla="*/ 116 w 149"/>
                <a:gd name="T19" fmla="*/ 0 h 59"/>
                <a:gd name="T20" fmla="*/ 42 w 149"/>
                <a:gd name="T21" fmla="*/ 23 h 59"/>
                <a:gd name="T22" fmla="*/ 42 w 149"/>
                <a:gd name="T23" fmla="*/ 12 h 59"/>
                <a:gd name="T24" fmla="*/ 21 w 149"/>
                <a:gd name="T25" fmla="*/ 0 h 59"/>
                <a:gd name="T26" fmla="*/ 0 w 149"/>
                <a:gd name="T27" fmla="*/ 12 h 59"/>
                <a:gd name="T28" fmla="*/ 31 w 149"/>
                <a:gd name="T29" fmla="*/ 23 h 59"/>
                <a:gd name="T30" fmla="*/ 0 w 149"/>
                <a:gd name="T31" fmla="*/ 35 h 59"/>
                <a:gd name="T32" fmla="*/ 21 w 149"/>
                <a:gd name="T33" fmla="*/ 35 h 59"/>
                <a:gd name="T34" fmla="*/ 31 w 149"/>
                <a:gd name="T35" fmla="*/ 35 h 59"/>
                <a:gd name="T36" fmla="*/ 10 w 149"/>
                <a:gd name="T37" fmla="*/ 46 h 59"/>
                <a:gd name="T38" fmla="*/ 63 w 149"/>
                <a:gd name="T39" fmla="*/ 58 h 59"/>
                <a:gd name="T40" fmla="*/ 127 w 149"/>
                <a:gd name="T41" fmla="*/ 35 h 59"/>
                <a:gd name="T42" fmla="*/ 148 w 149"/>
                <a:gd name="T43" fmla="*/ 12 h 59"/>
                <a:gd name="T44" fmla="*/ 116 w 149"/>
                <a:gd name="T45" fmla="*/ 0 h 59"/>
                <a:gd name="T46" fmla="*/ 42 w 149"/>
                <a:gd name="T47" fmla="*/ 23 h 59"/>
                <a:gd name="T48" fmla="*/ 42 w 149"/>
                <a:gd name="T49" fmla="*/ 12 h 59"/>
                <a:gd name="T50" fmla="*/ 21 w 149"/>
                <a:gd name="T51" fmla="*/ 0 h 59"/>
                <a:gd name="T52" fmla="*/ 0 w 149"/>
                <a:gd name="T53" fmla="*/ 12 h 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9"/>
                <a:gd name="T82" fmla="*/ 0 h 59"/>
                <a:gd name="T83" fmla="*/ 149 w 149"/>
                <a:gd name="T84" fmla="*/ 59 h 5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9" h="59">
                  <a:moveTo>
                    <a:pt x="0" y="12"/>
                  </a:moveTo>
                  <a:lnTo>
                    <a:pt x="31" y="23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31" y="35"/>
                  </a:lnTo>
                  <a:lnTo>
                    <a:pt x="10" y="46"/>
                  </a:lnTo>
                  <a:lnTo>
                    <a:pt x="63" y="58"/>
                  </a:lnTo>
                  <a:lnTo>
                    <a:pt x="127" y="35"/>
                  </a:lnTo>
                  <a:lnTo>
                    <a:pt x="148" y="12"/>
                  </a:lnTo>
                  <a:lnTo>
                    <a:pt x="116" y="0"/>
                  </a:lnTo>
                  <a:lnTo>
                    <a:pt x="42" y="23"/>
                  </a:lnTo>
                  <a:lnTo>
                    <a:pt x="42" y="12"/>
                  </a:lnTo>
                  <a:lnTo>
                    <a:pt x="21" y="0"/>
                  </a:lnTo>
                  <a:lnTo>
                    <a:pt x="0" y="12"/>
                  </a:lnTo>
                  <a:lnTo>
                    <a:pt x="31" y="23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31" y="35"/>
                  </a:lnTo>
                  <a:lnTo>
                    <a:pt x="10" y="46"/>
                  </a:lnTo>
                  <a:lnTo>
                    <a:pt x="63" y="58"/>
                  </a:lnTo>
                  <a:lnTo>
                    <a:pt x="127" y="35"/>
                  </a:lnTo>
                  <a:lnTo>
                    <a:pt x="148" y="12"/>
                  </a:lnTo>
                  <a:lnTo>
                    <a:pt x="116" y="0"/>
                  </a:lnTo>
                  <a:lnTo>
                    <a:pt x="42" y="23"/>
                  </a:lnTo>
                  <a:lnTo>
                    <a:pt x="42" y="12"/>
                  </a:lnTo>
                  <a:lnTo>
                    <a:pt x="21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6" name="Line 280"/>
            <p:cNvSpPr>
              <a:spLocks noChangeShapeType="1"/>
            </p:cNvSpPr>
            <p:nvPr/>
          </p:nvSpPr>
          <p:spPr bwMode="auto">
            <a:xfrm>
              <a:off x="2592" y="1137"/>
              <a:ext cx="14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2454" y="1892"/>
              <a:ext cx="1205" cy="1569"/>
            </a:xfrm>
            <a:custGeom>
              <a:avLst/>
              <a:gdLst>
                <a:gd name="T0" fmla="*/ 887 w 1205"/>
                <a:gd name="T1" fmla="*/ 206 h 1569"/>
                <a:gd name="T2" fmla="*/ 919 w 1205"/>
                <a:gd name="T3" fmla="*/ 321 h 1569"/>
                <a:gd name="T4" fmla="*/ 961 w 1205"/>
                <a:gd name="T5" fmla="*/ 413 h 1569"/>
                <a:gd name="T6" fmla="*/ 993 w 1205"/>
                <a:gd name="T7" fmla="*/ 470 h 1569"/>
                <a:gd name="T8" fmla="*/ 1057 w 1205"/>
                <a:gd name="T9" fmla="*/ 562 h 1569"/>
                <a:gd name="T10" fmla="*/ 1193 w 1205"/>
                <a:gd name="T11" fmla="*/ 550 h 1569"/>
                <a:gd name="T12" fmla="*/ 1193 w 1205"/>
                <a:gd name="T13" fmla="*/ 584 h 1569"/>
                <a:gd name="T14" fmla="*/ 1014 w 1205"/>
                <a:gd name="T15" fmla="*/ 859 h 1569"/>
                <a:gd name="T16" fmla="*/ 1014 w 1205"/>
                <a:gd name="T17" fmla="*/ 1042 h 1569"/>
                <a:gd name="T18" fmla="*/ 908 w 1205"/>
                <a:gd name="T19" fmla="*/ 1247 h 1569"/>
                <a:gd name="T20" fmla="*/ 908 w 1205"/>
                <a:gd name="T21" fmla="*/ 1339 h 1569"/>
                <a:gd name="T22" fmla="*/ 855 w 1205"/>
                <a:gd name="T23" fmla="*/ 1431 h 1569"/>
                <a:gd name="T24" fmla="*/ 729 w 1205"/>
                <a:gd name="T25" fmla="*/ 1557 h 1569"/>
                <a:gd name="T26" fmla="*/ 644 w 1205"/>
                <a:gd name="T27" fmla="*/ 1568 h 1569"/>
                <a:gd name="T28" fmla="*/ 612 w 1205"/>
                <a:gd name="T29" fmla="*/ 1523 h 1569"/>
                <a:gd name="T30" fmla="*/ 571 w 1205"/>
                <a:gd name="T31" fmla="*/ 1408 h 1569"/>
                <a:gd name="T32" fmla="*/ 507 w 1205"/>
                <a:gd name="T33" fmla="*/ 1202 h 1569"/>
                <a:gd name="T34" fmla="*/ 550 w 1205"/>
                <a:gd name="T35" fmla="*/ 1053 h 1569"/>
                <a:gd name="T36" fmla="*/ 454 w 1205"/>
                <a:gd name="T37" fmla="*/ 824 h 1569"/>
                <a:gd name="T38" fmla="*/ 475 w 1205"/>
                <a:gd name="T39" fmla="*/ 744 h 1569"/>
                <a:gd name="T40" fmla="*/ 454 w 1205"/>
                <a:gd name="T41" fmla="*/ 709 h 1569"/>
                <a:gd name="T42" fmla="*/ 369 w 1205"/>
                <a:gd name="T43" fmla="*/ 676 h 1569"/>
                <a:gd name="T44" fmla="*/ 264 w 1205"/>
                <a:gd name="T45" fmla="*/ 709 h 1569"/>
                <a:gd name="T46" fmla="*/ 169 w 1205"/>
                <a:gd name="T47" fmla="*/ 721 h 1569"/>
                <a:gd name="T48" fmla="*/ 75 w 1205"/>
                <a:gd name="T49" fmla="*/ 642 h 1569"/>
                <a:gd name="T50" fmla="*/ 32 w 1205"/>
                <a:gd name="T51" fmla="*/ 550 h 1569"/>
                <a:gd name="T52" fmla="*/ 11 w 1205"/>
                <a:gd name="T53" fmla="*/ 504 h 1569"/>
                <a:gd name="T54" fmla="*/ 22 w 1205"/>
                <a:gd name="T55" fmla="*/ 470 h 1569"/>
                <a:gd name="T56" fmla="*/ 11 w 1205"/>
                <a:gd name="T57" fmla="*/ 333 h 1569"/>
                <a:gd name="T58" fmla="*/ 117 w 1205"/>
                <a:gd name="T59" fmla="*/ 194 h 1569"/>
                <a:gd name="T60" fmla="*/ 158 w 1205"/>
                <a:gd name="T61" fmla="*/ 104 h 1569"/>
                <a:gd name="T62" fmla="*/ 211 w 1205"/>
                <a:gd name="T63" fmla="*/ 35 h 1569"/>
                <a:gd name="T64" fmla="*/ 328 w 1205"/>
                <a:gd name="T65" fmla="*/ 23 h 1569"/>
                <a:gd name="T66" fmla="*/ 486 w 1205"/>
                <a:gd name="T67" fmla="*/ 12 h 1569"/>
                <a:gd name="T68" fmla="*/ 486 w 1205"/>
                <a:gd name="T69" fmla="*/ 23 h 1569"/>
                <a:gd name="T70" fmla="*/ 475 w 1205"/>
                <a:gd name="T71" fmla="*/ 80 h 1569"/>
                <a:gd name="T72" fmla="*/ 571 w 1205"/>
                <a:gd name="T73" fmla="*/ 126 h 1569"/>
                <a:gd name="T74" fmla="*/ 644 w 1205"/>
                <a:gd name="T75" fmla="*/ 149 h 1569"/>
                <a:gd name="T76" fmla="*/ 676 w 1205"/>
                <a:gd name="T77" fmla="*/ 104 h 1569"/>
                <a:gd name="T78" fmla="*/ 803 w 1205"/>
                <a:gd name="T79" fmla="*/ 149 h 1569"/>
                <a:gd name="T80" fmla="*/ 855 w 1205"/>
                <a:gd name="T81" fmla="*/ 137 h 1569"/>
                <a:gd name="T82" fmla="*/ 898 w 1205"/>
                <a:gd name="T83" fmla="*/ 172 h 15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5"/>
                <a:gd name="T127" fmla="*/ 0 h 1569"/>
                <a:gd name="T128" fmla="*/ 1205 w 1205"/>
                <a:gd name="T129" fmla="*/ 1569 h 15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5" h="1569">
                  <a:moveTo>
                    <a:pt x="898" y="172"/>
                  </a:moveTo>
                  <a:lnTo>
                    <a:pt x="887" y="206"/>
                  </a:lnTo>
                  <a:lnTo>
                    <a:pt x="866" y="161"/>
                  </a:lnTo>
                  <a:lnTo>
                    <a:pt x="919" y="321"/>
                  </a:lnTo>
                  <a:lnTo>
                    <a:pt x="940" y="333"/>
                  </a:lnTo>
                  <a:lnTo>
                    <a:pt x="961" y="413"/>
                  </a:lnTo>
                  <a:lnTo>
                    <a:pt x="972" y="423"/>
                  </a:lnTo>
                  <a:lnTo>
                    <a:pt x="993" y="470"/>
                  </a:lnTo>
                  <a:lnTo>
                    <a:pt x="1057" y="538"/>
                  </a:lnTo>
                  <a:lnTo>
                    <a:pt x="1057" y="562"/>
                  </a:lnTo>
                  <a:lnTo>
                    <a:pt x="1087" y="584"/>
                  </a:lnTo>
                  <a:lnTo>
                    <a:pt x="1193" y="550"/>
                  </a:lnTo>
                  <a:lnTo>
                    <a:pt x="1204" y="562"/>
                  </a:lnTo>
                  <a:lnTo>
                    <a:pt x="1193" y="584"/>
                  </a:lnTo>
                  <a:lnTo>
                    <a:pt x="1140" y="721"/>
                  </a:lnTo>
                  <a:lnTo>
                    <a:pt x="1014" y="859"/>
                  </a:lnTo>
                  <a:lnTo>
                    <a:pt x="982" y="938"/>
                  </a:lnTo>
                  <a:lnTo>
                    <a:pt x="1014" y="1042"/>
                  </a:lnTo>
                  <a:lnTo>
                    <a:pt x="1014" y="1145"/>
                  </a:lnTo>
                  <a:lnTo>
                    <a:pt x="908" y="1247"/>
                  </a:lnTo>
                  <a:lnTo>
                    <a:pt x="919" y="1294"/>
                  </a:lnTo>
                  <a:lnTo>
                    <a:pt x="908" y="1339"/>
                  </a:lnTo>
                  <a:lnTo>
                    <a:pt x="866" y="1362"/>
                  </a:lnTo>
                  <a:lnTo>
                    <a:pt x="855" y="1431"/>
                  </a:lnTo>
                  <a:lnTo>
                    <a:pt x="793" y="1523"/>
                  </a:lnTo>
                  <a:lnTo>
                    <a:pt x="729" y="1557"/>
                  </a:lnTo>
                  <a:lnTo>
                    <a:pt x="687" y="1545"/>
                  </a:lnTo>
                  <a:lnTo>
                    <a:pt x="644" y="1568"/>
                  </a:lnTo>
                  <a:lnTo>
                    <a:pt x="623" y="1557"/>
                  </a:lnTo>
                  <a:lnTo>
                    <a:pt x="612" y="1523"/>
                  </a:lnTo>
                  <a:lnTo>
                    <a:pt x="612" y="1500"/>
                  </a:lnTo>
                  <a:lnTo>
                    <a:pt x="571" y="1408"/>
                  </a:lnTo>
                  <a:lnTo>
                    <a:pt x="560" y="1294"/>
                  </a:lnTo>
                  <a:lnTo>
                    <a:pt x="507" y="1202"/>
                  </a:lnTo>
                  <a:lnTo>
                    <a:pt x="529" y="1099"/>
                  </a:lnTo>
                  <a:lnTo>
                    <a:pt x="550" y="1053"/>
                  </a:lnTo>
                  <a:lnTo>
                    <a:pt x="518" y="928"/>
                  </a:lnTo>
                  <a:lnTo>
                    <a:pt x="454" y="824"/>
                  </a:lnTo>
                  <a:lnTo>
                    <a:pt x="465" y="813"/>
                  </a:lnTo>
                  <a:lnTo>
                    <a:pt x="475" y="744"/>
                  </a:lnTo>
                  <a:lnTo>
                    <a:pt x="465" y="721"/>
                  </a:lnTo>
                  <a:lnTo>
                    <a:pt x="454" y="709"/>
                  </a:lnTo>
                  <a:lnTo>
                    <a:pt x="412" y="721"/>
                  </a:lnTo>
                  <a:lnTo>
                    <a:pt x="369" y="676"/>
                  </a:lnTo>
                  <a:lnTo>
                    <a:pt x="328" y="676"/>
                  </a:lnTo>
                  <a:lnTo>
                    <a:pt x="264" y="709"/>
                  </a:lnTo>
                  <a:lnTo>
                    <a:pt x="222" y="699"/>
                  </a:lnTo>
                  <a:lnTo>
                    <a:pt x="169" y="721"/>
                  </a:lnTo>
                  <a:lnTo>
                    <a:pt x="158" y="709"/>
                  </a:lnTo>
                  <a:lnTo>
                    <a:pt x="75" y="642"/>
                  </a:lnTo>
                  <a:lnTo>
                    <a:pt x="64" y="619"/>
                  </a:lnTo>
                  <a:lnTo>
                    <a:pt x="32" y="550"/>
                  </a:lnTo>
                  <a:lnTo>
                    <a:pt x="11" y="550"/>
                  </a:lnTo>
                  <a:lnTo>
                    <a:pt x="11" y="504"/>
                  </a:lnTo>
                  <a:lnTo>
                    <a:pt x="0" y="492"/>
                  </a:lnTo>
                  <a:lnTo>
                    <a:pt x="22" y="470"/>
                  </a:lnTo>
                  <a:lnTo>
                    <a:pt x="22" y="423"/>
                  </a:lnTo>
                  <a:lnTo>
                    <a:pt x="11" y="333"/>
                  </a:lnTo>
                  <a:lnTo>
                    <a:pt x="85" y="206"/>
                  </a:lnTo>
                  <a:lnTo>
                    <a:pt x="117" y="194"/>
                  </a:lnTo>
                  <a:lnTo>
                    <a:pt x="137" y="172"/>
                  </a:lnTo>
                  <a:lnTo>
                    <a:pt x="158" y="104"/>
                  </a:lnTo>
                  <a:lnTo>
                    <a:pt x="201" y="80"/>
                  </a:lnTo>
                  <a:lnTo>
                    <a:pt x="211" y="35"/>
                  </a:lnTo>
                  <a:lnTo>
                    <a:pt x="275" y="47"/>
                  </a:lnTo>
                  <a:lnTo>
                    <a:pt x="328" y="23"/>
                  </a:lnTo>
                  <a:lnTo>
                    <a:pt x="475" y="0"/>
                  </a:lnTo>
                  <a:lnTo>
                    <a:pt x="486" y="12"/>
                  </a:lnTo>
                  <a:lnTo>
                    <a:pt x="497" y="12"/>
                  </a:lnTo>
                  <a:lnTo>
                    <a:pt x="486" y="23"/>
                  </a:lnTo>
                  <a:lnTo>
                    <a:pt x="497" y="47"/>
                  </a:lnTo>
                  <a:lnTo>
                    <a:pt x="475" y="80"/>
                  </a:lnTo>
                  <a:lnTo>
                    <a:pt x="571" y="114"/>
                  </a:lnTo>
                  <a:lnTo>
                    <a:pt x="571" y="126"/>
                  </a:lnTo>
                  <a:lnTo>
                    <a:pt x="623" y="149"/>
                  </a:lnTo>
                  <a:lnTo>
                    <a:pt x="644" y="149"/>
                  </a:lnTo>
                  <a:lnTo>
                    <a:pt x="644" y="114"/>
                  </a:lnTo>
                  <a:lnTo>
                    <a:pt x="676" y="104"/>
                  </a:lnTo>
                  <a:lnTo>
                    <a:pt x="740" y="126"/>
                  </a:lnTo>
                  <a:lnTo>
                    <a:pt x="803" y="149"/>
                  </a:lnTo>
                  <a:lnTo>
                    <a:pt x="835" y="126"/>
                  </a:lnTo>
                  <a:lnTo>
                    <a:pt x="855" y="137"/>
                  </a:lnTo>
                  <a:lnTo>
                    <a:pt x="887" y="126"/>
                  </a:lnTo>
                  <a:lnTo>
                    <a:pt x="898" y="17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2454" y="1892"/>
              <a:ext cx="1213" cy="1579"/>
            </a:xfrm>
            <a:custGeom>
              <a:avLst/>
              <a:gdLst>
                <a:gd name="T0" fmla="*/ 872 w 1213"/>
                <a:gd name="T1" fmla="*/ 162 h 1579"/>
                <a:gd name="T2" fmla="*/ 967 w 1213"/>
                <a:gd name="T3" fmla="*/ 415 h 1579"/>
                <a:gd name="T4" fmla="*/ 1064 w 1213"/>
                <a:gd name="T5" fmla="*/ 541 h 1579"/>
                <a:gd name="T6" fmla="*/ 1201 w 1213"/>
                <a:gd name="T7" fmla="*/ 553 h 1579"/>
                <a:gd name="T8" fmla="*/ 1148 w 1213"/>
                <a:gd name="T9" fmla="*/ 726 h 1579"/>
                <a:gd name="T10" fmla="*/ 1021 w 1213"/>
                <a:gd name="T11" fmla="*/ 1049 h 1579"/>
                <a:gd name="T12" fmla="*/ 925 w 1213"/>
                <a:gd name="T13" fmla="*/ 1302 h 1579"/>
                <a:gd name="T14" fmla="*/ 861 w 1213"/>
                <a:gd name="T15" fmla="*/ 1440 h 1579"/>
                <a:gd name="T16" fmla="*/ 692 w 1213"/>
                <a:gd name="T17" fmla="*/ 1555 h 1579"/>
                <a:gd name="T18" fmla="*/ 617 w 1213"/>
                <a:gd name="T19" fmla="*/ 1532 h 1579"/>
                <a:gd name="T20" fmla="*/ 563 w 1213"/>
                <a:gd name="T21" fmla="*/ 1302 h 1579"/>
                <a:gd name="T22" fmla="*/ 553 w 1213"/>
                <a:gd name="T23" fmla="*/ 1060 h 1579"/>
                <a:gd name="T24" fmla="*/ 468 w 1213"/>
                <a:gd name="T25" fmla="*/ 818 h 1579"/>
                <a:gd name="T26" fmla="*/ 457 w 1213"/>
                <a:gd name="T27" fmla="*/ 714 h 1579"/>
                <a:gd name="T28" fmla="*/ 330 w 1213"/>
                <a:gd name="T29" fmla="*/ 680 h 1579"/>
                <a:gd name="T30" fmla="*/ 170 w 1213"/>
                <a:gd name="T31" fmla="*/ 726 h 1579"/>
                <a:gd name="T32" fmla="*/ 64 w 1213"/>
                <a:gd name="T33" fmla="*/ 623 h 1579"/>
                <a:gd name="T34" fmla="*/ 11 w 1213"/>
                <a:gd name="T35" fmla="*/ 508 h 1579"/>
                <a:gd name="T36" fmla="*/ 22 w 1213"/>
                <a:gd name="T37" fmla="*/ 426 h 1579"/>
                <a:gd name="T38" fmla="*/ 117 w 1213"/>
                <a:gd name="T39" fmla="*/ 196 h 1579"/>
                <a:gd name="T40" fmla="*/ 203 w 1213"/>
                <a:gd name="T41" fmla="*/ 80 h 1579"/>
                <a:gd name="T42" fmla="*/ 330 w 1213"/>
                <a:gd name="T43" fmla="*/ 23 h 1579"/>
                <a:gd name="T44" fmla="*/ 500 w 1213"/>
                <a:gd name="T45" fmla="*/ 12 h 1579"/>
                <a:gd name="T46" fmla="*/ 478 w 1213"/>
                <a:gd name="T47" fmla="*/ 80 h 1579"/>
                <a:gd name="T48" fmla="*/ 628 w 1213"/>
                <a:gd name="T49" fmla="*/ 150 h 1579"/>
                <a:gd name="T50" fmla="*/ 681 w 1213"/>
                <a:gd name="T51" fmla="*/ 104 h 1579"/>
                <a:gd name="T52" fmla="*/ 840 w 1213"/>
                <a:gd name="T53" fmla="*/ 127 h 1579"/>
                <a:gd name="T54" fmla="*/ 904 w 1213"/>
                <a:gd name="T55" fmla="*/ 173 h 1579"/>
                <a:gd name="T56" fmla="*/ 925 w 1213"/>
                <a:gd name="T57" fmla="*/ 323 h 1579"/>
                <a:gd name="T58" fmla="*/ 978 w 1213"/>
                <a:gd name="T59" fmla="*/ 426 h 1579"/>
                <a:gd name="T60" fmla="*/ 1064 w 1213"/>
                <a:gd name="T61" fmla="*/ 565 h 1579"/>
                <a:gd name="T62" fmla="*/ 1212 w 1213"/>
                <a:gd name="T63" fmla="*/ 565 h 1579"/>
                <a:gd name="T64" fmla="*/ 1021 w 1213"/>
                <a:gd name="T65" fmla="*/ 864 h 1579"/>
                <a:gd name="T66" fmla="*/ 1021 w 1213"/>
                <a:gd name="T67" fmla="*/ 1152 h 1579"/>
                <a:gd name="T68" fmla="*/ 914 w 1213"/>
                <a:gd name="T69" fmla="*/ 1348 h 1579"/>
                <a:gd name="T70" fmla="*/ 798 w 1213"/>
                <a:gd name="T71" fmla="*/ 1532 h 1579"/>
                <a:gd name="T72" fmla="*/ 649 w 1213"/>
                <a:gd name="T73" fmla="*/ 1578 h 1579"/>
                <a:gd name="T74" fmla="*/ 617 w 1213"/>
                <a:gd name="T75" fmla="*/ 1510 h 1579"/>
                <a:gd name="T76" fmla="*/ 510 w 1213"/>
                <a:gd name="T77" fmla="*/ 1210 h 1579"/>
                <a:gd name="T78" fmla="*/ 521 w 1213"/>
                <a:gd name="T79" fmla="*/ 934 h 1579"/>
                <a:gd name="T80" fmla="*/ 478 w 1213"/>
                <a:gd name="T81" fmla="*/ 749 h 1579"/>
                <a:gd name="T82" fmla="*/ 415 w 1213"/>
                <a:gd name="T83" fmla="*/ 726 h 1579"/>
                <a:gd name="T84" fmla="*/ 266 w 1213"/>
                <a:gd name="T85" fmla="*/ 714 h 1579"/>
                <a:gd name="T86" fmla="*/ 159 w 1213"/>
                <a:gd name="T87" fmla="*/ 714 h 1579"/>
                <a:gd name="T88" fmla="*/ 32 w 1213"/>
                <a:gd name="T89" fmla="*/ 553 h 1579"/>
                <a:gd name="T90" fmla="*/ 0 w 1213"/>
                <a:gd name="T91" fmla="*/ 496 h 1579"/>
                <a:gd name="T92" fmla="*/ 11 w 1213"/>
                <a:gd name="T93" fmla="*/ 335 h 1579"/>
                <a:gd name="T94" fmla="*/ 138 w 1213"/>
                <a:gd name="T95" fmla="*/ 173 h 1579"/>
                <a:gd name="T96" fmla="*/ 213 w 1213"/>
                <a:gd name="T97" fmla="*/ 35 h 1579"/>
                <a:gd name="T98" fmla="*/ 478 w 1213"/>
                <a:gd name="T99" fmla="*/ 0 h 1579"/>
                <a:gd name="T100" fmla="*/ 489 w 1213"/>
                <a:gd name="T101" fmla="*/ 23 h 1579"/>
                <a:gd name="T102" fmla="*/ 574 w 1213"/>
                <a:gd name="T103" fmla="*/ 115 h 1579"/>
                <a:gd name="T104" fmla="*/ 649 w 1213"/>
                <a:gd name="T105" fmla="*/ 150 h 1579"/>
                <a:gd name="T106" fmla="*/ 745 w 1213"/>
                <a:gd name="T107" fmla="*/ 127 h 1579"/>
                <a:gd name="T108" fmla="*/ 861 w 1213"/>
                <a:gd name="T109" fmla="*/ 138 h 15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13"/>
                <a:gd name="T166" fmla="*/ 0 h 1579"/>
                <a:gd name="T167" fmla="*/ 1213 w 1213"/>
                <a:gd name="T168" fmla="*/ 1579 h 15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13" h="1579">
                  <a:moveTo>
                    <a:pt x="904" y="173"/>
                  </a:moveTo>
                  <a:lnTo>
                    <a:pt x="893" y="208"/>
                  </a:lnTo>
                  <a:lnTo>
                    <a:pt x="872" y="162"/>
                  </a:lnTo>
                  <a:lnTo>
                    <a:pt x="925" y="323"/>
                  </a:lnTo>
                  <a:lnTo>
                    <a:pt x="946" y="335"/>
                  </a:lnTo>
                  <a:lnTo>
                    <a:pt x="967" y="415"/>
                  </a:lnTo>
                  <a:lnTo>
                    <a:pt x="978" y="426"/>
                  </a:lnTo>
                  <a:lnTo>
                    <a:pt x="999" y="473"/>
                  </a:lnTo>
                  <a:lnTo>
                    <a:pt x="1064" y="541"/>
                  </a:lnTo>
                  <a:lnTo>
                    <a:pt x="1064" y="565"/>
                  </a:lnTo>
                  <a:lnTo>
                    <a:pt x="1095" y="588"/>
                  </a:lnTo>
                  <a:lnTo>
                    <a:pt x="1201" y="553"/>
                  </a:lnTo>
                  <a:lnTo>
                    <a:pt x="1212" y="565"/>
                  </a:lnTo>
                  <a:lnTo>
                    <a:pt x="1201" y="588"/>
                  </a:lnTo>
                  <a:lnTo>
                    <a:pt x="1148" y="726"/>
                  </a:lnTo>
                  <a:lnTo>
                    <a:pt x="1021" y="864"/>
                  </a:lnTo>
                  <a:lnTo>
                    <a:pt x="988" y="944"/>
                  </a:lnTo>
                  <a:lnTo>
                    <a:pt x="1021" y="1049"/>
                  </a:lnTo>
                  <a:lnTo>
                    <a:pt x="1021" y="1152"/>
                  </a:lnTo>
                  <a:lnTo>
                    <a:pt x="914" y="1255"/>
                  </a:lnTo>
                  <a:lnTo>
                    <a:pt x="925" y="1302"/>
                  </a:lnTo>
                  <a:lnTo>
                    <a:pt x="914" y="1348"/>
                  </a:lnTo>
                  <a:lnTo>
                    <a:pt x="872" y="1370"/>
                  </a:lnTo>
                  <a:lnTo>
                    <a:pt x="861" y="1440"/>
                  </a:lnTo>
                  <a:lnTo>
                    <a:pt x="798" y="1532"/>
                  </a:lnTo>
                  <a:lnTo>
                    <a:pt x="734" y="1567"/>
                  </a:lnTo>
                  <a:lnTo>
                    <a:pt x="692" y="1555"/>
                  </a:lnTo>
                  <a:lnTo>
                    <a:pt x="649" y="1578"/>
                  </a:lnTo>
                  <a:lnTo>
                    <a:pt x="628" y="1567"/>
                  </a:lnTo>
                  <a:lnTo>
                    <a:pt x="617" y="1532"/>
                  </a:lnTo>
                  <a:lnTo>
                    <a:pt x="617" y="1510"/>
                  </a:lnTo>
                  <a:lnTo>
                    <a:pt x="574" y="1417"/>
                  </a:lnTo>
                  <a:lnTo>
                    <a:pt x="563" y="1302"/>
                  </a:lnTo>
                  <a:lnTo>
                    <a:pt x="510" y="1210"/>
                  </a:lnTo>
                  <a:lnTo>
                    <a:pt x="532" y="1106"/>
                  </a:lnTo>
                  <a:lnTo>
                    <a:pt x="553" y="1060"/>
                  </a:lnTo>
                  <a:lnTo>
                    <a:pt x="521" y="934"/>
                  </a:lnTo>
                  <a:lnTo>
                    <a:pt x="457" y="829"/>
                  </a:lnTo>
                  <a:lnTo>
                    <a:pt x="468" y="818"/>
                  </a:lnTo>
                  <a:lnTo>
                    <a:pt x="478" y="749"/>
                  </a:lnTo>
                  <a:lnTo>
                    <a:pt x="468" y="726"/>
                  </a:lnTo>
                  <a:lnTo>
                    <a:pt x="457" y="714"/>
                  </a:lnTo>
                  <a:lnTo>
                    <a:pt x="415" y="726"/>
                  </a:lnTo>
                  <a:lnTo>
                    <a:pt x="372" y="680"/>
                  </a:lnTo>
                  <a:lnTo>
                    <a:pt x="330" y="680"/>
                  </a:lnTo>
                  <a:lnTo>
                    <a:pt x="266" y="714"/>
                  </a:lnTo>
                  <a:lnTo>
                    <a:pt x="224" y="703"/>
                  </a:lnTo>
                  <a:lnTo>
                    <a:pt x="170" y="726"/>
                  </a:lnTo>
                  <a:lnTo>
                    <a:pt x="159" y="714"/>
                  </a:lnTo>
                  <a:lnTo>
                    <a:pt x="75" y="646"/>
                  </a:lnTo>
                  <a:lnTo>
                    <a:pt x="64" y="623"/>
                  </a:lnTo>
                  <a:lnTo>
                    <a:pt x="32" y="553"/>
                  </a:lnTo>
                  <a:lnTo>
                    <a:pt x="11" y="553"/>
                  </a:lnTo>
                  <a:lnTo>
                    <a:pt x="11" y="508"/>
                  </a:lnTo>
                  <a:lnTo>
                    <a:pt x="0" y="496"/>
                  </a:lnTo>
                  <a:lnTo>
                    <a:pt x="22" y="473"/>
                  </a:lnTo>
                  <a:lnTo>
                    <a:pt x="22" y="426"/>
                  </a:lnTo>
                  <a:lnTo>
                    <a:pt x="11" y="335"/>
                  </a:lnTo>
                  <a:lnTo>
                    <a:pt x="85" y="208"/>
                  </a:lnTo>
                  <a:lnTo>
                    <a:pt x="117" y="196"/>
                  </a:lnTo>
                  <a:lnTo>
                    <a:pt x="138" y="173"/>
                  </a:lnTo>
                  <a:lnTo>
                    <a:pt x="159" y="104"/>
                  </a:lnTo>
                  <a:lnTo>
                    <a:pt x="203" y="80"/>
                  </a:lnTo>
                  <a:lnTo>
                    <a:pt x="213" y="35"/>
                  </a:lnTo>
                  <a:lnTo>
                    <a:pt x="277" y="47"/>
                  </a:lnTo>
                  <a:lnTo>
                    <a:pt x="330" y="23"/>
                  </a:lnTo>
                  <a:lnTo>
                    <a:pt x="478" y="0"/>
                  </a:lnTo>
                  <a:lnTo>
                    <a:pt x="489" y="12"/>
                  </a:lnTo>
                  <a:lnTo>
                    <a:pt x="500" y="12"/>
                  </a:lnTo>
                  <a:lnTo>
                    <a:pt x="489" y="23"/>
                  </a:lnTo>
                  <a:lnTo>
                    <a:pt x="500" y="47"/>
                  </a:lnTo>
                  <a:lnTo>
                    <a:pt x="478" y="80"/>
                  </a:lnTo>
                  <a:lnTo>
                    <a:pt x="574" y="115"/>
                  </a:lnTo>
                  <a:lnTo>
                    <a:pt x="574" y="127"/>
                  </a:lnTo>
                  <a:lnTo>
                    <a:pt x="628" y="150"/>
                  </a:lnTo>
                  <a:lnTo>
                    <a:pt x="649" y="150"/>
                  </a:lnTo>
                  <a:lnTo>
                    <a:pt x="649" y="115"/>
                  </a:lnTo>
                  <a:lnTo>
                    <a:pt x="681" y="104"/>
                  </a:lnTo>
                  <a:lnTo>
                    <a:pt x="745" y="127"/>
                  </a:lnTo>
                  <a:lnTo>
                    <a:pt x="808" y="150"/>
                  </a:lnTo>
                  <a:lnTo>
                    <a:pt x="840" y="127"/>
                  </a:lnTo>
                  <a:lnTo>
                    <a:pt x="861" y="138"/>
                  </a:lnTo>
                  <a:lnTo>
                    <a:pt x="893" y="127"/>
                  </a:lnTo>
                  <a:lnTo>
                    <a:pt x="904" y="173"/>
                  </a:lnTo>
                  <a:lnTo>
                    <a:pt x="893" y="208"/>
                  </a:lnTo>
                  <a:lnTo>
                    <a:pt x="872" y="162"/>
                  </a:lnTo>
                  <a:lnTo>
                    <a:pt x="925" y="323"/>
                  </a:lnTo>
                  <a:lnTo>
                    <a:pt x="946" y="335"/>
                  </a:lnTo>
                  <a:lnTo>
                    <a:pt x="967" y="415"/>
                  </a:lnTo>
                  <a:lnTo>
                    <a:pt x="978" y="426"/>
                  </a:lnTo>
                  <a:lnTo>
                    <a:pt x="999" y="473"/>
                  </a:lnTo>
                  <a:lnTo>
                    <a:pt x="1064" y="541"/>
                  </a:lnTo>
                  <a:lnTo>
                    <a:pt x="1064" y="565"/>
                  </a:lnTo>
                  <a:lnTo>
                    <a:pt x="1095" y="588"/>
                  </a:lnTo>
                  <a:lnTo>
                    <a:pt x="1201" y="553"/>
                  </a:lnTo>
                  <a:lnTo>
                    <a:pt x="1212" y="565"/>
                  </a:lnTo>
                  <a:lnTo>
                    <a:pt x="1201" y="588"/>
                  </a:lnTo>
                  <a:lnTo>
                    <a:pt x="1148" y="726"/>
                  </a:lnTo>
                  <a:lnTo>
                    <a:pt x="1021" y="864"/>
                  </a:lnTo>
                  <a:lnTo>
                    <a:pt x="988" y="944"/>
                  </a:lnTo>
                  <a:lnTo>
                    <a:pt x="1021" y="1049"/>
                  </a:lnTo>
                  <a:lnTo>
                    <a:pt x="1021" y="1152"/>
                  </a:lnTo>
                  <a:lnTo>
                    <a:pt x="914" y="1255"/>
                  </a:lnTo>
                  <a:lnTo>
                    <a:pt x="925" y="1302"/>
                  </a:lnTo>
                  <a:lnTo>
                    <a:pt x="914" y="1348"/>
                  </a:lnTo>
                  <a:lnTo>
                    <a:pt x="872" y="1370"/>
                  </a:lnTo>
                  <a:lnTo>
                    <a:pt x="861" y="1440"/>
                  </a:lnTo>
                  <a:lnTo>
                    <a:pt x="798" y="1532"/>
                  </a:lnTo>
                  <a:lnTo>
                    <a:pt x="734" y="1567"/>
                  </a:lnTo>
                  <a:lnTo>
                    <a:pt x="692" y="1555"/>
                  </a:lnTo>
                  <a:lnTo>
                    <a:pt x="649" y="1578"/>
                  </a:lnTo>
                  <a:lnTo>
                    <a:pt x="628" y="1567"/>
                  </a:lnTo>
                  <a:lnTo>
                    <a:pt x="617" y="1532"/>
                  </a:lnTo>
                  <a:lnTo>
                    <a:pt x="617" y="1510"/>
                  </a:lnTo>
                  <a:lnTo>
                    <a:pt x="574" y="1417"/>
                  </a:lnTo>
                  <a:lnTo>
                    <a:pt x="563" y="1302"/>
                  </a:lnTo>
                  <a:lnTo>
                    <a:pt x="510" y="1210"/>
                  </a:lnTo>
                  <a:lnTo>
                    <a:pt x="532" y="1106"/>
                  </a:lnTo>
                  <a:lnTo>
                    <a:pt x="553" y="1060"/>
                  </a:lnTo>
                  <a:lnTo>
                    <a:pt x="521" y="934"/>
                  </a:lnTo>
                  <a:lnTo>
                    <a:pt x="457" y="829"/>
                  </a:lnTo>
                  <a:lnTo>
                    <a:pt x="468" y="818"/>
                  </a:lnTo>
                  <a:lnTo>
                    <a:pt x="478" y="749"/>
                  </a:lnTo>
                  <a:lnTo>
                    <a:pt x="468" y="726"/>
                  </a:lnTo>
                  <a:lnTo>
                    <a:pt x="457" y="714"/>
                  </a:lnTo>
                  <a:lnTo>
                    <a:pt x="415" y="726"/>
                  </a:lnTo>
                  <a:lnTo>
                    <a:pt x="372" y="680"/>
                  </a:lnTo>
                  <a:lnTo>
                    <a:pt x="330" y="680"/>
                  </a:lnTo>
                  <a:lnTo>
                    <a:pt x="266" y="714"/>
                  </a:lnTo>
                  <a:lnTo>
                    <a:pt x="224" y="703"/>
                  </a:lnTo>
                  <a:lnTo>
                    <a:pt x="170" y="726"/>
                  </a:lnTo>
                  <a:lnTo>
                    <a:pt x="159" y="714"/>
                  </a:lnTo>
                  <a:lnTo>
                    <a:pt x="75" y="646"/>
                  </a:lnTo>
                  <a:lnTo>
                    <a:pt x="64" y="623"/>
                  </a:lnTo>
                  <a:lnTo>
                    <a:pt x="32" y="553"/>
                  </a:lnTo>
                  <a:lnTo>
                    <a:pt x="11" y="553"/>
                  </a:lnTo>
                  <a:lnTo>
                    <a:pt x="11" y="508"/>
                  </a:lnTo>
                  <a:lnTo>
                    <a:pt x="0" y="496"/>
                  </a:lnTo>
                  <a:lnTo>
                    <a:pt x="22" y="473"/>
                  </a:lnTo>
                  <a:lnTo>
                    <a:pt x="22" y="426"/>
                  </a:lnTo>
                  <a:lnTo>
                    <a:pt x="11" y="335"/>
                  </a:lnTo>
                  <a:lnTo>
                    <a:pt x="85" y="208"/>
                  </a:lnTo>
                  <a:lnTo>
                    <a:pt x="117" y="196"/>
                  </a:lnTo>
                  <a:lnTo>
                    <a:pt x="138" y="173"/>
                  </a:lnTo>
                  <a:lnTo>
                    <a:pt x="159" y="104"/>
                  </a:lnTo>
                  <a:lnTo>
                    <a:pt x="203" y="80"/>
                  </a:lnTo>
                  <a:lnTo>
                    <a:pt x="213" y="35"/>
                  </a:lnTo>
                  <a:lnTo>
                    <a:pt x="277" y="47"/>
                  </a:lnTo>
                  <a:lnTo>
                    <a:pt x="330" y="23"/>
                  </a:lnTo>
                  <a:lnTo>
                    <a:pt x="478" y="0"/>
                  </a:lnTo>
                  <a:lnTo>
                    <a:pt x="489" y="12"/>
                  </a:lnTo>
                  <a:lnTo>
                    <a:pt x="500" y="12"/>
                  </a:lnTo>
                  <a:lnTo>
                    <a:pt x="489" y="23"/>
                  </a:lnTo>
                  <a:lnTo>
                    <a:pt x="500" y="47"/>
                  </a:lnTo>
                  <a:lnTo>
                    <a:pt x="478" y="80"/>
                  </a:lnTo>
                  <a:lnTo>
                    <a:pt x="574" y="115"/>
                  </a:lnTo>
                  <a:lnTo>
                    <a:pt x="574" y="127"/>
                  </a:lnTo>
                  <a:lnTo>
                    <a:pt x="628" y="150"/>
                  </a:lnTo>
                  <a:lnTo>
                    <a:pt x="649" y="150"/>
                  </a:lnTo>
                  <a:lnTo>
                    <a:pt x="649" y="115"/>
                  </a:lnTo>
                  <a:lnTo>
                    <a:pt x="681" y="104"/>
                  </a:lnTo>
                  <a:lnTo>
                    <a:pt x="745" y="127"/>
                  </a:lnTo>
                  <a:lnTo>
                    <a:pt x="808" y="150"/>
                  </a:lnTo>
                  <a:lnTo>
                    <a:pt x="840" y="127"/>
                  </a:lnTo>
                  <a:lnTo>
                    <a:pt x="861" y="138"/>
                  </a:lnTo>
                  <a:lnTo>
                    <a:pt x="893" y="127"/>
                  </a:lnTo>
                  <a:lnTo>
                    <a:pt x="904" y="17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3519" y="2974"/>
              <a:ext cx="119" cy="280"/>
            </a:xfrm>
            <a:custGeom>
              <a:avLst/>
              <a:gdLst>
                <a:gd name="T0" fmla="*/ 0 w 119"/>
                <a:gd name="T1" fmla="*/ 201 h 280"/>
                <a:gd name="T2" fmla="*/ 0 w 119"/>
                <a:gd name="T3" fmla="*/ 257 h 280"/>
                <a:gd name="T4" fmla="*/ 9 w 119"/>
                <a:gd name="T5" fmla="*/ 279 h 280"/>
                <a:gd name="T6" fmla="*/ 49 w 119"/>
                <a:gd name="T7" fmla="*/ 279 h 280"/>
                <a:gd name="T8" fmla="*/ 58 w 119"/>
                <a:gd name="T9" fmla="*/ 269 h 280"/>
                <a:gd name="T10" fmla="*/ 108 w 119"/>
                <a:gd name="T11" fmla="*/ 67 h 280"/>
                <a:gd name="T12" fmla="*/ 108 w 119"/>
                <a:gd name="T13" fmla="*/ 79 h 280"/>
                <a:gd name="T14" fmla="*/ 118 w 119"/>
                <a:gd name="T15" fmla="*/ 67 h 280"/>
                <a:gd name="T16" fmla="*/ 99 w 119"/>
                <a:gd name="T17" fmla="*/ 0 h 280"/>
                <a:gd name="T18" fmla="*/ 88 w 119"/>
                <a:gd name="T19" fmla="*/ 23 h 280"/>
                <a:gd name="T20" fmla="*/ 78 w 119"/>
                <a:gd name="T21" fmla="*/ 34 h 280"/>
                <a:gd name="T22" fmla="*/ 78 w 119"/>
                <a:gd name="T23" fmla="*/ 56 h 280"/>
                <a:gd name="T24" fmla="*/ 19 w 119"/>
                <a:gd name="T25" fmla="*/ 79 h 280"/>
                <a:gd name="T26" fmla="*/ 9 w 119"/>
                <a:gd name="T27" fmla="*/ 112 h 280"/>
                <a:gd name="T28" fmla="*/ 19 w 119"/>
                <a:gd name="T29" fmla="*/ 167 h 280"/>
                <a:gd name="T30" fmla="*/ 0 w 119"/>
                <a:gd name="T31" fmla="*/ 201 h 2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9"/>
                <a:gd name="T49" fmla="*/ 0 h 280"/>
                <a:gd name="T50" fmla="*/ 119 w 119"/>
                <a:gd name="T51" fmla="*/ 280 h 2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9" h="280">
                  <a:moveTo>
                    <a:pt x="0" y="201"/>
                  </a:moveTo>
                  <a:lnTo>
                    <a:pt x="0" y="257"/>
                  </a:lnTo>
                  <a:lnTo>
                    <a:pt x="9" y="279"/>
                  </a:lnTo>
                  <a:lnTo>
                    <a:pt x="49" y="279"/>
                  </a:lnTo>
                  <a:lnTo>
                    <a:pt x="58" y="269"/>
                  </a:lnTo>
                  <a:lnTo>
                    <a:pt x="108" y="67"/>
                  </a:lnTo>
                  <a:lnTo>
                    <a:pt x="108" y="79"/>
                  </a:lnTo>
                  <a:lnTo>
                    <a:pt x="118" y="67"/>
                  </a:lnTo>
                  <a:lnTo>
                    <a:pt x="99" y="0"/>
                  </a:lnTo>
                  <a:lnTo>
                    <a:pt x="88" y="23"/>
                  </a:lnTo>
                  <a:lnTo>
                    <a:pt x="78" y="34"/>
                  </a:lnTo>
                  <a:lnTo>
                    <a:pt x="78" y="56"/>
                  </a:lnTo>
                  <a:lnTo>
                    <a:pt x="19" y="79"/>
                  </a:lnTo>
                  <a:lnTo>
                    <a:pt x="9" y="112"/>
                  </a:lnTo>
                  <a:lnTo>
                    <a:pt x="19" y="167"/>
                  </a:lnTo>
                  <a:lnTo>
                    <a:pt x="0" y="20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3519" y="2974"/>
              <a:ext cx="128" cy="289"/>
            </a:xfrm>
            <a:custGeom>
              <a:avLst/>
              <a:gdLst>
                <a:gd name="T0" fmla="*/ 0 w 128"/>
                <a:gd name="T1" fmla="*/ 208 h 289"/>
                <a:gd name="T2" fmla="*/ 0 w 128"/>
                <a:gd name="T3" fmla="*/ 265 h 289"/>
                <a:gd name="T4" fmla="*/ 10 w 128"/>
                <a:gd name="T5" fmla="*/ 288 h 289"/>
                <a:gd name="T6" fmla="*/ 53 w 128"/>
                <a:gd name="T7" fmla="*/ 288 h 289"/>
                <a:gd name="T8" fmla="*/ 63 w 128"/>
                <a:gd name="T9" fmla="*/ 277 h 289"/>
                <a:gd name="T10" fmla="*/ 116 w 128"/>
                <a:gd name="T11" fmla="*/ 70 h 289"/>
                <a:gd name="T12" fmla="*/ 116 w 128"/>
                <a:gd name="T13" fmla="*/ 82 h 289"/>
                <a:gd name="T14" fmla="*/ 127 w 128"/>
                <a:gd name="T15" fmla="*/ 70 h 289"/>
                <a:gd name="T16" fmla="*/ 106 w 128"/>
                <a:gd name="T17" fmla="*/ 0 h 289"/>
                <a:gd name="T18" fmla="*/ 95 w 128"/>
                <a:gd name="T19" fmla="*/ 24 h 289"/>
                <a:gd name="T20" fmla="*/ 84 w 128"/>
                <a:gd name="T21" fmla="*/ 35 h 289"/>
                <a:gd name="T22" fmla="*/ 84 w 128"/>
                <a:gd name="T23" fmla="*/ 58 h 289"/>
                <a:gd name="T24" fmla="*/ 21 w 128"/>
                <a:gd name="T25" fmla="*/ 82 h 289"/>
                <a:gd name="T26" fmla="*/ 10 w 128"/>
                <a:gd name="T27" fmla="*/ 115 h 289"/>
                <a:gd name="T28" fmla="*/ 21 w 128"/>
                <a:gd name="T29" fmla="*/ 173 h 289"/>
                <a:gd name="T30" fmla="*/ 0 w 128"/>
                <a:gd name="T31" fmla="*/ 208 h 289"/>
                <a:gd name="T32" fmla="*/ 0 w 128"/>
                <a:gd name="T33" fmla="*/ 265 h 289"/>
                <a:gd name="T34" fmla="*/ 10 w 128"/>
                <a:gd name="T35" fmla="*/ 288 h 289"/>
                <a:gd name="T36" fmla="*/ 53 w 128"/>
                <a:gd name="T37" fmla="*/ 288 h 289"/>
                <a:gd name="T38" fmla="*/ 63 w 128"/>
                <a:gd name="T39" fmla="*/ 277 h 289"/>
                <a:gd name="T40" fmla="*/ 116 w 128"/>
                <a:gd name="T41" fmla="*/ 70 h 289"/>
                <a:gd name="T42" fmla="*/ 116 w 128"/>
                <a:gd name="T43" fmla="*/ 82 h 289"/>
                <a:gd name="T44" fmla="*/ 127 w 128"/>
                <a:gd name="T45" fmla="*/ 70 h 289"/>
                <a:gd name="T46" fmla="*/ 106 w 128"/>
                <a:gd name="T47" fmla="*/ 0 h 289"/>
                <a:gd name="T48" fmla="*/ 95 w 128"/>
                <a:gd name="T49" fmla="*/ 24 h 289"/>
                <a:gd name="T50" fmla="*/ 84 w 128"/>
                <a:gd name="T51" fmla="*/ 35 h 289"/>
                <a:gd name="T52" fmla="*/ 84 w 128"/>
                <a:gd name="T53" fmla="*/ 58 h 289"/>
                <a:gd name="T54" fmla="*/ 21 w 128"/>
                <a:gd name="T55" fmla="*/ 82 h 289"/>
                <a:gd name="T56" fmla="*/ 10 w 128"/>
                <a:gd name="T57" fmla="*/ 115 h 289"/>
                <a:gd name="T58" fmla="*/ 21 w 128"/>
                <a:gd name="T59" fmla="*/ 173 h 289"/>
                <a:gd name="T60" fmla="*/ 0 w 128"/>
                <a:gd name="T61" fmla="*/ 208 h 2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8"/>
                <a:gd name="T94" fmla="*/ 0 h 289"/>
                <a:gd name="T95" fmla="*/ 128 w 128"/>
                <a:gd name="T96" fmla="*/ 289 h 28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8" h="289">
                  <a:moveTo>
                    <a:pt x="0" y="208"/>
                  </a:moveTo>
                  <a:lnTo>
                    <a:pt x="0" y="265"/>
                  </a:lnTo>
                  <a:lnTo>
                    <a:pt x="10" y="288"/>
                  </a:lnTo>
                  <a:lnTo>
                    <a:pt x="53" y="288"/>
                  </a:lnTo>
                  <a:lnTo>
                    <a:pt x="63" y="277"/>
                  </a:lnTo>
                  <a:lnTo>
                    <a:pt x="116" y="70"/>
                  </a:lnTo>
                  <a:lnTo>
                    <a:pt x="116" y="82"/>
                  </a:lnTo>
                  <a:lnTo>
                    <a:pt x="127" y="70"/>
                  </a:lnTo>
                  <a:lnTo>
                    <a:pt x="106" y="0"/>
                  </a:lnTo>
                  <a:lnTo>
                    <a:pt x="95" y="24"/>
                  </a:lnTo>
                  <a:lnTo>
                    <a:pt x="84" y="35"/>
                  </a:lnTo>
                  <a:lnTo>
                    <a:pt x="84" y="58"/>
                  </a:lnTo>
                  <a:lnTo>
                    <a:pt x="21" y="82"/>
                  </a:lnTo>
                  <a:lnTo>
                    <a:pt x="10" y="115"/>
                  </a:lnTo>
                  <a:lnTo>
                    <a:pt x="21" y="173"/>
                  </a:lnTo>
                  <a:lnTo>
                    <a:pt x="0" y="208"/>
                  </a:lnTo>
                  <a:lnTo>
                    <a:pt x="0" y="265"/>
                  </a:lnTo>
                  <a:lnTo>
                    <a:pt x="10" y="288"/>
                  </a:lnTo>
                  <a:lnTo>
                    <a:pt x="53" y="288"/>
                  </a:lnTo>
                  <a:lnTo>
                    <a:pt x="63" y="277"/>
                  </a:lnTo>
                  <a:lnTo>
                    <a:pt x="116" y="70"/>
                  </a:lnTo>
                  <a:lnTo>
                    <a:pt x="116" y="82"/>
                  </a:lnTo>
                  <a:lnTo>
                    <a:pt x="127" y="70"/>
                  </a:lnTo>
                  <a:lnTo>
                    <a:pt x="106" y="0"/>
                  </a:lnTo>
                  <a:lnTo>
                    <a:pt x="95" y="24"/>
                  </a:lnTo>
                  <a:lnTo>
                    <a:pt x="84" y="35"/>
                  </a:lnTo>
                  <a:lnTo>
                    <a:pt x="84" y="58"/>
                  </a:lnTo>
                  <a:lnTo>
                    <a:pt x="21" y="82"/>
                  </a:lnTo>
                  <a:lnTo>
                    <a:pt x="10" y="115"/>
                  </a:lnTo>
                  <a:lnTo>
                    <a:pt x="21" y="173"/>
                  </a:lnTo>
                  <a:lnTo>
                    <a:pt x="0" y="20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3847" y="3770"/>
              <a:ext cx="24" cy="17"/>
            </a:xfrm>
            <a:custGeom>
              <a:avLst/>
              <a:gdLst>
                <a:gd name="T0" fmla="*/ 0 w 24"/>
                <a:gd name="T1" fmla="*/ 0 h 17"/>
                <a:gd name="T2" fmla="*/ 0 w 24"/>
                <a:gd name="T3" fmla="*/ 16 h 17"/>
                <a:gd name="T4" fmla="*/ 23 w 24"/>
                <a:gd name="T5" fmla="*/ 0 h 17"/>
                <a:gd name="T6" fmla="*/ 0 w 24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7"/>
                <a:gd name="T14" fmla="*/ 24 w 2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7">
                  <a:moveTo>
                    <a:pt x="0" y="0"/>
                  </a:moveTo>
                  <a:lnTo>
                    <a:pt x="0" y="16"/>
                  </a:ln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4167" y="2491"/>
              <a:ext cx="35" cy="84"/>
            </a:xfrm>
            <a:custGeom>
              <a:avLst/>
              <a:gdLst>
                <a:gd name="T0" fmla="*/ 0 w 35"/>
                <a:gd name="T1" fmla="*/ 42 h 84"/>
                <a:gd name="T2" fmla="*/ 9 w 35"/>
                <a:gd name="T3" fmla="*/ 83 h 84"/>
                <a:gd name="T4" fmla="*/ 25 w 35"/>
                <a:gd name="T5" fmla="*/ 73 h 84"/>
                <a:gd name="T6" fmla="*/ 34 w 35"/>
                <a:gd name="T7" fmla="*/ 52 h 84"/>
                <a:gd name="T8" fmla="*/ 17 w 35"/>
                <a:gd name="T9" fmla="*/ 11 h 84"/>
                <a:gd name="T10" fmla="*/ 9 w 35"/>
                <a:gd name="T11" fmla="*/ 0 h 84"/>
                <a:gd name="T12" fmla="*/ 0 w 35"/>
                <a:gd name="T13" fmla="*/ 42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84"/>
                <a:gd name="T23" fmla="*/ 35 w 35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84">
                  <a:moveTo>
                    <a:pt x="0" y="42"/>
                  </a:moveTo>
                  <a:lnTo>
                    <a:pt x="9" y="83"/>
                  </a:lnTo>
                  <a:lnTo>
                    <a:pt x="25" y="73"/>
                  </a:lnTo>
                  <a:lnTo>
                    <a:pt x="34" y="52"/>
                  </a:lnTo>
                  <a:lnTo>
                    <a:pt x="17" y="11"/>
                  </a:lnTo>
                  <a:lnTo>
                    <a:pt x="9" y="0"/>
                  </a:lnTo>
                  <a:lnTo>
                    <a:pt x="0" y="4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4167" y="2491"/>
              <a:ext cx="43" cy="93"/>
            </a:xfrm>
            <a:custGeom>
              <a:avLst/>
              <a:gdLst>
                <a:gd name="T0" fmla="*/ 0 w 43"/>
                <a:gd name="T1" fmla="*/ 47 h 93"/>
                <a:gd name="T2" fmla="*/ 11 w 43"/>
                <a:gd name="T3" fmla="*/ 92 h 93"/>
                <a:gd name="T4" fmla="*/ 31 w 43"/>
                <a:gd name="T5" fmla="*/ 81 h 93"/>
                <a:gd name="T6" fmla="*/ 42 w 43"/>
                <a:gd name="T7" fmla="*/ 57 h 93"/>
                <a:gd name="T8" fmla="*/ 20 w 43"/>
                <a:gd name="T9" fmla="*/ 12 h 93"/>
                <a:gd name="T10" fmla="*/ 11 w 43"/>
                <a:gd name="T11" fmla="*/ 0 h 93"/>
                <a:gd name="T12" fmla="*/ 0 w 43"/>
                <a:gd name="T13" fmla="*/ 47 h 93"/>
                <a:gd name="T14" fmla="*/ 11 w 43"/>
                <a:gd name="T15" fmla="*/ 92 h 93"/>
                <a:gd name="T16" fmla="*/ 31 w 43"/>
                <a:gd name="T17" fmla="*/ 81 h 93"/>
                <a:gd name="T18" fmla="*/ 42 w 43"/>
                <a:gd name="T19" fmla="*/ 57 h 93"/>
                <a:gd name="T20" fmla="*/ 20 w 43"/>
                <a:gd name="T21" fmla="*/ 12 h 93"/>
                <a:gd name="T22" fmla="*/ 11 w 43"/>
                <a:gd name="T23" fmla="*/ 0 h 93"/>
                <a:gd name="T24" fmla="*/ 0 w 43"/>
                <a:gd name="T25" fmla="*/ 47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"/>
                <a:gd name="T40" fmla="*/ 0 h 93"/>
                <a:gd name="T41" fmla="*/ 43 w 43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" h="93">
                  <a:moveTo>
                    <a:pt x="0" y="47"/>
                  </a:moveTo>
                  <a:lnTo>
                    <a:pt x="11" y="92"/>
                  </a:lnTo>
                  <a:lnTo>
                    <a:pt x="31" y="81"/>
                  </a:lnTo>
                  <a:lnTo>
                    <a:pt x="42" y="57"/>
                  </a:lnTo>
                  <a:lnTo>
                    <a:pt x="20" y="12"/>
                  </a:lnTo>
                  <a:lnTo>
                    <a:pt x="11" y="0"/>
                  </a:lnTo>
                  <a:lnTo>
                    <a:pt x="0" y="47"/>
                  </a:lnTo>
                  <a:lnTo>
                    <a:pt x="11" y="92"/>
                  </a:lnTo>
                  <a:lnTo>
                    <a:pt x="31" y="81"/>
                  </a:lnTo>
                  <a:lnTo>
                    <a:pt x="42" y="57"/>
                  </a:lnTo>
                  <a:lnTo>
                    <a:pt x="20" y="12"/>
                  </a:lnTo>
                  <a:lnTo>
                    <a:pt x="11" y="0"/>
                  </a:lnTo>
                  <a:lnTo>
                    <a:pt x="0" y="4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4656" y="2272"/>
              <a:ext cx="34" cy="26"/>
            </a:xfrm>
            <a:custGeom>
              <a:avLst/>
              <a:gdLst>
                <a:gd name="T0" fmla="*/ 0 w 34"/>
                <a:gd name="T1" fmla="*/ 9 h 26"/>
                <a:gd name="T2" fmla="*/ 17 w 34"/>
                <a:gd name="T3" fmla="*/ 0 h 26"/>
                <a:gd name="T4" fmla="*/ 25 w 34"/>
                <a:gd name="T5" fmla="*/ 0 h 26"/>
                <a:gd name="T6" fmla="*/ 33 w 34"/>
                <a:gd name="T7" fmla="*/ 9 h 26"/>
                <a:gd name="T8" fmla="*/ 17 w 34"/>
                <a:gd name="T9" fmla="*/ 25 h 26"/>
                <a:gd name="T10" fmla="*/ 8 w 34"/>
                <a:gd name="T11" fmla="*/ 25 h 26"/>
                <a:gd name="T12" fmla="*/ 0 w 34"/>
                <a:gd name="T13" fmla="*/ 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26"/>
                <a:gd name="T23" fmla="*/ 34 w 34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26">
                  <a:moveTo>
                    <a:pt x="0" y="9"/>
                  </a:moveTo>
                  <a:lnTo>
                    <a:pt x="17" y="0"/>
                  </a:lnTo>
                  <a:lnTo>
                    <a:pt x="25" y="0"/>
                  </a:lnTo>
                  <a:lnTo>
                    <a:pt x="33" y="9"/>
                  </a:lnTo>
                  <a:lnTo>
                    <a:pt x="17" y="25"/>
                  </a:lnTo>
                  <a:lnTo>
                    <a:pt x="8" y="25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4656" y="2272"/>
              <a:ext cx="43" cy="36"/>
            </a:xfrm>
            <a:custGeom>
              <a:avLst/>
              <a:gdLst>
                <a:gd name="T0" fmla="*/ 0 w 43"/>
                <a:gd name="T1" fmla="*/ 12 h 36"/>
                <a:gd name="T2" fmla="*/ 21 w 43"/>
                <a:gd name="T3" fmla="*/ 0 h 36"/>
                <a:gd name="T4" fmla="*/ 32 w 43"/>
                <a:gd name="T5" fmla="*/ 0 h 36"/>
                <a:gd name="T6" fmla="*/ 42 w 43"/>
                <a:gd name="T7" fmla="*/ 12 h 36"/>
                <a:gd name="T8" fmla="*/ 21 w 43"/>
                <a:gd name="T9" fmla="*/ 35 h 36"/>
                <a:gd name="T10" fmla="*/ 10 w 43"/>
                <a:gd name="T11" fmla="*/ 35 h 36"/>
                <a:gd name="T12" fmla="*/ 0 w 43"/>
                <a:gd name="T13" fmla="*/ 12 h 36"/>
                <a:gd name="T14" fmla="*/ 21 w 43"/>
                <a:gd name="T15" fmla="*/ 0 h 36"/>
                <a:gd name="T16" fmla="*/ 32 w 43"/>
                <a:gd name="T17" fmla="*/ 0 h 36"/>
                <a:gd name="T18" fmla="*/ 42 w 43"/>
                <a:gd name="T19" fmla="*/ 12 h 36"/>
                <a:gd name="T20" fmla="*/ 21 w 43"/>
                <a:gd name="T21" fmla="*/ 35 h 36"/>
                <a:gd name="T22" fmla="*/ 10 w 43"/>
                <a:gd name="T23" fmla="*/ 35 h 36"/>
                <a:gd name="T24" fmla="*/ 0 w 43"/>
                <a:gd name="T25" fmla="*/ 12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"/>
                <a:gd name="T40" fmla="*/ 0 h 36"/>
                <a:gd name="T41" fmla="*/ 43 w 43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" h="36">
                  <a:moveTo>
                    <a:pt x="0" y="12"/>
                  </a:moveTo>
                  <a:lnTo>
                    <a:pt x="21" y="0"/>
                  </a:lnTo>
                  <a:lnTo>
                    <a:pt x="32" y="0"/>
                  </a:lnTo>
                  <a:lnTo>
                    <a:pt x="42" y="12"/>
                  </a:lnTo>
                  <a:lnTo>
                    <a:pt x="21" y="35"/>
                  </a:lnTo>
                  <a:lnTo>
                    <a:pt x="10" y="35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12"/>
                  </a:lnTo>
                  <a:lnTo>
                    <a:pt x="21" y="35"/>
                  </a:lnTo>
                  <a:lnTo>
                    <a:pt x="10" y="35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4848" y="2157"/>
              <a:ext cx="17" cy="61"/>
            </a:xfrm>
            <a:custGeom>
              <a:avLst/>
              <a:gdLst>
                <a:gd name="T0" fmla="*/ 0 w 17"/>
                <a:gd name="T1" fmla="*/ 30 h 61"/>
                <a:gd name="T2" fmla="*/ 16 w 17"/>
                <a:gd name="T3" fmla="*/ 60 h 61"/>
                <a:gd name="T4" fmla="*/ 16 w 17"/>
                <a:gd name="T5" fmla="*/ 0 h 61"/>
                <a:gd name="T6" fmla="*/ 8 w 17"/>
                <a:gd name="T7" fmla="*/ 10 h 61"/>
                <a:gd name="T8" fmla="*/ 0 w 17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61"/>
                <a:gd name="T17" fmla="*/ 17 w 17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61">
                  <a:moveTo>
                    <a:pt x="0" y="30"/>
                  </a:moveTo>
                  <a:lnTo>
                    <a:pt x="16" y="60"/>
                  </a:lnTo>
                  <a:lnTo>
                    <a:pt x="16" y="0"/>
                  </a:lnTo>
                  <a:lnTo>
                    <a:pt x="8" y="10"/>
                  </a:lnTo>
                  <a:lnTo>
                    <a:pt x="0" y="3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4848" y="2157"/>
              <a:ext cx="21" cy="71"/>
            </a:xfrm>
            <a:custGeom>
              <a:avLst/>
              <a:gdLst>
                <a:gd name="T0" fmla="*/ 0 w 21"/>
                <a:gd name="T1" fmla="*/ 35 h 71"/>
                <a:gd name="T2" fmla="*/ 20 w 21"/>
                <a:gd name="T3" fmla="*/ 70 h 71"/>
                <a:gd name="T4" fmla="*/ 20 w 21"/>
                <a:gd name="T5" fmla="*/ 0 h 71"/>
                <a:gd name="T6" fmla="*/ 9 w 21"/>
                <a:gd name="T7" fmla="*/ 12 h 71"/>
                <a:gd name="T8" fmla="*/ 0 w 21"/>
                <a:gd name="T9" fmla="*/ 35 h 71"/>
                <a:gd name="T10" fmla="*/ 20 w 21"/>
                <a:gd name="T11" fmla="*/ 70 h 71"/>
                <a:gd name="T12" fmla="*/ 20 w 21"/>
                <a:gd name="T13" fmla="*/ 0 h 71"/>
                <a:gd name="T14" fmla="*/ 9 w 21"/>
                <a:gd name="T15" fmla="*/ 12 h 71"/>
                <a:gd name="T16" fmla="*/ 0 w 21"/>
                <a:gd name="T17" fmla="*/ 35 h 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71"/>
                <a:gd name="T29" fmla="*/ 21 w 21"/>
                <a:gd name="T30" fmla="*/ 71 h 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71">
                  <a:moveTo>
                    <a:pt x="0" y="35"/>
                  </a:moveTo>
                  <a:lnTo>
                    <a:pt x="20" y="70"/>
                  </a:lnTo>
                  <a:lnTo>
                    <a:pt x="20" y="0"/>
                  </a:lnTo>
                  <a:lnTo>
                    <a:pt x="9" y="12"/>
                  </a:lnTo>
                  <a:lnTo>
                    <a:pt x="0" y="35"/>
                  </a:lnTo>
                  <a:lnTo>
                    <a:pt x="20" y="70"/>
                  </a:lnTo>
                  <a:lnTo>
                    <a:pt x="20" y="0"/>
                  </a:lnTo>
                  <a:lnTo>
                    <a:pt x="9" y="12"/>
                  </a:lnTo>
                  <a:lnTo>
                    <a:pt x="0" y="3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4954" y="1972"/>
              <a:ext cx="34" cy="49"/>
            </a:xfrm>
            <a:custGeom>
              <a:avLst/>
              <a:gdLst>
                <a:gd name="T0" fmla="*/ 0 w 34"/>
                <a:gd name="T1" fmla="*/ 10 h 49"/>
                <a:gd name="T2" fmla="*/ 17 w 34"/>
                <a:gd name="T3" fmla="*/ 20 h 49"/>
                <a:gd name="T4" fmla="*/ 17 w 34"/>
                <a:gd name="T5" fmla="*/ 48 h 49"/>
                <a:gd name="T6" fmla="*/ 33 w 34"/>
                <a:gd name="T7" fmla="*/ 39 h 49"/>
                <a:gd name="T8" fmla="*/ 24 w 34"/>
                <a:gd name="T9" fmla="*/ 0 h 49"/>
                <a:gd name="T10" fmla="*/ 8 w 34"/>
                <a:gd name="T11" fmla="*/ 0 h 49"/>
                <a:gd name="T12" fmla="*/ 0 w 34"/>
                <a:gd name="T13" fmla="*/ 1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49"/>
                <a:gd name="T23" fmla="*/ 34 w 34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49">
                  <a:moveTo>
                    <a:pt x="0" y="10"/>
                  </a:moveTo>
                  <a:lnTo>
                    <a:pt x="17" y="20"/>
                  </a:lnTo>
                  <a:lnTo>
                    <a:pt x="17" y="48"/>
                  </a:lnTo>
                  <a:lnTo>
                    <a:pt x="33" y="39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4954" y="1972"/>
              <a:ext cx="43" cy="59"/>
            </a:xfrm>
            <a:custGeom>
              <a:avLst/>
              <a:gdLst>
                <a:gd name="T0" fmla="*/ 0 w 43"/>
                <a:gd name="T1" fmla="*/ 12 h 59"/>
                <a:gd name="T2" fmla="*/ 21 w 43"/>
                <a:gd name="T3" fmla="*/ 24 h 59"/>
                <a:gd name="T4" fmla="*/ 21 w 43"/>
                <a:gd name="T5" fmla="*/ 58 h 59"/>
                <a:gd name="T6" fmla="*/ 42 w 43"/>
                <a:gd name="T7" fmla="*/ 47 h 59"/>
                <a:gd name="T8" fmla="*/ 31 w 43"/>
                <a:gd name="T9" fmla="*/ 0 h 59"/>
                <a:gd name="T10" fmla="*/ 10 w 43"/>
                <a:gd name="T11" fmla="*/ 0 h 59"/>
                <a:gd name="T12" fmla="*/ 0 w 43"/>
                <a:gd name="T13" fmla="*/ 12 h 59"/>
                <a:gd name="T14" fmla="*/ 21 w 43"/>
                <a:gd name="T15" fmla="*/ 24 h 59"/>
                <a:gd name="T16" fmla="*/ 21 w 43"/>
                <a:gd name="T17" fmla="*/ 58 h 59"/>
                <a:gd name="T18" fmla="*/ 42 w 43"/>
                <a:gd name="T19" fmla="*/ 47 h 59"/>
                <a:gd name="T20" fmla="*/ 31 w 43"/>
                <a:gd name="T21" fmla="*/ 0 h 59"/>
                <a:gd name="T22" fmla="*/ 10 w 43"/>
                <a:gd name="T23" fmla="*/ 0 h 59"/>
                <a:gd name="T24" fmla="*/ 0 w 43"/>
                <a:gd name="T25" fmla="*/ 12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"/>
                <a:gd name="T40" fmla="*/ 0 h 59"/>
                <a:gd name="T41" fmla="*/ 43 w 43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" h="59">
                  <a:moveTo>
                    <a:pt x="0" y="12"/>
                  </a:moveTo>
                  <a:lnTo>
                    <a:pt x="21" y="24"/>
                  </a:lnTo>
                  <a:lnTo>
                    <a:pt x="21" y="58"/>
                  </a:lnTo>
                  <a:lnTo>
                    <a:pt x="42" y="47"/>
                  </a:lnTo>
                  <a:lnTo>
                    <a:pt x="31" y="0"/>
                  </a:lnTo>
                  <a:lnTo>
                    <a:pt x="10" y="0"/>
                  </a:lnTo>
                  <a:lnTo>
                    <a:pt x="0" y="12"/>
                  </a:lnTo>
                  <a:lnTo>
                    <a:pt x="21" y="24"/>
                  </a:lnTo>
                  <a:lnTo>
                    <a:pt x="21" y="58"/>
                  </a:lnTo>
                  <a:lnTo>
                    <a:pt x="42" y="47"/>
                  </a:lnTo>
                  <a:lnTo>
                    <a:pt x="31" y="0"/>
                  </a:lnTo>
                  <a:lnTo>
                    <a:pt x="10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4996" y="1961"/>
              <a:ext cx="34" cy="27"/>
            </a:xfrm>
            <a:custGeom>
              <a:avLst/>
              <a:gdLst>
                <a:gd name="T0" fmla="*/ 0 w 34"/>
                <a:gd name="T1" fmla="*/ 17 h 27"/>
                <a:gd name="T2" fmla="*/ 17 w 34"/>
                <a:gd name="T3" fmla="*/ 26 h 27"/>
                <a:gd name="T4" fmla="*/ 33 w 34"/>
                <a:gd name="T5" fmla="*/ 8 h 27"/>
                <a:gd name="T6" fmla="*/ 17 w 34"/>
                <a:gd name="T7" fmla="*/ 0 h 27"/>
                <a:gd name="T8" fmla="*/ 0 w 34"/>
                <a:gd name="T9" fmla="*/ 1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7"/>
                <a:gd name="T17" fmla="*/ 34 w 34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7">
                  <a:moveTo>
                    <a:pt x="0" y="17"/>
                  </a:moveTo>
                  <a:lnTo>
                    <a:pt x="17" y="26"/>
                  </a:lnTo>
                  <a:lnTo>
                    <a:pt x="33" y="8"/>
                  </a:lnTo>
                  <a:lnTo>
                    <a:pt x="17" y="0"/>
                  </a:lnTo>
                  <a:lnTo>
                    <a:pt x="0" y="1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4996" y="1961"/>
              <a:ext cx="43" cy="36"/>
            </a:xfrm>
            <a:custGeom>
              <a:avLst/>
              <a:gdLst>
                <a:gd name="T0" fmla="*/ 0 w 43"/>
                <a:gd name="T1" fmla="*/ 23 h 36"/>
                <a:gd name="T2" fmla="*/ 21 w 43"/>
                <a:gd name="T3" fmla="*/ 35 h 36"/>
                <a:gd name="T4" fmla="*/ 42 w 43"/>
                <a:gd name="T5" fmla="*/ 11 h 36"/>
                <a:gd name="T6" fmla="*/ 21 w 43"/>
                <a:gd name="T7" fmla="*/ 0 h 36"/>
                <a:gd name="T8" fmla="*/ 0 w 43"/>
                <a:gd name="T9" fmla="*/ 23 h 36"/>
                <a:gd name="T10" fmla="*/ 21 w 43"/>
                <a:gd name="T11" fmla="*/ 35 h 36"/>
                <a:gd name="T12" fmla="*/ 42 w 43"/>
                <a:gd name="T13" fmla="*/ 11 h 36"/>
                <a:gd name="T14" fmla="*/ 21 w 43"/>
                <a:gd name="T15" fmla="*/ 0 h 36"/>
                <a:gd name="T16" fmla="*/ 0 w 43"/>
                <a:gd name="T17" fmla="*/ 23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36"/>
                <a:gd name="T29" fmla="*/ 43 w 43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36">
                  <a:moveTo>
                    <a:pt x="0" y="23"/>
                  </a:moveTo>
                  <a:lnTo>
                    <a:pt x="21" y="35"/>
                  </a:lnTo>
                  <a:lnTo>
                    <a:pt x="42" y="11"/>
                  </a:lnTo>
                  <a:lnTo>
                    <a:pt x="21" y="0"/>
                  </a:lnTo>
                  <a:lnTo>
                    <a:pt x="0" y="23"/>
                  </a:lnTo>
                  <a:lnTo>
                    <a:pt x="21" y="35"/>
                  </a:lnTo>
                  <a:lnTo>
                    <a:pt x="42" y="11"/>
                  </a:lnTo>
                  <a:lnTo>
                    <a:pt x="2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4964" y="1799"/>
              <a:ext cx="152" cy="177"/>
            </a:xfrm>
            <a:custGeom>
              <a:avLst/>
              <a:gdLst>
                <a:gd name="T0" fmla="*/ 0 w 152"/>
                <a:gd name="T1" fmla="*/ 154 h 177"/>
                <a:gd name="T2" fmla="*/ 20 w 152"/>
                <a:gd name="T3" fmla="*/ 165 h 177"/>
                <a:gd name="T4" fmla="*/ 70 w 152"/>
                <a:gd name="T5" fmla="*/ 143 h 177"/>
                <a:gd name="T6" fmla="*/ 91 w 152"/>
                <a:gd name="T7" fmla="*/ 176 h 177"/>
                <a:gd name="T8" fmla="*/ 91 w 152"/>
                <a:gd name="T9" fmla="*/ 143 h 177"/>
                <a:gd name="T10" fmla="*/ 121 w 152"/>
                <a:gd name="T11" fmla="*/ 143 h 177"/>
                <a:gd name="T12" fmla="*/ 121 w 152"/>
                <a:gd name="T13" fmla="*/ 133 h 177"/>
                <a:gd name="T14" fmla="*/ 131 w 152"/>
                <a:gd name="T15" fmla="*/ 143 h 177"/>
                <a:gd name="T16" fmla="*/ 131 w 152"/>
                <a:gd name="T17" fmla="*/ 133 h 177"/>
                <a:gd name="T18" fmla="*/ 151 w 152"/>
                <a:gd name="T19" fmla="*/ 133 h 177"/>
                <a:gd name="T20" fmla="*/ 131 w 152"/>
                <a:gd name="T21" fmla="*/ 78 h 177"/>
                <a:gd name="T22" fmla="*/ 131 w 152"/>
                <a:gd name="T23" fmla="*/ 55 h 177"/>
                <a:gd name="T24" fmla="*/ 101 w 152"/>
                <a:gd name="T25" fmla="*/ 11 h 177"/>
                <a:gd name="T26" fmla="*/ 91 w 152"/>
                <a:gd name="T27" fmla="*/ 0 h 177"/>
                <a:gd name="T28" fmla="*/ 101 w 152"/>
                <a:gd name="T29" fmla="*/ 11 h 177"/>
                <a:gd name="T30" fmla="*/ 91 w 152"/>
                <a:gd name="T31" fmla="*/ 11 h 177"/>
                <a:gd name="T32" fmla="*/ 101 w 152"/>
                <a:gd name="T33" fmla="*/ 55 h 177"/>
                <a:gd name="T34" fmla="*/ 101 w 152"/>
                <a:gd name="T35" fmla="*/ 88 h 177"/>
                <a:gd name="T36" fmla="*/ 81 w 152"/>
                <a:gd name="T37" fmla="*/ 99 h 177"/>
                <a:gd name="T38" fmla="*/ 70 w 152"/>
                <a:gd name="T39" fmla="*/ 88 h 177"/>
                <a:gd name="T40" fmla="*/ 70 w 152"/>
                <a:gd name="T41" fmla="*/ 133 h 177"/>
                <a:gd name="T42" fmla="*/ 20 w 152"/>
                <a:gd name="T43" fmla="*/ 133 h 177"/>
                <a:gd name="T44" fmla="*/ 0 w 152"/>
                <a:gd name="T45" fmla="*/ 154 h 1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77"/>
                <a:gd name="T71" fmla="*/ 152 w 152"/>
                <a:gd name="T72" fmla="*/ 177 h 1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77">
                  <a:moveTo>
                    <a:pt x="0" y="154"/>
                  </a:moveTo>
                  <a:lnTo>
                    <a:pt x="20" y="165"/>
                  </a:lnTo>
                  <a:lnTo>
                    <a:pt x="70" y="143"/>
                  </a:lnTo>
                  <a:lnTo>
                    <a:pt x="91" y="176"/>
                  </a:lnTo>
                  <a:lnTo>
                    <a:pt x="91" y="143"/>
                  </a:lnTo>
                  <a:lnTo>
                    <a:pt x="121" y="143"/>
                  </a:lnTo>
                  <a:lnTo>
                    <a:pt x="121" y="133"/>
                  </a:lnTo>
                  <a:lnTo>
                    <a:pt x="131" y="143"/>
                  </a:lnTo>
                  <a:lnTo>
                    <a:pt x="131" y="133"/>
                  </a:lnTo>
                  <a:lnTo>
                    <a:pt x="151" y="133"/>
                  </a:lnTo>
                  <a:lnTo>
                    <a:pt x="131" y="78"/>
                  </a:lnTo>
                  <a:lnTo>
                    <a:pt x="131" y="55"/>
                  </a:lnTo>
                  <a:lnTo>
                    <a:pt x="101" y="11"/>
                  </a:lnTo>
                  <a:lnTo>
                    <a:pt x="91" y="0"/>
                  </a:lnTo>
                  <a:lnTo>
                    <a:pt x="101" y="11"/>
                  </a:lnTo>
                  <a:lnTo>
                    <a:pt x="91" y="11"/>
                  </a:lnTo>
                  <a:lnTo>
                    <a:pt x="101" y="55"/>
                  </a:lnTo>
                  <a:lnTo>
                    <a:pt x="101" y="88"/>
                  </a:lnTo>
                  <a:lnTo>
                    <a:pt x="81" y="99"/>
                  </a:lnTo>
                  <a:lnTo>
                    <a:pt x="70" y="88"/>
                  </a:lnTo>
                  <a:lnTo>
                    <a:pt x="70" y="133"/>
                  </a:lnTo>
                  <a:lnTo>
                    <a:pt x="20" y="133"/>
                  </a:lnTo>
                  <a:lnTo>
                    <a:pt x="0" y="154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3" name="Freeform 297"/>
            <p:cNvSpPr>
              <a:spLocks/>
            </p:cNvSpPr>
            <p:nvPr/>
          </p:nvSpPr>
          <p:spPr bwMode="auto">
            <a:xfrm>
              <a:off x="5028" y="1719"/>
              <a:ext cx="88" cy="84"/>
            </a:xfrm>
            <a:custGeom>
              <a:avLst/>
              <a:gdLst>
                <a:gd name="T0" fmla="*/ 9 w 88"/>
                <a:gd name="T1" fmla="*/ 52 h 84"/>
                <a:gd name="T2" fmla="*/ 19 w 88"/>
                <a:gd name="T3" fmla="*/ 83 h 84"/>
                <a:gd name="T4" fmla="*/ 29 w 88"/>
                <a:gd name="T5" fmla="*/ 72 h 84"/>
                <a:gd name="T6" fmla="*/ 19 w 88"/>
                <a:gd name="T7" fmla="*/ 63 h 84"/>
                <a:gd name="T8" fmla="*/ 68 w 88"/>
                <a:gd name="T9" fmla="*/ 63 h 84"/>
                <a:gd name="T10" fmla="*/ 68 w 88"/>
                <a:gd name="T11" fmla="*/ 52 h 84"/>
                <a:gd name="T12" fmla="*/ 87 w 88"/>
                <a:gd name="T13" fmla="*/ 42 h 84"/>
                <a:gd name="T14" fmla="*/ 0 w 88"/>
                <a:gd name="T15" fmla="*/ 0 h 84"/>
                <a:gd name="T16" fmla="*/ 19 w 88"/>
                <a:gd name="T17" fmla="*/ 42 h 84"/>
                <a:gd name="T18" fmla="*/ 9 w 88"/>
                <a:gd name="T19" fmla="*/ 42 h 84"/>
                <a:gd name="T20" fmla="*/ 9 w 88"/>
                <a:gd name="T21" fmla="*/ 52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84"/>
                <a:gd name="T35" fmla="*/ 88 w 88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84">
                  <a:moveTo>
                    <a:pt x="9" y="52"/>
                  </a:moveTo>
                  <a:lnTo>
                    <a:pt x="19" y="83"/>
                  </a:lnTo>
                  <a:lnTo>
                    <a:pt x="29" y="72"/>
                  </a:lnTo>
                  <a:lnTo>
                    <a:pt x="19" y="63"/>
                  </a:lnTo>
                  <a:lnTo>
                    <a:pt x="68" y="63"/>
                  </a:lnTo>
                  <a:lnTo>
                    <a:pt x="68" y="52"/>
                  </a:lnTo>
                  <a:lnTo>
                    <a:pt x="87" y="42"/>
                  </a:lnTo>
                  <a:lnTo>
                    <a:pt x="0" y="0"/>
                  </a:lnTo>
                  <a:lnTo>
                    <a:pt x="19" y="42"/>
                  </a:lnTo>
                  <a:lnTo>
                    <a:pt x="9" y="42"/>
                  </a:lnTo>
                  <a:lnTo>
                    <a:pt x="9" y="5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4" name="Freeform 298"/>
            <p:cNvSpPr>
              <a:spLocks/>
            </p:cNvSpPr>
            <p:nvPr/>
          </p:nvSpPr>
          <p:spPr bwMode="auto">
            <a:xfrm>
              <a:off x="5028" y="1719"/>
              <a:ext cx="96" cy="93"/>
            </a:xfrm>
            <a:custGeom>
              <a:avLst/>
              <a:gdLst>
                <a:gd name="T0" fmla="*/ 10 w 96"/>
                <a:gd name="T1" fmla="*/ 57 h 93"/>
                <a:gd name="T2" fmla="*/ 21 w 96"/>
                <a:gd name="T3" fmla="*/ 92 h 93"/>
                <a:gd name="T4" fmla="*/ 32 w 96"/>
                <a:gd name="T5" fmla="*/ 80 h 93"/>
                <a:gd name="T6" fmla="*/ 21 w 96"/>
                <a:gd name="T7" fmla="*/ 69 h 93"/>
                <a:gd name="T8" fmla="*/ 74 w 96"/>
                <a:gd name="T9" fmla="*/ 69 h 93"/>
                <a:gd name="T10" fmla="*/ 74 w 96"/>
                <a:gd name="T11" fmla="*/ 57 h 93"/>
                <a:gd name="T12" fmla="*/ 95 w 96"/>
                <a:gd name="T13" fmla="*/ 47 h 93"/>
                <a:gd name="T14" fmla="*/ 0 w 96"/>
                <a:gd name="T15" fmla="*/ 0 h 93"/>
                <a:gd name="T16" fmla="*/ 21 w 96"/>
                <a:gd name="T17" fmla="*/ 47 h 93"/>
                <a:gd name="T18" fmla="*/ 10 w 96"/>
                <a:gd name="T19" fmla="*/ 47 h 93"/>
                <a:gd name="T20" fmla="*/ 10 w 96"/>
                <a:gd name="T21" fmla="*/ 57 h 93"/>
                <a:gd name="T22" fmla="*/ 21 w 96"/>
                <a:gd name="T23" fmla="*/ 92 h 93"/>
                <a:gd name="T24" fmla="*/ 32 w 96"/>
                <a:gd name="T25" fmla="*/ 80 h 93"/>
                <a:gd name="T26" fmla="*/ 21 w 96"/>
                <a:gd name="T27" fmla="*/ 69 h 93"/>
                <a:gd name="T28" fmla="*/ 74 w 96"/>
                <a:gd name="T29" fmla="*/ 69 h 93"/>
                <a:gd name="T30" fmla="*/ 74 w 96"/>
                <a:gd name="T31" fmla="*/ 57 h 93"/>
                <a:gd name="T32" fmla="*/ 95 w 96"/>
                <a:gd name="T33" fmla="*/ 47 h 93"/>
                <a:gd name="T34" fmla="*/ 0 w 96"/>
                <a:gd name="T35" fmla="*/ 0 h 93"/>
                <a:gd name="T36" fmla="*/ 21 w 96"/>
                <a:gd name="T37" fmla="*/ 47 h 93"/>
                <a:gd name="T38" fmla="*/ 10 w 96"/>
                <a:gd name="T39" fmla="*/ 47 h 93"/>
                <a:gd name="T40" fmla="*/ 10 w 96"/>
                <a:gd name="T41" fmla="*/ 57 h 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93"/>
                <a:gd name="T65" fmla="*/ 96 w 96"/>
                <a:gd name="T66" fmla="*/ 93 h 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93">
                  <a:moveTo>
                    <a:pt x="10" y="57"/>
                  </a:moveTo>
                  <a:lnTo>
                    <a:pt x="21" y="92"/>
                  </a:lnTo>
                  <a:lnTo>
                    <a:pt x="32" y="80"/>
                  </a:lnTo>
                  <a:lnTo>
                    <a:pt x="21" y="69"/>
                  </a:lnTo>
                  <a:lnTo>
                    <a:pt x="74" y="69"/>
                  </a:lnTo>
                  <a:lnTo>
                    <a:pt x="74" y="57"/>
                  </a:lnTo>
                  <a:lnTo>
                    <a:pt x="95" y="47"/>
                  </a:lnTo>
                  <a:lnTo>
                    <a:pt x="0" y="0"/>
                  </a:lnTo>
                  <a:lnTo>
                    <a:pt x="21" y="47"/>
                  </a:lnTo>
                  <a:lnTo>
                    <a:pt x="10" y="47"/>
                  </a:lnTo>
                  <a:lnTo>
                    <a:pt x="10" y="57"/>
                  </a:lnTo>
                  <a:lnTo>
                    <a:pt x="21" y="92"/>
                  </a:lnTo>
                  <a:lnTo>
                    <a:pt x="32" y="80"/>
                  </a:lnTo>
                  <a:lnTo>
                    <a:pt x="21" y="69"/>
                  </a:lnTo>
                  <a:lnTo>
                    <a:pt x="74" y="69"/>
                  </a:lnTo>
                  <a:lnTo>
                    <a:pt x="74" y="57"/>
                  </a:lnTo>
                  <a:lnTo>
                    <a:pt x="95" y="47"/>
                  </a:lnTo>
                  <a:lnTo>
                    <a:pt x="0" y="0"/>
                  </a:lnTo>
                  <a:lnTo>
                    <a:pt x="21" y="47"/>
                  </a:lnTo>
                  <a:lnTo>
                    <a:pt x="10" y="47"/>
                  </a:lnTo>
                  <a:lnTo>
                    <a:pt x="10" y="5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5" name="Line 299"/>
            <p:cNvSpPr>
              <a:spLocks noChangeShapeType="1"/>
            </p:cNvSpPr>
            <p:nvPr/>
          </p:nvSpPr>
          <p:spPr bwMode="auto">
            <a:xfrm flipV="1">
              <a:off x="5118" y="1742"/>
              <a:ext cx="0" cy="1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Freeform 300"/>
            <p:cNvSpPr>
              <a:spLocks/>
            </p:cNvSpPr>
            <p:nvPr/>
          </p:nvSpPr>
          <p:spPr bwMode="auto">
            <a:xfrm>
              <a:off x="5123" y="1719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0 h 17"/>
                <a:gd name="T4" fmla="*/ 8 w 17"/>
                <a:gd name="T5" fmla="*/ 0 h 17"/>
                <a:gd name="T6" fmla="*/ 0 w 17"/>
                <a:gd name="T7" fmla="*/ 16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7"/>
                <a:gd name="T14" fmla="*/ 17 w 17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7" name="Freeform 301"/>
            <p:cNvSpPr>
              <a:spLocks/>
            </p:cNvSpPr>
            <p:nvPr/>
          </p:nvSpPr>
          <p:spPr bwMode="auto">
            <a:xfrm>
              <a:off x="5123" y="1719"/>
              <a:ext cx="22" cy="24"/>
            </a:xfrm>
            <a:custGeom>
              <a:avLst/>
              <a:gdLst>
                <a:gd name="T0" fmla="*/ 0 w 22"/>
                <a:gd name="T1" fmla="*/ 23 h 24"/>
                <a:gd name="T2" fmla="*/ 21 w 22"/>
                <a:gd name="T3" fmla="*/ 0 h 24"/>
                <a:gd name="T4" fmla="*/ 11 w 22"/>
                <a:gd name="T5" fmla="*/ 0 h 24"/>
                <a:gd name="T6" fmla="*/ 0 w 22"/>
                <a:gd name="T7" fmla="*/ 23 h 24"/>
                <a:gd name="T8" fmla="*/ 21 w 22"/>
                <a:gd name="T9" fmla="*/ 0 h 24"/>
                <a:gd name="T10" fmla="*/ 11 w 22"/>
                <a:gd name="T11" fmla="*/ 0 h 24"/>
                <a:gd name="T12" fmla="*/ 0 w 22"/>
                <a:gd name="T13" fmla="*/ 23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24"/>
                <a:gd name="T23" fmla="*/ 22 w 22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24">
                  <a:moveTo>
                    <a:pt x="0" y="23"/>
                  </a:moveTo>
                  <a:lnTo>
                    <a:pt x="21" y="0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28" name="Line 302"/>
            <p:cNvSpPr>
              <a:spLocks noChangeShapeType="1"/>
            </p:cNvSpPr>
            <p:nvPr/>
          </p:nvSpPr>
          <p:spPr bwMode="auto">
            <a:xfrm flipV="1">
              <a:off x="5160" y="1708"/>
              <a:ext cx="0" cy="13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9" name="Line 303"/>
            <p:cNvSpPr>
              <a:spLocks noChangeShapeType="1"/>
            </p:cNvSpPr>
            <p:nvPr/>
          </p:nvSpPr>
          <p:spPr bwMode="auto">
            <a:xfrm>
              <a:off x="5166" y="1689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5177" y="160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16 h 17"/>
                <a:gd name="T4" fmla="*/ 0 w 17"/>
                <a:gd name="T5" fmla="*/ 0 h 17"/>
                <a:gd name="T6" fmla="*/ 0 w 17"/>
                <a:gd name="T7" fmla="*/ 16 h 17"/>
                <a:gd name="T8" fmla="*/ 16 w 17"/>
                <a:gd name="T9" fmla="*/ 16 h 17"/>
                <a:gd name="T10" fmla="*/ 0 w 17"/>
                <a:gd name="T11" fmla="*/ 0 h 17"/>
                <a:gd name="T12" fmla="*/ 0 w 17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7"/>
                <a:gd name="T23" fmla="*/ 17 w 17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1" name="Line 305"/>
            <p:cNvSpPr>
              <a:spLocks noChangeShapeType="1"/>
            </p:cNvSpPr>
            <p:nvPr/>
          </p:nvSpPr>
          <p:spPr bwMode="auto">
            <a:xfrm>
              <a:off x="4826" y="1528"/>
              <a:ext cx="13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Line 306"/>
            <p:cNvSpPr>
              <a:spLocks noChangeShapeType="1"/>
            </p:cNvSpPr>
            <p:nvPr/>
          </p:nvSpPr>
          <p:spPr bwMode="auto">
            <a:xfrm flipV="1">
              <a:off x="5149" y="1431"/>
              <a:ext cx="0" cy="1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Freeform 307"/>
            <p:cNvSpPr>
              <a:spLocks/>
            </p:cNvSpPr>
            <p:nvPr/>
          </p:nvSpPr>
          <p:spPr bwMode="auto">
            <a:xfrm>
              <a:off x="4911" y="1535"/>
              <a:ext cx="130" cy="165"/>
            </a:xfrm>
            <a:custGeom>
              <a:avLst/>
              <a:gdLst>
                <a:gd name="T0" fmla="*/ 10 w 130"/>
                <a:gd name="T1" fmla="*/ 22 h 165"/>
                <a:gd name="T2" fmla="*/ 99 w 130"/>
                <a:gd name="T3" fmla="*/ 153 h 165"/>
                <a:gd name="T4" fmla="*/ 109 w 130"/>
                <a:gd name="T5" fmla="*/ 164 h 165"/>
                <a:gd name="T6" fmla="*/ 109 w 130"/>
                <a:gd name="T7" fmla="*/ 153 h 165"/>
                <a:gd name="T8" fmla="*/ 129 w 130"/>
                <a:gd name="T9" fmla="*/ 164 h 165"/>
                <a:gd name="T10" fmla="*/ 90 w 130"/>
                <a:gd name="T11" fmla="*/ 120 h 165"/>
                <a:gd name="T12" fmla="*/ 90 w 130"/>
                <a:gd name="T13" fmla="*/ 98 h 165"/>
                <a:gd name="T14" fmla="*/ 109 w 130"/>
                <a:gd name="T15" fmla="*/ 98 h 165"/>
                <a:gd name="T16" fmla="*/ 20 w 130"/>
                <a:gd name="T17" fmla="*/ 0 h 165"/>
                <a:gd name="T18" fmla="*/ 0 w 130"/>
                <a:gd name="T19" fmla="*/ 0 h 165"/>
                <a:gd name="T20" fmla="*/ 10 w 130"/>
                <a:gd name="T21" fmla="*/ 22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"/>
                <a:gd name="T34" fmla="*/ 0 h 165"/>
                <a:gd name="T35" fmla="*/ 130 w 130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" h="165">
                  <a:moveTo>
                    <a:pt x="10" y="22"/>
                  </a:moveTo>
                  <a:lnTo>
                    <a:pt x="99" y="153"/>
                  </a:lnTo>
                  <a:lnTo>
                    <a:pt x="109" y="164"/>
                  </a:lnTo>
                  <a:lnTo>
                    <a:pt x="109" y="153"/>
                  </a:lnTo>
                  <a:lnTo>
                    <a:pt x="129" y="164"/>
                  </a:lnTo>
                  <a:lnTo>
                    <a:pt x="90" y="120"/>
                  </a:lnTo>
                  <a:lnTo>
                    <a:pt x="90" y="98"/>
                  </a:lnTo>
                  <a:lnTo>
                    <a:pt x="109" y="98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0" y="2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4911" y="1535"/>
              <a:ext cx="139" cy="174"/>
            </a:xfrm>
            <a:custGeom>
              <a:avLst/>
              <a:gdLst>
                <a:gd name="T0" fmla="*/ 11 w 139"/>
                <a:gd name="T1" fmla="*/ 23 h 174"/>
                <a:gd name="T2" fmla="*/ 106 w 139"/>
                <a:gd name="T3" fmla="*/ 161 h 174"/>
                <a:gd name="T4" fmla="*/ 117 w 139"/>
                <a:gd name="T5" fmla="*/ 173 h 174"/>
                <a:gd name="T6" fmla="*/ 117 w 139"/>
                <a:gd name="T7" fmla="*/ 161 h 174"/>
                <a:gd name="T8" fmla="*/ 138 w 139"/>
                <a:gd name="T9" fmla="*/ 173 h 174"/>
                <a:gd name="T10" fmla="*/ 96 w 139"/>
                <a:gd name="T11" fmla="*/ 126 h 174"/>
                <a:gd name="T12" fmla="*/ 96 w 139"/>
                <a:gd name="T13" fmla="*/ 103 h 174"/>
                <a:gd name="T14" fmla="*/ 117 w 139"/>
                <a:gd name="T15" fmla="*/ 103 h 174"/>
                <a:gd name="T16" fmla="*/ 21 w 139"/>
                <a:gd name="T17" fmla="*/ 0 h 174"/>
                <a:gd name="T18" fmla="*/ 0 w 139"/>
                <a:gd name="T19" fmla="*/ 0 h 174"/>
                <a:gd name="T20" fmla="*/ 11 w 139"/>
                <a:gd name="T21" fmla="*/ 23 h 174"/>
                <a:gd name="T22" fmla="*/ 106 w 139"/>
                <a:gd name="T23" fmla="*/ 161 h 174"/>
                <a:gd name="T24" fmla="*/ 117 w 139"/>
                <a:gd name="T25" fmla="*/ 173 h 174"/>
                <a:gd name="T26" fmla="*/ 117 w 139"/>
                <a:gd name="T27" fmla="*/ 161 h 174"/>
                <a:gd name="T28" fmla="*/ 138 w 139"/>
                <a:gd name="T29" fmla="*/ 173 h 174"/>
                <a:gd name="T30" fmla="*/ 96 w 139"/>
                <a:gd name="T31" fmla="*/ 126 h 174"/>
                <a:gd name="T32" fmla="*/ 96 w 139"/>
                <a:gd name="T33" fmla="*/ 103 h 174"/>
                <a:gd name="T34" fmla="*/ 117 w 139"/>
                <a:gd name="T35" fmla="*/ 103 h 174"/>
                <a:gd name="T36" fmla="*/ 21 w 139"/>
                <a:gd name="T37" fmla="*/ 0 h 174"/>
                <a:gd name="T38" fmla="*/ 0 w 139"/>
                <a:gd name="T39" fmla="*/ 0 h 174"/>
                <a:gd name="T40" fmla="*/ 11 w 139"/>
                <a:gd name="T41" fmla="*/ 23 h 1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9"/>
                <a:gd name="T64" fmla="*/ 0 h 174"/>
                <a:gd name="T65" fmla="*/ 139 w 139"/>
                <a:gd name="T66" fmla="*/ 174 h 1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9" h="174">
                  <a:moveTo>
                    <a:pt x="11" y="23"/>
                  </a:moveTo>
                  <a:lnTo>
                    <a:pt x="106" y="161"/>
                  </a:lnTo>
                  <a:lnTo>
                    <a:pt x="117" y="173"/>
                  </a:lnTo>
                  <a:lnTo>
                    <a:pt x="117" y="161"/>
                  </a:lnTo>
                  <a:lnTo>
                    <a:pt x="138" y="173"/>
                  </a:lnTo>
                  <a:lnTo>
                    <a:pt x="96" y="126"/>
                  </a:lnTo>
                  <a:lnTo>
                    <a:pt x="96" y="103"/>
                  </a:lnTo>
                  <a:lnTo>
                    <a:pt x="117" y="10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1" y="23"/>
                  </a:lnTo>
                  <a:lnTo>
                    <a:pt x="106" y="161"/>
                  </a:lnTo>
                  <a:lnTo>
                    <a:pt x="117" y="173"/>
                  </a:lnTo>
                  <a:lnTo>
                    <a:pt x="117" y="161"/>
                  </a:lnTo>
                  <a:lnTo>
                    <a:pt x="138" y="173"/>
                  </a:lnTo>
                  <a:lnTo>
                    <a:pt x="96" y="126"/>
                  </a:lnTo>
                  <a:lnTo>
                    <a:pt x="96" y="103"/>
                  </a:lnTo>
                  <a:lnTo>
                    <a:pt x="117" y="10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11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4539" y="1155"/>
              <a:ext cx="44" cy="17"/>
            </a:xfrm>
            <a:custGeom>
              <a:avLst/>
              <a:gdLst>
                <a:gd name="T0" fmla="*/ 0 w 44"/>
                <a:gd name="T1" fmla="*/ 16 h 17"/>
                <a:gd name="T2" fmla="*/ 43 w 44"/>
                <a:gd name="T3" fmla="*/ 16 h 17"/>
                <a:gd name="T4" fmla="*/ 11 w 44"/>
                <a:gd name="T5" fmla="*/ 0 h 17"/>
                <a:gd name="T6" fmla="*/ 0 w 44"/>
                <a:gd name="T7" fmla="*/ 16 h 17"/>
                <a:gd name="T8" fmla="*/ 43 w 44"/>
                <a:gd name="T9" fmla="*/ 16 h 17"/>
                <a:gd name="T10" fmla="*/ 11 w 44"/>
                <a:gd name="T11" fmla="*/ 0 h 17"/>
                <a:gd name="T12" fmla="*/ 0 w 44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17"/>
                <a:gd name="T23" fmla="*/ 44 w 44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17">
                  <a:moveTo>
                    <a:pt x="0" y="16"/>
                  </a:moveTo>
                  <a:lnTo>
                    <a:pt x="43" y="16"/>
                  </a:lnTo>
                  <a:lnTo>
                    <a:pt x="11" y="0"/>
                  </a:lnTo>
                  <a:lnTo>
                    <a:pt x="0" y="16"/>
                  </a:lnTo>
                  <a:lnTo>
                    <a:pt x="43" y="16"/>
                  </a:lnTo>
                  <a:lnTo>
                    <a:pt x="11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6" name="Line 310"/>
            <p:cNvSpPr>
              <a:spLocks noChangeShapeType="1"/>
            </p:cNvSpPr>
            <p:nvPr/>
          </p:nvSpPr>
          <p:spPr bwMode="auto">
            <a:xfrm>
              <a:off x="4518" y="1160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4444" y="1120"/>
              <a:ext cx="98" cy="17"/>
            </a:xfrm>
            <a:custGeom>
              <a:avLst/>
              <a:gdLst>
                <a:gd name="T0" fmla="*/ 9 w 98"/>
                <a:gd name="T1" fmla="*/ 8 h 17"/>
                <a:gd name="T2" fmla="*/ 49 w 98"/>
                <a:gd name="T3" fmla="*/ 16 h 17"/>
                <a:gd name="T4" fmla="*/ 97 w 98"/>
                <a:gd name="T5" fmla="*/ 8 h 17"/>
                <a:gd name="T6" fmla="*/ 9 w 98"/>
                <a:gd name="T7" fmla="*/ 0 h 17"/>
                <a:gd name="T8" fmla="*/ 0 w 98"/>
                <a:gd name="T9" fmla="*/ 0 h 17"/>
                <a:gd name="T10" fmla="*/ 9 w 98"/>
                <a:gd name="T11" fmla="*/ 8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"/>
                <a:gd name="T20" fmla="*/ 98 w 9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">
                  <a:moveTo>
                    <a:pt x="9" y="8"/>
                  </a:moveTo>
                  <a:lnTo>
                    <a:pt x="49" y="16"/>
                  </a:lnTo>
                  <a:lnTo>
                    <a:pt x="97" y="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3965" y="1063"/>
              <a:ext cx="45" cy="17"/>
            </a:xfrm>
            <a:custGeom>
              <a:avLst/>
              <a:gdLst>
                <a:gd name="T0" fmla="*/ 0 w 45"/>
                <a:gd name="T1" fmla="*/ 16 h 17"/>
                <a:gd name="T2" fmla="*/ 44 w 45"/>
                <a:gd name="T3" fmla="*/ 16 h 17"/>
                <a:gd name="T4" fmla="*/ 8 w 45"/>
                <a:gd name="T5" fmla="*/ 0 h 17"/>
                <a:gd name="T6" fmla="*/ 0 w 45"/>
                <a:gd name="T7" fmla="*/ 0 h 17"/>
                <a:gd name="T8" fmla="*/ 0 w 4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7"/>
                <a:gd name="T17" fmla="*/ 45 w 4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7">
                  <a:moveTo>
                    <a:pt x="0" y="16"/>
                  </a:moveTo>
                  <a:lnTo>
                    <a:pt x="44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3965" y="1063"/>
              <a:ext cx="54" cy="23"/>
            </a:xfrm>
            <a:custGeom>
              <a:avLst/>
              <a:gdLst>
                <a:gd name="T0" fmla="*/ 0 w 54"/>
                <a:gd name="T1" fmla="*/ 22 h 23"/>
                <a:gd name="T2" fmla="*/ 53 w 54"/>
                <a:gd name="T3" fmla="*/ 22 h 23"/>
                <a:gd name="T4" fmla="*/ 10 w 54"/>
                <a:gd name="T5" fmla="*/ 0 h 23"/>
                <a:gd name="T6" fmla="*/ 0 w 54"/>
                <a:gd name="T7" fmla="*/ 0 h 23"/>
                <a:gd name="T8" fmla="*/ 0 w 54"/>
                <a:gd name="T9" fmla="*/ 22 h 23"/>
                <a:gd name="T10" fmla="*/ 53 w 54"/>
                <a:gd name="T11" fmla="*/ 22 h 23"/>
                <a:gd name="T12" fmla="*/ 10 w 54"/>
                <a:gd name="T13" fmla="*/ 0 h 23"/>
                <a:gd name="T14" fmla="*/ 0 w 54"/>
                <a:gd name="T15" fmla="*/ 0 h 23"/>
                <a:gd name="T16" fmla="*/ 0 w 54"/>
                <a:gd name="T17" fmla="*/ 22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23"/>
                <a:gd name="T29" fmla="*/ 54 w 54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23">
                  <a:moveTo>
                    <a:pt x="0" y="22"/>
                  </a:moveTo>
                  <a:lnTo>
                    <a:pt x="53" y="2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53" y="2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3837" y="1040"/>
              <a:ext cx="109" cy="26"/>
            </a:xfrm>
            <a:custGeom>
              <a:avLst/>
              <a:gdLst>
                <a:gd name="T0" fmla="*/ 0 w 109"/>
                <a:gd name="T1" fmla="*/ 8 h 26"/>
                <a:gd name="T2" fmla="*/ 108 w 109"/>
                <a:gd name="T3" fmla="*/ 25 h 26"/>
                <a:gd name="T4" fmla="*/ 29 w 109"/>
                <a:gd name="T5" fmla="*/ 0 h 26"/>
                <a:gd name="T6" fmla="*/ 0 w 109"/>
                <a:gd name="T7" fmla="*/ 8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26"/>
                <a:gd name="T14" fmla="*/ 109 w 109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26">
                  <a:moveTo>
                    <a:pt x="0" y="8"/>
                  </a:moveTo>
                  <a:lnTo>
                    <a:pt x="108" y="25"/>
                  </a:lnTo>
                  <a:lnTo>
                    <a:pt x="29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1" name="Freeform 315"/>
            <p:cNvSpPr>
              <a:spLocks/>
            </p:cNvSpPr>
            <p:nvPr/>
          </p:nvSpPr>
          <p:spPr bwMode="auto">
            <a:xfrm>
              <a:off x="3837" y="1040"/>
              <a:ext cx="118" cy="36"/>
            </a:xfrm>
            <a:custGeom>
              <a:avLst/>
              <a:gdLst>
                <a:gd name="T0" fmla="*/ 0 w 118"/>
                <a:gd name="T1" fmla="*/ 11 h 36"/>
                <a:gd name="T2" fmla="*/ 117 w 118"/>
                <a:gd name="T3" fmla="*/ 35 h 36"/>
                <a:gd name="T4" fmla="*/ 31 w 118"/>
                <a:gd name="T5" fmla="*/ 0 h 36"/>
                <a:gd name="T6" fmla="*/ 0 w 118"/>
                <a:gd name="T7" fmla="*/ 11 h 36"/>
                <a:gd name="T8" fmla="*/ 117 w 118"/>
                <a:gd name="T9" fmla="*/ 35 h 36"/>
                <a:gd name="T10" fmla="*/ 31 w 118"/>
                <a:gd name="T11" fmla="*/ 0 h 36"/>
                <a:gd name="T12" fmla="*/ 0 w 118"/>
                <a:gd name="T13" fmla="*/ 11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36"/>
                <a:gd name="T23" fmla="*/ 118 w 11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36">
                  <a:moveTo>
                    <a:pt x="0" y="11"/>
                  </a:moveTo>
                  <a:lnTo>
                    <a:pt x="117" y="35"/>
                  </a:lnTo>
                  <a:lnTo>
                    <a:pt x="31" y="0"/>
                  </a:lnTo>
                  <a:lnTo>
                    <a:pt x="0" y="11"/>
                  </a:lnTo>
                  <a:lnTo>
                    <a:pt x="117" y="35"/>
                  </a:lnTo>
                  <a:lnTo>
                    <a:pt x="31" y="0"/>
                  </a:lnTo>
                  <a:lnTo>
                    <a:pt x="0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2" name="Freeform 316"/>
            <p:cNvSpPr>
              <a:spLocks/>
            </p:cNvSpPr>
            <p:nvPr/>
          </p:nvSpPr>
          <p:spPr bwMode="auto">
            <a:xfrm>
              <a:off x="3465" y="1108"/>
              <a:ext cx="162" cy="96"/>
            </a:xfrm>
            <a:custGeom>
              <a:avLst/>
              <a:gdLst>
                <a:gd name="T0" fmla="*/ 0 w 162"/>
                <a:gd name="T1" fmla="*/ 84 h 96"/>
                <a:gd name="T2" fmla="*/ 71 w 162"/>
                <a:gd name="T3" fmla="*/ 95 h 96"/>
                <a:gd name="T4" fmla="*/ 51 w 162"/>
                <a:gd name="T5" fmla="*/ 84 h 96"/>
                <a:gd name="T6" fmla="*/ 40 w 162"/>
                <a:gd name="T7" fmla="*/ 63 h 96"/>
                <a:gd name="T8" fmla="*/ 80 w 162"/>
                <a:gd name="T9" fmla="*/ 22 h 96"/>
                <a:gd name="T10" fmla="*/ 161 w 162"/>
                <a:gd name="T11" fmla="*/ 11 h 96"/>
                <a:gd name="T12" fmla="*/ 152 w 162"/>
                <a:gd name="T13" fmla="*/ 0 h 96"/>
                <a:gd name="T14" fmla="*/ 20 w 162"/>
                <a:gd name="T15" fmla="*/ 22 h 96"/>
                <a:gd name="T16" fmla="*/ 0 w 162"/>
                <a:gd name="T17" fmla="*/ 84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"/>
                <a:gd name="T28" fmla="*/ 0 h 96"/>
                <a:gd name="T29" fmla="*/ 162 w 162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" h="96">
                  <a:moveTo>
                    <a:pt x="0" y="84"/>
                  </a:moveTo>
                  <a:lnTo>
                    <a:pt x="71" y="95"/>
                  </a:lnTo>
                  <a:lnTo>
                    <a:pt x="51" y="84"/>
                  </a:lnTo>
                  <a:lnTo>
                    <a:pt x="40" y="63"/>
                  </a:lnTo>
                  <a:lnTo>
                    <a:pt x="80" y="22"/>
                  </a:lnTo>
                  <a:lnTo>
                    <a:pt x="161" y="11"/>
                  </a:lnTo>
                  <a:lnTo>
                    <a:pt x="152" y="0"/>
                  </a:lnTo>
                  <a:lnTo>
                    <a:pt x="20" y="22"/>
                  </a:lnTo>
                  <a:lnTo>
                    <a:pt x="0" y="84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3" name="Freeform 317"/>
            <p:cNvSpPr>
              <a:spLocks/>
            </p:cNvSpPr>
            <p:nvPr/>
          </p:nvSpPr>
          <p:spPr bwMode="auto">
            <a:xfrm>
              <a:off x="3465" y="1108"/>
              <a:ext cx="171" cy="106"/>
            </a:xfrm>
            <a:custGeom>
              <a:avLst/>
              <a:gdLst>
                <a:gd name="T0" fmla="*/ 0 w 171"/>
                <a:gd name="T1" fmla="*/ 93 h 106"/>
                <a:gd name="T2" fmla="*/ 74 w 171"/>
                <a:gd name="T3" fmla="*/ 105 h 106"/>
                <a:gd name="T4" fmla="*/ 53 w 171"/>
                <a:gd name="T5" fmla="*/ 93 h 106"/>
                <a:gd name="T6" fmla="*/ 42 w 171"/>
                <a:gd name="T7" fmla="*/ 70 h 106"/>
                <a:gd name="T8" fmla="*/ 84 w 171"/>
                <a:gd name="T9" fmla="*/ 24 h 106"/>
                <a:gd name="T10" fmla="*/ 170 w 171"/>
                <a:gd name="T11" fmla="*/ 12 h 106"/>
                <a:gd name="T12" fmla="*/ 160 w 171"/>
                <a:gd name="T13" fmla="*/ 0 h 106"/>
                <a:gd name="T14" fmla="*/ 21 w 171"/>
                <a:gd name="T15" fmla="*/ 24 h 106"/>
                <a:gd name="T16" fmla="*/ 0 w 171"/>
                <a:gd name="T17" fmla="*/ 93 h 106"/>
                <a:gd name="T18" fmla="*/ 74 w 171"/>
                <a:gd name="T19" fmla="*/ 105 h 106"/>
                <a:gd name="T20" fmla="*/ 53 w 171"/>
                <a:gd name="T21" fmla="*/ 93 h 106"/>
                <a:gd name="T22" fmla="*/ 42 w 171"/>
                <a:gd name="T23" fmla="*/ 70 h 106"/>
                <a:gd name="T24" fmla="*/ 84 w 171"/>
                <a:gd name="T25" fmla="*/ 24 h 106"/>
                <a:gd name="T26" fmla="*/ 170 w 171"/>
                <a:gd name="T27" fmla="*/ 12 h 106"/>
                <a:gd name="T28" fmla="*/ 160 w 171"/>
                <a:gd name="T29" fmla="*/ 0 h 106"/>
                <a:gd name="T30" fmla="*/ 21 w 171"/>
                <a:gd name="T31" fmla="*/ 24 h 106"/>
                <a:gd name="T32" fmla="*/ 0 w 171"/>
                <a:gd name="T33" fmla="*/ 93 h 1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106"/>
                <a:gd name="T53" fmla="*/ 171 w 171"/>
                <a:gd name="T54" fmla="*/ 106 h 10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106">
                  <a:moveTo>
                    <a:pt x="0" y="93"/>
                  </a:moveTo>
                  <a:lnTo>
                    <a:pt x="74" y="105"/>
                  </a:lnTo>
                  <a:lnTo>
                    <a:pt x="53" y="93"/>
                  </a:lnTo>
                  <a:lnTo>
                    <a:pt x="42" y="70"/>
                  </a:lnTo>
                  <a:lnTo>
                    <a:pt x="84" y="24"/>
                  </a:lnTo>
                  <a:lnTo>
                    <a:pt x="170" y="12"/>
                  </a:lnTo>
                  <a:lnTo>
                    <a:pt x="160" y="0"/>
                  </a:lnTo>
                  <a:lnTo>
                    <a:pt x="21" y="24"/>
                  </a:lnTo>
                  <a:lnTo>
                    <a:pt x="0" y="93"/>
                  </a:lnTo>
                  <a:lnTo>
                    <a:pt x="74" y="105"/>
                  </a:lnTo>
                  <a:lnTo>
                    <a:pt x="53" y="93"/>
                  </a:lnTo>
                  <a:lnTo>
                    <a:pt x="42" y="70"/>
                  </a:lnTo>
                  <a:lnTo>
                    <a:pt x="84" y="24"/>
                  </a:lnTo>
                  <a:lnTo>
                    <a:pt x="170" y="12"/>
                  </a:lnTo>
                  <a:lnTo>
                    <a:pt x="160" y="0"/>
                  </a:lnTo>
                  <a:lnTo>
                    <a:pt x="21" y="24"/>
                  </a:lnTo>
                  <a:lnTo>
                    <a:pt x="0" y="9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4" name="Freeform 318"/>
            <p:cNvSpPr>
              <a:spLocks/>
            </p:cNvSpPr>
            <p:nvPr/>
          </p:nvSpPr>
          <p:spPr bwMode="auto">
            <a:xfrm>
              <a:off x="3443" y="1235"/>
              <a:ext cx="23" cy="17"/>
            </a:xfrm>
            <a:custGeom>
              <a:avLst/>
              <a:gdLst>
                <a:gd name="T0" fmla="*/ 0 w 23"/>
                <a:gd name="T1" fmla="*/ 16 h 17"/>
                <a:gd name="T2" fmla="*/ 22 w 23"/>
                <a:gd name="T3" fmla="*/ 0 h 17"/>
                <a:gd name="T4" fmla="*/ 0 w 23"/>
                <a:gd name="T5" fmla="*/ 0 h 17"/>
                <a:gd name="T6" fmla="*/ 0 w 23"/>
                <a:gd name="T7" fmla="*/ 16 h 17"/>
                <a:gd name="T8" fmla="*/ 22 w 23"/>
                <a:gd name="T9" fmla="*/ 0 h 17"/>
                <a:gd name="T10" fmla="*/ 0 w 23"/>
                <a:gd name="T11" fmla="*/ 0 h 17"/>
                <a:gd name="T12" fmla="*/ 0 w 23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7"/>
                <a:gd name="T23" fmla="*/ 23 w 2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5" name="Freeform 319"/>
            <p:cNvSpPr>
              <a:spLocks/>
            </p:cNvSpPr>
            <p:nvPr/>
          </p:nvSpPr>
          <p:spPr bwMode="auto">
            <a:xfrm>
              <a:off x="2955" y="1051"/>
              <a:ext cx="172" cy="49"/>
            </a:xfrm>
            <a:custGeom>
              <a:avLst/>
              <a:gdLst>
                <a:gd name="T0" fmla="*/ 0 w 172"/>
                <a:gd name="T1" fmla="*/ 10 h 49"/>
                <a:gd name="T2" fmla="*/ 9 w 172"/>
                <a:gd name="T3" fmla="*/ 20 h 49"/>
                <a:gd name="T4" fmla="*/ 40 w 172"/>
                <a:gd name="T5" fmla="*/ 29 h 49"/>
                <a:gd name="T6" fmla="*/ 30 w 172"/>
                <a:gd name="T7" fmla="*/ 29 h 49"/>
                <a:gd name="T8" fmla="*/ 30 w 172"/>
                <a:gd name="T9" fmla="*/ 39 h 49"/>
                <a:gd name="T10" fmla="*/ 60 w 172"/>
                <a:gd name="T11" fmla="*/ 48 h 49"/>
                <a:gd name="T12" fmla="*/ 101 w 172"/>
                <a:gd name="T13" fmla="*/ 20 h 49"/>
                <a:gd name="T14" fmla="*/ 110 w 172"/>
                <a:gd name="T15" fmla="*/ 29 h 49"/>
                <a:gd name="T16" fmla="*/ 110 w 172"/>
                <a:gd name="T17" fmla="*/ 39 h 49"/>
                <a:gd name="T18" fmla="*/ 151 w 172"/>
                <a:gd name="T19" fmla="*/ 39 h 49"/>
                <a:gd name="T20" fmla="*/ 81 w 172"/>
                <a:gd name="T21" fmla="*/ 10 h 49"/>
                <a:gd name="T22" fmla="*/ 131 w 172"/>
                <a:gd name="T23" fmla="*/ 20 h 49"/>
                <a:gd name="T24" fmla="*/ 171 w 172"/>
                <a:gd name="T25" fmla="*/ 10 h 49"/>
                <a:gd name="T26" fmla="*/ 90 w 172"/>
                <a:gd name="T27" fmla="*/ 0 h 49"/>
                <a:gd name="T28" fmla="*/ 0 w 172"/>
                <a:gd name="T29" fmla="*/ 10 h 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2"/>
                <a:gd name="T46" fmla="*/ 0 h 49"/>
                <a:gd name="T47" fmla="*/ 172 w 172"/>
                <a:gd name="T48" fmla="*/ 49 h 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2" h="49">
                  <a:moveTo>
                    <a:pt x="0" y="10"/>
                  </a:moveTo>
                  <a:lnTo>
                    <a:pt x="9" y="20"/>
                  </a:lnTo>
                  <a:lnTo>
                    <a:pt x="40" y="29"/>
                  </a:lnTo>
                  <a:lnTo>
                    <a:pt x="30" y="29"/>
                  </a:lnTo>
                  <a:lnTo>
                    <a:pt x="30" y="39"/>
                  </a:lnTo>
                  <a:lnTo>
                    <a:pt x="60" y="48"/>
                  </a:lnTo>
                  <a:lnTo>
                    <a:pt x="101" y="20"/>
                  </a:lnTo>
                  <a:lnTo>
                    <a:pt x="110" y="29"/>
                  </a:lnTo>
                  <a:lnTo>
                    <a:pt x="110" y="39"/>
                  </a:lnTo>
                  <a:lnTo>
                    <a:pt x="151" y="39"/>
                  </a:lnTo>
                  <a:lnTo>
                    <a:pt x="81" y="10"/>
                  </a:lnTo>
                  <a:lnTo>
                    <a:pt x="131" y="20"/>
                  </a:lnTo>
                  <a:lnTo>
                    <a:pt x="171" y="10"/>
                  </a:lnTo>
                  <a:lnTo>
                    <a:pt x="90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6" name="Freeform 320"/>
            <p:cNvSpPr>
              <a:spLocks/>
            </p:cNvSpPr>
            <p:nvPr/>
          </p:nvSpPr>
          <p:spPr bwMode="auto">
            <a:xfrm>
              <a:off x="2955" y="1051"/>
              <a:ext cx="181" cy="58"/>
            </a:xfrm>
            <a:custGeom>
              <a:avLst/>
              <a:gdLst>
                <a:gd name="T0" fmla="*/ 0 w 181"/>
                <a:gd name="T1" fmla="*/ 12 h 58"/>
                <a:gd name="T2" fmla="*/ 10 w 181"/>
                <a:gd name="T3" fmla="*/ 24 h 58"/>
                <a:gd name="T4" fmla="*/ 42 w 181"/>
                <a:gd name="T5" fmla="*/ 34 h 58"/>
                <a:gd name="T6" fmla="*/ 32 w 181"/>
                <a:gd name="T7" fmla="*/ 34 h 58"/>
                <a:gd name="T8" fmla="*/ 32 w 181"/>
                <a:gd name="T9" fmla="*/ 46 h 58"/>
                <a:gd name="T10" fmla="*/ 63 w 181"/>
                <a:gd name="T11" fmla="*/ 57 h 58"/>
                <a:gd name="T12" fmla="*/ 106 w 181"/>
                <a:gd name="T13" fmla="*/ 24 h 58"/>
                <a:gd name="T14" fmla="*/ 116 w 181"/>
                <a:gd name="T15" fmla="*/ 34 h 58"/>
                <a:gd name="T16" fmla="*/ 116 w 181"/>
                <a:gd name="T17" fmla="*/ 46 h 58"/>
                <a:gd name="T18" fmla="*/ 159 w 181"/>
                <a:gd name="T19" fmla="*/ 46 h 58"/>
                <a:gd name="T20" fmla="*/ 85 w 181"/>
                <a:gd name="T21" fmla="*/ 12 h 58"/>
                <a:gd name="T22" fmla="*/ 138 w 181"/>
                <a:gd name="T23" fmla="*/ 24 h 58"/>
                <a:gd name="T24" fmla="*/ 180 w 181"/>
                <a:gd name="T25" fmla="*/ 12 h 58"/>
                <a:gd name="T26" fmla="*/ 95 w 181"/>
                <a:gd name="T27" fmla="*/ 0 h 58"/>
                <a:gd name="T28" fmla="*/ 0 w 181"/>
                <a:gd name="T29" fmla="*/ 12 h 58"/>
                <a:gd name="T30" fmla="*/ 10 w 181"/>
                <a:gd name="T31" fmla="*/ 24 h 58"/>
                <a:gd name="T32" fmla="*/ 42 w 181"/>
                <a:gd name="T33" fmla="*/ 34 h 58"/>
                <a:gd name="T34" fmla="*/ 32 w 181"/>
                <a:gd name="T35" fmla="*/ 34 h 58"/>
                <a:gd name="T36" fmla="*/ 32 w 181"/>
                <a:gd name="T37" fmla="*/ 46 h 58"/>
                <a:gd name="T38" fmla="*/ 63 w 181"/>
                <a:gd name="T39" fmla="*/ 57 h 58"/>
                <a:gd name="T40" fmla="*/ 106 w 181"/>
                <a:gd name="T41" fmla="*/ 24 h 58"/>
                <a:gd name="T42" fmla="*/ 116 w 181"/>
                <a:gd name="T43" fmla="*/ 34 h 58"/>
                <a:gd name="T44" fmla="*/ 116 w 181"/>
                <a:gd name="T45" fmla="*/ 46 h 58"/>
                <a:gd name="T46" fmla="*/ 159 w 181"/>
                <a:gd name="T47" fmla="*/ 46 h 58"/>
                <a:gd name="T48" fmla="*/ 85 w 181"/>
                <a:gd name="T49" fmla="*/ 12 h 58"/>
                <a:gd name="T50" fmla="*/ 138 w 181"/>
                <a:gd name="T51" fmla="*/ 24 h 58"/>
                <a:gd name="T52" fmla="*/ 180 w 181"/>
                <a:gd name="T53" fmla="*/ 12 h 58"/>
                <a:gd name="T54" fmla="*/ 95 w 181"/>
                <a:gd name="T55" fmla="*/ 0 h 58"/>
                <a:gd name="T56" fmla="*/ 0 w 181"/>
                <a:gd name="T57" fmla="*/ 12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1"/>
                <a:gd name="T88" fmla="*/ 0 h 58"/>
                <a:gd name="T89" fmla="*/ 181 w 181"/>
                <a:gd name="T90" fmla="*/ 58 h 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1" h="58">
                  <a:moveTo>
                    <a:pt x="0" y="12"/>
                  </a:moveTo>
                  <a:lnTo>
                    <a:pt x="10" y="24"/>
                  </a:lnTo>
                  <a:lnTo>
                    <a:pt x="42" y="34"/>
                  </a:lnTo>
                  <a:lnTo>
                    <a:pt x="32" y="34"/>
                  </a:lnTo>
                  <a:lnTo>
                    <a:pt x="32" y="46"/>
                  </a:lnTo>
                  <a:lnTo>
                    <a:pt x="63" y="57"/>
                  </a:lnTo>
                  <a:lnTo>
                    <a:pt x="106" y="24"/>
                  </a:lnTo>
                  <a:lnTo>
                    <a:pt x="116" y="34"/>
                  </a:lnTo>
                  <a:lnTo>
                    <a:pt x="116" y="46"/>
                  </a:lnTo>
                  <a:lnTo>
                    <a:pt x="159" y="46"/>
                  </a:lnTo>
                  <a:lnTo>
                    <a:pt x="85" y="12"/>
                  </a:lnTo>
                  <a:lnTo>
                    <a:pt x="138" y="24"/>
                  </a:lnTo>
                  <a:lnTo>
                    <a:pt x="180" y="12"/>
                  </a:lnTo>
                  <a:lnTo>
                    <a:pt x="95" y="0"/>
                  </a:lnTo>
                  <a:lnTo>
                    <a:pt x="0" y="12"/>
                  </a:lnTo>
                  <a:lnTo>
                    <a:pt x="10" y="24"/>
                  </a:lnTo>
                  <a:lnTo>
                    <a:pt x="42" y="34"/>
                  </a:lnTo>
                  <a:lnTo>
                    <a:pt x="32" y="34"/>
                  </a:lnTo>
                  <a:lnTo>
                    <a:pt x="32" y="46"/>
                  </a:lnTo>
                  <a:lnTo>
                    <a:pt x="63" y="57"/>
                  </a:lnTo>
                  <a:lnTo>
                    <a:pt x="106" y="24"/>
                  </a:lnTo>
                  <a:lnTo>
                    <a:pt x="116" y="34"/>
                  </a:lnTo>
                  <a:lnTo>
                    <a:pt x="116" y="46"/>
                  </a:lnTo>
                  <a:lnTo>
                    <a:pt x="159" y="46"/>
                  </a:lnTo>
                  <a:lnTo>
                    <a:pt x="85" y="12"/>
                  </a:lnTo>
                  <a:lnTo>
                    <a:pt x="138" y="24"/>
                  </a:lnTo>
                  <a:lnTo>
                    <a:pt x="180" y="12"/>
                  </a:lnTo>
                  <a:lnTo>
                    <a:pt x="95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47" name="Line 321"/>
            <p:cNvSpPr>
              <a:spLocks noChangeShapeType="1"/>
            </p:cNvSpPr>
            <p:nvPr/>
          </p:nvSpPr>
          <p:spPr bwMode="auto">
            <a:xfrm>
              <a:off x="2773" y="1408"/>
              <a:ext cx="22" cy="2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Line 322"/>
            <p:cNvSpPr>
              <a:spLocks noChangeShapeType="1"/>
            </p:cNvSpPr>
            <p:nvPr/>
          </p:nvSpPr>
          <p:spPr bwMode="auto">
            <a:xfrm>
              <a:off x="2756" y="1431"/>
              <a:ext cx="0" cy="1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Line 323"/>
            <p:cNvSpPr>
              <a:spLocks noChangeShapeType="1"/>
            </p:cNvSpPr>
            <p:nvPr/>
          </p:nvSpPr>
          <p:spPr bwMode="auto">
            <a:xfrm flipV="1">
              <a:off x="2689" y="1443"/>
              <a:ext cx="31" cy="35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Line 324"/>
            <p:cNvSpPr>
              <a:spLocks noChangeShapeType="1"/>
            </p:cNvSpPr>
            <p:nvPr/>
          </p:nvSpPr>
          <p:spPr bwMode="auto">
            <a:xfrm>
              <a:off x="2933" y="1516"/>
              <a:ext cx="13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Freeform 325"/>
            <p:cNvSpPr>
              <a:spLocks/>
            </p:cNvSpPr>
            <p:nvPr/>
          </p:nvSpPr>
          <p:spPr bwMode="auto">
            <a:xfrm>
              <a:off x="2955" y="1501"/>
              <a:ext cx="22" cy="17"/>
            </a:xfrm>
            <a:custGeom>
              <a:avLst/>
              <a:gdLst>
                <a:gd name="T0" fmla="*/ 0 w 22"/>
                <a:gd name="T1" fmla="*/ 0 h 17"/>
                <a:gd name="T2" fmla="*/ 10 w 22"/>
                <a:gd name="T3" fmla="*/ 16 h 17"/>
                <a:gd name="T4" fmla="*/ 21 w 22"/>
                <a:gd name="T5" fmla="*/ 0 h 17"/>
                <a:gd name="T6" fmla="*/ 10 w 22"/>
                <a:gd name="T7" fmla="*/ 0 h 17"/>
                <a:gd name="T8" fmla="*/ 0 w 22"/>
                <a:gd name="T9" fmla="*/ 0 h 17"/>
                <a:gd name="T10" fmla="*/ 10 w 22"/>
                <a:gd name="T11" fmla="*/ 16 h 17"/>
                <a:gd name="T12" fmla="*/ 21 w 22"/>
                <a:gd name="T13" fmla="*/ 0 h 17"/>
                <a:gd name="T14" fmla="*/ 10 w 22"/>
                <a:gd name="T15" fmla="*/ 0 h 17"/>
                <a:gd name="T16" fmla="*/ 0 w 22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7"/>
                <a:gd name="T29" fmla="*/ 22 w 22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7">
                  <a:moveTo>
                    <a:pt x="0" y="0"/>
                  </a:moveTo>
                  <a:lnTo>
                    <a:pt x="10" y="16"/>
                  </a:lnTo>
                  <a:lnTo>
                    <a:pt x="21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16"/>
                  </a:lnTo>
                  <a:lnTo>
                    <a:pt x="21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2" name="Line 326"/>
            <p:cNvSpPr>
              <a:spLocks noChangeShapeType="1"/>
            </p:cNvSpPr>
            <p:nvPr/>
          </p:nvSpPr>
          <p:spPr bwMode="auto">
            <a:xfrm>
              <a:off x="2955" y="1528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Freeform 327"/>
            <p:cNvSpPr>
              <a:spLocks/>
            </p:cNvSpPr>
            <p:nvPr/>
          </p:nvSpPr>
          <p:spPr bwMode="auto">
            <a:xfrm>
              <a:off x="3061" y="1454"/>
              <a:ext cx="17" cy="25"/>
            </a:xfrm>
            <a:custGeom>
              <a:avLst/>
              <a:gdLst>
                <a:gd name="T0" fmla="*/ 0 w 17"/>
                <a:gd name="T1" fmla="*/ 12 h 25"/>
                <a:gd name="T2" fmla="*/ 0 w 17"/>
                <a:gd name="T3" fmla="*/ 24 h 25"/>
                <a:gd name="T4" fmla="*/ 0 w 17"/>
                <a:gd name="T5" fmla="*/ 12 h 25"/>
                <a:gd name="T6" fmla="*/ 16 w 17"/>
                <a:gd name="T7" fmla="*/ 0 h 25"/>
                <a:gd name="T8" fmla="*/ 0 w 17"/>
                <a:gd name="T9" fmla="*/ 12 h 25"/>
                <a:gd name="T10" fmla="*/ 0 w 17"/>
                <a:gd name="T11" fmla="*/ 24 h 25"/>
                <a:gd name="T12" fmla="*/ 0 w 17"/>
                <a:gd name="T13" fmla="*/ 12 h 25"/>
                <a:gd name="T14" fmla="*/ 16 w 17"/>
                <a:gd name="T15" fmla="*/ 0 h 25"/>
                <a:gd name="T16" fmla="*/ 0 w 17"/>
                <a:gd name="T17" fmla="*/ 12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5"/>
                <a:gd name="T29" fmla="*/ 17 w 17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5">
                  <a:moveTo>
                    <a:pt x="0" y="12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12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4" name="Freeform 328"/>
            <p:cNvSpPr>
              <a:spLocks/>
            </p:cNvSpPr>
            <p:nvPr/>
          </p:nvSpPr>
          <p:spPr bwMode="auto">
            <a:xfrm>
              <a:off x="3114" y="1443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0 h 17"/>
                <a:gd name="T4" fmla="*/ 0 w 17"/>
                <a:gd name="T5" fmla="*/ 16 h 17"/>
                <a:gd name="T6" fmla="*/ 16 w 17"/>
                <a:gd name="T7" fmla="*/ 16 h 17"/>
                <a:gd name="T8" fmla="*/ 16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5" name="Freeform 329"/>
            <p:cNvSpPr>
              <a:spLocks/>
            </p:cNvSpPr>
            <p:nvPr/>
          </p:nvSpPr>
          <p:spPr bwMode="auto">
            <a:xfrm>
              <a:off x="3114" y="1443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16 w 17"/>
                <a:gd name="T3" fmla="*/ 0 h 17"/>
                <a:gd name="T4" fmla="*/ 0 w 17"/>
                <a:gd name="T5" fmla="*/ 16 h 17"/>
                <a:gd name="T6" fmla="*/ 16 w 17"/>
                <a:gd name="T7" fmla="*/ 16 h 17"/>
                <a:gd name="T8" fmla="*/ 16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6" name="Line 330"/>
            <p:cNvSpPr>
              <a:spLocks noChangeShapeType="1"/>
            </p:cNvSpPr>
            <p:nvPr/>
          </p:nvSpPr>
          <p:spPr bwMode="auto">
            <a:xfrm>
              <a:off x="3114" y="1448"/>
              <a:ext cx="12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Freeform 331"/>
            <p:cNvSpPr>
              <a:spLocks/>
            </p:cNvSpPr>
            <p:nvPr/>
          </p:nvSpPr>
          <p:spPr bwMode="auto">
            <a:xfrm>
              <a:off x="2698" y="1443"/>
              <a:ext cx="110" cy="164"/>
            </a:xfrm>
            <a:custGeom>
              <a:avLst/>
              <a:gdLst>
                <a:gd name="T0" fmla="*/ 0 w 110"/>
                <a:gd name="T1" fmla="*/ 163 h 164"/>
                <a:gd name="T2" fmla="*/ 89 w 110"/>
                <a:gd name="T3" fmla="*/ 152 h 164"/>
                <a:gd name="T4" fmla="*/ 99 w 110"/>
                <a:gd name="T5" fmla="*/ 141 h 164"/>
                <a:gd name="T6" fmla="*/ 89 w 110"/>
                <a:gd name="T7" fmla="*/ 141 h 164"/>
                <a:gd name="T8" fmla="*/ 109 w 110"/>
                <a:gd name="T9" fmla="*/ 119 h 164"/>
                <a:gd name="T10" fmla="*/ 79 w 110"/>
                <a:gd name="T11" fmla="*/ 109 h 164"/>
                <a:gd name="T12" fmla="*/ 79 w 110"/>
                <a:gd name="T13" fmla="*/ 87 h 164"/>
                <a:gd name="T14" fmla="*/ 60 w 110"/>
                <a:gd name="T15" fmla="*/ 54 h 164"/>
                <a:gd name="T16" fmla="*/ 40 w 110"/>
                <a:gd name="T17" fmla="*/ 54 h 164"/>
                <a:gd name="T18" fmla="*/ 60 w 110"/>
                <a:gd name="T19" fmla="*/ 22 h 164"/>
                <a:gd name="T20" fmla="*/ 30 w 110"/>
                <a:gd name="T21" fmla="*/ 22 h 164"/>
                <a:gd name="T22" fmla="*/ 49 w 110"/>
                <a:gd name="T23" fmla="*/ 0 h 164"/>
                <a:gd name="T24" fmla="*/ 20 w 110"/>
                <a:gd name="T25" fmla="*/ 0 h 164"/>
                <a:gd name="T26" fmla="*/ 0 w 110"/>
                <a:gd name="T27" fmla="*/ 22 h 164"/>
                <a:gd name="T28" fmla="*/ 10 w 110"/>
                <a:gd name="T29" fmla="*/ 33 h 164"/>
                <a:gd name="T30" fmla="*/ 0 w 110"/>
                <a:gd name="T31" fmla="*/ 54 h 164"/>
                <a:gd name="T32" fmla="*/ 20 w 110"/>
                <a:gd name="T33" fmla="*/ 65 h 164"/>
                <a:gd name="T34" fmla="*/ 20 w 110"/>
                <a:gd name="T35" fmla="*/ 76 h 164"/>
                <a:gd name="T36" fmla="*/ 40 w 110"/>
                <a:gd name="T37" fmla="*/ 76 h 164"/>
                <a:gd name="T38" fmla="*/ 30 w 110"/>
                <a:gd name="T39" fmla="*/ 76 h 164"/>
                <a:gd name="T40" fmla="*/ 49 w 110"/>
                <a:gd name="T41" fmla="*/ 87 h 164"/>
                <a:gd name="T42" fmla="*/ 40 w 110"/>
                <a:gd name="T43" fmla="*/ 109 h 164"/>
                <a:gd name="T44" fmla="*/ 20 w 110"/>
                <a:gd name="T45" fmla="*/ 109 h 164"/>
                <a:gd name="T46" fmla="*/ 20 w 110"/>
                <a:gd name="T47" fmla="*/ 130 h 164"/>
                <a:gd name="T48" fmla="*/ 10 w 110"/>
                <a:gd name="T49" fmla="*/ 130 h 164"/>
                <a:gd name="T50" fmla="*/ 40 w 110"/>
                <a:gd name="T51" fmla="*/ 141 h 164"/>
                <a:gd name="T52" fmla="*/ 0 w 110"/>
                <a:gd name="T53" fmla="*/ 163 h 16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0"/>
                <a:gd name="T82" fmla="*/ 0 h 164"/>
                <a:gd name="T83" fmla="*/ 110 w 110"/>
                <a:gd name="T84" fmla="*/ 164 h 16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0" h="164">
                  <a:moveTo>
                    <a:pt x="0" y="163"/>
                  </a:moveTo>
                  <a:lnTo>
                    <a:pt x="89" y="152"/>
                  </a:lnTo>
                  <a:lnTo>
                    <a:pt x="99" y="141"/>
                  </a:lnTo>
                  <a:lnTo>
                    <a:pt x="89" y="141"/>
                  </a:lnTo>
                  <a:lnTo>
                    <a:pt x="109" y="119"/>
                  </a:lnTo>
                  <a:lnTo>
                    <a:pt x="79" y="109"/>
                  </a:lnTo>
                  <a:lnTo>
                    <a:pt x="79" y="87"/>
                  </a:lnTo>
                  <a:lnTo>
                    <a:pt x="60" y="54"/>
                  </a:lnTo>
                  <a:lnTo>
                    <a:pt x="40" y="54"/>
                  </a:lnTo>
                  <a:lnTo>
                    <a:pt x="60" y="22"/>
                  </a:lnTo>
                  <a:lnTo>
                    <a:pt x="30" y="22"/>
                  </a:lnTo>
                  <a:lnTo>
                    <a:pt x="49" y="0"/>
                  </a:lnTo>
                  <a:lnTo>
                    <a:pt x="20" y="0"/>
                  </a:lnTo>
                  <a:lnTo>
                    <a:pt x="0" y="22"/>
                  </a:lnTo>
                  <a:lnTo>
                    <a:pt x="10" y="33"/>
                  </a:lnTo>
                  <a:lnTo>
                    <a:pt x="0" y="54"/>
                  </a:lnTo>
                  <a:lnTo>
                    <a:pt x="20" y="65"/>
                  </a:lnTo>
                  <a:lnTo>
                    <a:pt x="20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49" y="87"/>
                  </a:lnTo>
                  <a:lnTo>
                    <a:pt x="40" y="109"/>
                  </a:lnTo>
                  <a:lnTo>
                    <a:pt x="20" y="109"/>
                  </a:lnTo>
                  <a:lnTo>
                    <a:pt x="20" y="130"/>
                  </a:lnTo>
                  <a:lnTo>
                    <a:pt x="10" y="130"/>
                  </a:lnTo>
                  <a:lnTo>
                    <a:pt x="40" y="141"/>
                  </a:lnTo>
                  <a:lnTo>
                    <a:pt x="0" y="16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8" name="Freeform 332"/>
            <p:cNvSpPr>
              <a:spLocks/>
            </p:cNvSpPr>
            <p:nvPr/>
          </p:nvSpPr>
          <p:spPr bwMode="auto">
            <a:xfrm>
              <a:off x="2698" y="1443"/>
              <a:ext cx="119" cy="174"/>
            </a:xfrm>
            <a:custGeom>
              <a:avLst/>
              <a:gdLst>
                <a:gd name="T0" fmla="*/ 0 w 119"/>
                <a:gd name="T1" fmla="*/ 173 h 174"/>
                <a:gd name="T2" fmla="*/ 97 w 119"/>
                <a:gd name="T3" fmla="*/ 161 h 174"/>
                <a:gd name="T4" fmla="*/ 107 w 119"/>
                <a:gd name="T5" fmla="*/ 150 h 174"/>
                <a:gd name="T6" fmla="*/ 97 w 119"/>
                <a:gd name="T7" fmla="*/ 150 h 174"/>
                <a:gd name="T8" fmla="*/ 118 w 119"/>
                <a:gd name="T9" fmla="*/ 126 h 174"/>
                <a:gd name="T10" fmla="*/ 86 w 119"/>
                <a:gd name="T11" fmla="*/ 115 h 174"/>
                <a:gd name="T12" fmla="*/ 86 w 119"/>
                <a:gd name="T13" fmla="*/ 93 h 174"/>
                <a:gd name="T14" fmla="*/ 65 w 119"/>
                <a:gd name="T15" fmla="*/ 58 h 174"/>
                <a:gd name="T16" fmla="*/ 43 w 119"/>
                <a:gd name="T17" fmla="*/ 58 h 174"/>
                <a:gd name="T18" fmla="*/ 65 w 119"/>
                <a:gd name="T19" fmla="*/ 23 h 174"/>
                <a:gd name="T20" fmla="*/ 32 w 119"/>
                <a:gd name="T21" fmla="*/ 23 h 174"/>
                <a:gd name="T22" fmla="*/ 53 w 119"/>
                <a:gd name="T23" fmla="*/ 0 h 174"/>
                <a:gd name="T24" fmla="*/ 21 w 119"/>
                <a:gd name="T25" fmla="*/ 0 h 174"/>
                <a:gd name="T26" fmla="*/ 0 w 119"/>
                <a:gd name="T27" fmla="*/ 23 h 174"/>
                <a:gd name="T28" fmla="*/ 11 w 119"/>
                <a:gd name="T29" fmla="*/ 35 h 174"/>
                <a:gd name="T30" fmla="*/ 0 w 119"/>
                <a:gd name="T31" fmla="*/ 58 h 174"/>
                <a:gd name="T32" fmla="*/ 21 w 119"/>
                <a:gd name="T33" fmla="*/ 68 h 174"/>
                <a:gd name="T34" fmla="*/ 21 w 119"/>
                <a:gd name="T35" fmla="*/ 80 h 174"/>
                <a:gd name="T36" fmla="*/ 43 w 119"/>
                <a:gd name="T37" fmla="*/ 80 h 174"/>
                <a:gd name="T38" fmla="*/ 32 w 119"/>
                <a:gd name="T39" fmla="*/ 80 h 174"/>
                <a:gd name="T40" fmla="*/ 53 w 119"/>
                <a:gd name="T41" fmla="*/ 93 h 174"/>
                <a:gd name="T42" fmla="*/ 43 w 119"/>
                <a:gd name="T43" fmla="*/ 115 h 174"/>
                <a:gd name="T44" fmla="*/ 21 w 119"/>
                <a:gd name="T45" fmla="*/ 115 h 174"/>
                <a:gd name="T46" fmla="*/ 21 w 119"/>
                <a:gd name="T47" fmla="*/ 138 h 174"/>
                <a:gd name="T48" fmla="*/ 11 w 119"/>
                <a:gd name="T49" fmla="*/ 138 h 174"/>
                <a:gd name="T50" fmla="*/ 43 w 119"/>
                <a:gd name="T51" fmla="*/ 150 h 174"/>
                <a:gd name="T52" fmla="*/ 0 w 119"/>
                <a:gd name="T53" fmla="*/ 173 h 174"/>
                <a:gd name="T54" fmla="*/ 97 w 119"/>
                <a:gd name="T55" fmla="*/ 161 h 174"/>
                <a:gd name="T56" fmla="*/ 107 w 119"/>
                <a:gd name="T57" fmla="*/ 150 h 174"/>
                <a:gd name="T58" fmla="*/ 97 w 119"/>
                <a:gd name="T59" fmla="*/ 150 h 174"/>
                <a:gd name="T60" fmla="*/ 118 w 119"/>
                <a:gd name="T61" fmla="*/ 126 h 174"/>
                <a:gd name="T62" fmla="*/ 86 w 119"/>
                <a:gd name="T63" fmla="*/ 115 h 174"/>
                <a:gd name="T64" fmla="*/ 86 w 119"/>
                <a:gd name="T65" fmla="*/ 93 h 174"/>
                <a:gd name="T66" fmla="*/ 65 w 119"/>
                <a:gd name="T67" fmla="*/ 58 h 174"/>
                <a:gd name="T68" fmla="*/ 43 w 119"/>
                <a:gd name="T69" fmla="*/ 58 h 174"/>
                <a:gd name="T70" fmla="*/ 65 w 119"/>
                <a:gd name="T71" fmla="*/ 23 h 174"/>
                <a:gd name="T72" fmla="*/ 32 w 119"/>
                <a:gd name="T73" fmla="*/ 23 h 174"/>
                <a:gd name="T74" fmla="*/ 53 w 119"/>
                <a:gd name="T75" fmla="*/ 0 h 174"/>
                <a:gd name="T76" fmla="*/ 21 w 119"/>
                <a:gd name="T77" fmla="*/ 0 h 174"/>
                <a:gd name="T78" fmla="*/ 0 w 119"/>
                <a:gd name="T79" fmla="*/ 23 h 174"/>
                <a:gd name="T80" fmla="*/ 11 w 119"/>
                <a:gd name="T81" fmla="*/ 35 h 174"/>
                <a:gd name="T82" fmla="*/ 0 w 119"/>
                <a:gd name="T83" fmla="*/ 58 h 174"/>
                <a:gd name="T84" fmla="*/ 21 w 119"/>
                <a:gd name="T85" fmla="*/ 68 h 174"/>
                <a:gd name="T86" fmla="*/ 21 w 119"/>
                <a:gd name="T87" fmla="*/ 80 h 174"/>
                <a:gd name="T88" fmla="*/ 43 w 119"/>
                <a:gd name="T89" fmla="*/ 80 h 174"/>
                <a:gd name="T90" fmla="*/ 32 w 119"/>
                <a:gd name="T91" fmla="*/ 80 h 174"/>
                <a:gd name="T92" fmla="*/ 53 w 119"/>
                <a:gd name="T93" fmla="*/ 93 h 174"/>
                <a:gd name="T94" fmla="*/ 43 w 119"/>
                <a:gd name="T95" fmla="*/ 115 h 174"/>
                <a:gd name="T96" fmla="*/ 21 w 119"/>
                <a:gd name="T97" fmla="*/ 115 h 174"/>
                <a:gd name="T98" fmla="*/ 21 w 119"/>
                <a:gd name="T99" fmla="*/ 138 h 174"/>
                <a:gd name="T100" fmla="*/ 11 w 119"/>
                <a:gd name="T101" fmla="*/ 138 h 174"/>
                <a:gd name="T102" fmla="*/ 43 w 119"/>
                <a:gd name="T103" fmla="*/ 150 h 174"/>
                <a:gd name="T104" fmla="*/ 0 w 119"/>
                <a:gd name="T105" fmla="*/ 173 h 1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9"/>
                <a:gd name="T160" fmla="*/ 0 h 174"/>
                <a:gd name="T161" fmla="*/ 119 w 119"/>
                <a:gd name="T162" fmla="*/ 174 h 17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9" h="174">
                  <a:moveTo>
                    <a:pt x="0" y="173"/>
                  </a:moveTo>
                  <a:lnTo>
                    <a:pt x="97" y="161"/>
                  </a:lnTo>
                  <a:lnTo>
                    <a:pt x="107" y="150"/>
                  </a:lnTo>
                  <a:lnTo>
                    <a:pt x="97" y="150"/>
                  </a:lnTo>
                  <a:lnTo>
                    <a:pt x="118" y="126"/>
                  </a:lnTo>
                  <a:lnTo>
                    <a:pt x="86" y="115"/>
                  </a:lnTo>
                  <a:lnTo>
                    <a:pt x="86" y="93"/>
                  </a:lnTo>
                  <a:lnTo>
                    <a:pt x="65" y="58"/>
                  </a:lnTo>
                  <a:lnTo>
                    <a:pt x="43" y="58"/>
                  </a:lnTo>
                  <a:lnTo>
                    <a:pt x="65" y="23"/>
                  </a:lnTo>
                  <a:lnTo>
                    <a:pt x="32" y="23"/>
                  </a:lnTo>
                  <a:lnTo>
                    <a:pt x="53" y="0"/>
                  </a:lnTo>
                  <a:lnTo>
                    <a:pt x="21" y="0"/>
                  </a:lnTo>
                  <a:lnTo>
                    <a:pt x="0" y="23"/>
                  </a:lnTo>
                  <a:lnTo>
                    <a:pt x="11" y="35"/>
                  </a:lnTo>
                  <a:lnTo>
                    <a:pt x="0" y="58"/>
                  </a:lnTo>
                  <a:lnTo>
                    <a:pt x="21" y="68"/>
                  </a:lnTo>
                  <a:lnTo>
                    <a:pt x="21" y="80"/>
                  </a:lnTo>
                  <a:lnTo>
                    <a:pt x="43" y="80"/>
                  </a:lnTo>
                  <a:lnTo>
                    <a:pt x="32" y="80"/>
                  </a:lnTo>
                  <a:lnTo>
                    <a:pt x="53" y="93"/>
                  </a:lnTo>
                  <a:lnTo>
                    <a:pt x="43" y="115"/>
                  </a:lnTo>
                  <a:lnTo>
                    <a:pt x="21" y="115"/>
                  </a:lnTo>
                  <a:lnTo>
                    <a:pt x="21" y="138"/>
                  </a:lnTo>
                  <a:lnTo>
                    <a:pt x="11" y="138"/>
                  </a:lnTo>
                  <a:lnTo>
                    <a:pt x="43" y="150"/>
                  </a:lnTo>
                  <a:lnTo>
                    <a:pt x="0" y="173"/>
                  </a:lnTo>
                  <a:lnTo>
                    <a:pt x="97" y="161"/>
                  </a:lnTo>
                  <a:lnTo>
                    <a:pt x="107" y="150"/>
                  </a:lnTo>
                  <a:lnTo>
                    <a:pt x="97" y="150"/>
                  </a:lnTo>
                  <a:lnTo>
                    <a:pt x="118" y="126"/>
                  </a:lnTo>
                  <a:lnTo>
                    <a:pt x="86" y="115"/>
                  </a:lnTo>
                  <a:lnTo>
                    <a:pt x="86" y="93"/>
                  </a:lnTo>
                  <a:lnTo>
                    <a:pt x="65" y="58"/>
                  </a:lnTo>
                  <a:lnTo>
                    <a:pt x="43" y="58"/>
                  </a:lnTo>
                  <a:lnTo>
                    <a:pt x="65" y="23"/>
                  </a:lnTo>
                  <a:lnTo>
                    <a:pt x="32" y="23"/>
                  </a:lnTo>
                  <a:lnTo>
                    <a:pt x="53" y="0"/>
                  </a:lnTo>
                  <a:lnTo>
                    <a:pt x="21" y="0"/>
                  </a:lnTo>
                  <a:lnTo>
                    <a:pt x="0" y="23"/>
                  </a:lnTo>
                  <a:lnTo>
                    <a:pt x="11" y="35"/>
                  </a:lnTo>
                  <a:lnTo>
                    <a:pt x="0" y="58"/>
                  </a:lnTo>
                  <a:lnTo>
                    <a:pt x="21" y="68"/>
                  </a:lnTo>
                  <a:lnTo>
                    <a:pt x="21" y="80"/>
                  </a:lnTo>
                  <a:lnTo>
                    <a:pt x="43" y="80"/>
                  </a:lnTo>
                  <a:lnTo>
                    <a:pt x="32" y="80"/>
                  </a:lnTo>
                  <a:lnTo>
                    <a:pt x="53" y="93"/>
                  </a:lnTo>
                  <a:lnTo>
                    <a:pt x="43" y="115"/>
                  </a:lnTo>
                  <a:lnTo>
                    <a:pt x="21" y="115"/>
                  </a:lnTo>
                  <a:lnTo>
                    <a:pt x="21" y="138"/>
                  </a:lnTo>
                  <a:lnTo>
                    <a:pt x="11" y="138"/>
                  </a:lnTo>
                  <a:lnTo>
                    <a:pt x="43" y="150"/>
                  </a:lnTo>
                  <a:lnTo>
                    <a:pt x="0" y="17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59" name="Freeform 333"/>
            <p:cNvSpPr>
              <a:spLocks/>
            </p:cNvSpPr>
            <p:nvPr/>
          </p:nvSpPr>
          <p:spPr bwMode="auto">
            <a:xfrm>
              <a:off x="2624" y="1511"/>
              <a:ext cx="78" cy="73"/>
            </a:xfrm>
            <a:custGeom>
              <a:avLst/>
              <a:gdLst>
                <a:gd name="T0" fmla="*/ 0 w 78"/>
                <a:gd name="T1" fmla="*/ 61 h 73"/>
                <a:gd name="T2" fmla="*/ 10 w 78"/>
                <a:gd name="T3" fmla="*/ 72 h 73"/>
                <a:gd name="T4" fmla="*/ 58 w 78"/>
                <a:gd name="T5" fmla="*/ 61 h 73"/>
                <a:gd name="T6" fmla="*/ 77 w 78"/>
                <a:gd name="T7" fmla="*/ 21 h 73"/>
                <a:gd name="T8" fmla="*/ 67 w 78"/>
                <a:gd name="T9" fmla="*/ 0 h 73"/>
                <a:gd name="T10" fmla="*/ 38 w 78"/>
                <a:gd name="T11" fmla="*/ 0 h 73"/>
                <a:gd name="T12" fmla="*/ 29 w 78"/>
                <a:gd name="T13" fmla="*/ 21 h 73"/>
                <a:gd name="T14" fmla="*/ 19 w 78"/>
                <a:gd name="T15" fmla="*/ 21 h 73"/>
                <a:gd name="T16" fmla="*/ 10 w 78"/>
                <a:gd name="T17" fmla="*/ 31 h 73"/>
                <a:gd name="T18" fmla="*/ 29 w 78"/>
                <a:gd name="T19" fmla="*/ 41 h 73"/>
                <a:gd name="T20" fmla="*/ 0 w 78"/>
                <a:gd name="T21" fmla="*/ 61 h 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8"/>
                <a:gd name="T34" fmla="*/ 0 h 73"/>
                <a:gd name="T35" fmla="*/ 78 w 78"/>
                <a:gd name="T36" fmla="*/ 73 h 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8" h="73">
                  <a:moveTo>
                    <a:pt x="0" y="61"/>
                  </a:moveTo>
                  <a:lnTo>
                    <a:pt x="10" y="72"/>
                  </a:lnTo>
                  <a:lnTo>
                    <a:pt x="58" y="61"/>
                  </a:lnTo>
                  <a:lnTo>
                    <a:pt x="77" y="21"/>
                  </a:lnTo>
                  <a:lnTo>
                    <a:pt x="67" y="0"/>
                  </a:lnTo>
                  <a:lnTo>
                    <a:pt x="38" y="0"/>
                  </a:lnTo>
                  <a:lnTo>
                    <a:pt x="29" y="21"/>
                  </a:lnTo>
                  <a:lnTo>
                    <a:pt x="19" y="21"/>
                  </a:lnTo>
                  <a:lnTo>
                    <a:pt x="10" y="31"/>
                  </a:lnTo>
                  <a:lnTo>
                    <a:pt x="29" y="41"/>
                  </a:lnTo>
                  <a:lnTo>
                    <a:pt x="0" y="6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0" name="Freeform 334"/>
            <p:cNvSpPr>
              <a:spLocks/>
            </p:cNvSpPr>
            <p:nvPr/>
          </p:nvSpPr>
          <p:spPr bwMode="auto">
            <a:xfrm>
              <a:off x="2624" y="1511"/>
              <a:ext cx="86" cy="83"/>
            </a:xfrm>
            <a:custGeom>
              <a:avLst/>
              <a:gdLst>
                <a:gd name="T0" fmla="*/ 0 w 86"/>
                <a:gd name="T1" fmla="*/ 70 h 83"/>
                <a:gd name="T2" fmla="*/ 11 w 86"/>
                <a:gd name="T3" fmla="*/ 82 h 83"/>
                <a:gd name="T4" fmla="*/ 64 w 86"/>
                <a:gd name="T5" fmla="*/ 70 h 83"/>
                <a:gd name="T6" fmla="*/ 85 w 86"/>
                <a:gd name="T7" fmla="*/ 24 h 83"/>
                <a:gd name="T8" fmla="*/ 74 w 86"/>
                <a:gd name="T9" fmla="*/ 0 h 83"/>
                <a:gd name="T10" fmla="*/ 42 w 86"/>
                <a:gd name="T11" fmla="*/ 0 h 83"/>
                <a:gd name="T12" fmla="*/ 32 w 86"/>
                <a:gd name="T13" fmla="*/ 24 h 83"/>
                <a:gd name="T14" fmla="*/ 21 w 86"/>
                <a:gd name="T15" fmla="*/ 24 h 83"/>
                <a:gd name="T16" fmla="*/ 11 w 86"/>
                <a:gd name="T17" fmla="*/ 35 h 83"/>
                <a:gd name="T18" fmla="*/ 32 w 86"/>
                <a:gd name="T19" fmla="*/ 47 h 83"/>
                <a:gd name="T20" fmla="*/ 0 w 86"/>
                <a:gd name="T21" fmla="*/ 70 h 83"/>
                <a:gd name="T22" fmla="*/ 11 w 86"/>
                <a:gd name="T23" fmla="*/ 82 h 83"/>
                <a:gd name="T24" fmla="*/ 64 w 86"/>
                <a:gd name="T25" fmla="*/ 70 h 83"/>
                <a:gd name="T26" fmla="*/ 85 w 86"/>
                <a:gd name="T27" fmla="*/ 24 h 83"/>
                <a:gd name="T28" fmla="*/ 74 w 86"/>
                <a:gd name="T29" fmla="*/ 0 h 83"/>
                <a:gd name="T30" fmla="*/ 42 w 86"/>
                <a:gd name="T31" fmla="*/ 0 h 83"/>
                <a:gd name="T32" fmla="*/ 32 w 86"/>
                <a:gd name="T33" fmla="*/ 24 h 83"/>
                <a:gd name="T34" fmla="*/ 21 w 86"/>
                <a:gd name="T35" fmla="*/ 24 h 83"/>
                <a:gd name="T36" fmla="*/ 11 w 86"/>
                <a:gd name="T37" fmla="*/ 35 h 83"/>
                <a:gd name="T38" fmla="*/ 32 w 86"/>
                <a:gd name="T39" fmla="*/ 47 h 83"/>
                <a:gd name="T40" fmla="*/ 0 w 86"/>
                <a:gd name="T41" fmla="*/ 70 h 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3"/>
                <a:gd name="T65" fmla="*/ 86 w 86"/>
                <a:gd name="T66" fmla="*/ 83 h 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3">
                  <a:moveTo>
                    <a:pt x="0" y="70"/>
                  </a:moveTo>
                  <a:lnTo>
                    <a:pt x="11" y="82"/>
                  </a:lnTo>
                  <a:lnTo>
                    <a:pt x="64" y="70"/>
                  </a:lnTo>
                  <a:lnTo>
                    <a:pt x="85" y="24"/>
                  </a:lnTo>
                  <a:lnTo>
                    <a:pt x="74" y="0"/>
                  </a:lnTo>
                  <a:lnTo>
                    <a:pt x="42" y="0"/>
                  </a:lnTo>
                  <a:lnTo>
                    <a:pt x="32" y="24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32" y="47"/>
                  </a:lnTo>
                  <a:lnTo>
                    <a:pt x="0" y="70"/>
                  </a:lnTo>
                  <a:lnTo>
                    <a:pt x="11" y="82"/>
                  </a:lnTo>
                  <a:lnTo>
                    <a:pt x="64" y="70"/>
                  </a:lnTo>
                  <a:lnTo>
                    <a:pt x="85" y="24"/>
                  </a:lnTo>
                  <a:lnTo>
                    <a:pt x="74" y="0"/>
                  </a:lnTo>
                  <a:lnTo>
                    <a:pt x="42" y="0"/>
                  </a:lnTo>
                  <a:lnTo>
                    <a:pt x="32" y="24"/>
                  </a:lnTo>
                  <a:lnTo>
                    <a:pt x="21" y="24"/>
                  </a:lnTo>
                  <a:lnTo>
                    <a:pt x="11" y="35"/>
                  </a:lnTo>
                  <a:lnTo>
                    <a:pt x="32" y="47"/>
                  </a:lnTo>
                  <a:lnTo>
                    <a:pt x="0" y="7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1" name="Freeform 335"/>
            <p:cNvSpPr>
              <a:spLocks/>
            </p:cNvSpPr>
            <p:nvPr/>
          </p:nvSpPr>
          <p:spPr bwMode="auto">
            <a:xfrm>
              <a:off x="2911" y="1777"/>
              <a:ext cx="17" cy="35"/>
            </a:xfrm>
            <a:custGeom>
              <a:avLst/>
              <a:gdLst>
                <a:gd name="T0" fmla="*/ 0 w 17"/>
                <a:gd name="T1" fmla="*/ 12 h 35"/>
                <a:gd name="T2" fmla="*/ 16 w 17"/>
                <a:gd name="T3" fmla="*/ 34 h 35"/>
                <a:gd name="T4" fmla="*/ 16 w 17"/>
                <a:gd name="T5" fmla="*/ 0 h 35"/>
                <a:gd name="T6" fmla="*/ 0 w 17"/>
                <a:gd name="T7" fmla="*/ 12 h 35"/>
                <a:gd name="T8" fmla="*/ 16 w 17"/>
                <a:gd name="T9" fmla="*/ 34 h 35"/>
                <a:gd name="T10" fmla="*/ 16 w 17"/>
                <a:gd name="T11" fmla="*/ 0 h 35"/>
                <a:gd name="T12" fmla="*/ 0 w 17"/>
                <a:gd name="T13" fmla="*/ 12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35"/>
                <a:gd name="T23" fmla="*/ 17 w 17"/>
                <a:gd name="T24" fmla="*/ 35 h 3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35">
                  <a:moveTo>
                    <a:pt x="0" y="12"/>
                  </a:moveTo>
                  <a:lnTo>
                    <a:pt x="16" y="34"/>
                  </a:lnTo>
                  <a:lnTo>
                    <a:pt x="16" y="0"/>
                  </a:lnTo>
                  <a:lnTo>
                    <a:pt x="0" y="12"/>
                  </a:lnTo>
                  <a:lnTo>
                    <a:pt x="16" y="34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2" name="Freeform 336"/>
            <p:cNvSpPr>
              <a:spLocks/>
            </p:cNvSpPr>
            <p:nvPr/>
          </p:nvSpPr>
          <p:spPr bwMode="auto">
            <a:xfrm>
              <a:off x="2911" y="1811"/>
              <a:ext cx="17" cy="37"/>
            </a:xfrm>
            <a:custGeom>
              <a:avLst/>
              <a:gdLst>
                <a:gd name="T0" fmla="*/ 0 w 17"/>
                <a:gd name="T1" fmla="*/ 0 h 37"/>
                <a:gd name="T2" fmla="*/ 0 w 17"/>
                <a:gd name="T3" fmla="*/ 36 h 37"/>
                <a:gd name="T4" fmla="*/ 16 w 17"/>
                <a:gd name="T5" fmla="*/ 36 h 37"/>
                <a:gd name="T6" fmla="*/ 16 w 17"/>
                <a:gd name="T7" fmla="*/ 9 h 37"/>
                <a:gd name="T8" fmla="*/ 8 w 17"/>
                <a:gd name="T9" fmla="*/ 0 h 37"/>
                <a:gd name="T10" fmla="*/ 0 w 17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7"/>
                <a:gd name="T20" fmla="*/ 17 w 1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7">
                  <a:moveTo>
                    <a:pt x="0" y="0"/>
                  </a:moveTo>
                  <a:lnTo>
                    <a:pt x="0" y="36"/>
                  </a:lnTo>
                  <a:lnTo>
                    <a:pt x="16" y="36"/>
                  </a:lnTo>
                  <a:lnTo>
                    <a:pt x="16" y="9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3" name="Freeform 337"/>
            <p:cNvSpPr>
              <a:spLocks/>
            </p:cNvSpPr>
            <p:nvPr/>
          </p:nvSpPr>
          <p:spPr bwMode="auto">
            <a:xfrm>
              <a:off x="2911" y="1811"/>
              <a:ext cx="23" cy="47"/>
            </a:xfrm>
            <a:custGeom>
              <a:avLst/>
              <a:gdLst>
                <a:gd name="T0" fmla="*/ 0 w 23"/>
                <a:gd name="T1" fmla="*/ 0 h 47"/>
                <a:gd name="T2" fmla="*/ 0 w 23"/>
                <a:gd name="T3" fmla="*/ 46 h 47"/>
                <a:gd name="T4" fmla="*/ 22 w 23"/>
                <a:gd name="T5" fmla="*/ 46 h 47"/>
                <a:gd name="T6" fmla="*/ 22 w 23"/>
                <a:gd name="T7" fmla="*/ 12 h 47"/>
                <a:gd name="T8" fmla="*/ 12 w 23"/>
                <a:gd name="T9" fmla="*/ 0 h 47"/>
                <a:gd name="T10" fmla="*/ 0 w 23"/>
                <a:gd name="T11" fmla="*/ 0 h 47"/>
                <a:gd name="T12" fmla="*/ 0 w 23"/>
                <a:gd name="T13" fmla="*/ 46 h 47"/>
                <a:gd name="T14" fmla="*/ 22 w 23"/>
                <a:gd name="T15" fmla="*/ 46 h 47"/>
                <a:gd name="T16" fmla="*/ 22 w 23"/>
                <a:gd name="T17" fmla="*/ 12 h 47"/>
                <a:gd name="T18" fmla="*/ 12 w 23"/>
                <a:gd name="T19" fmla="*/ 0 h 47"/>
                <a:gd name="T20" fmla="*/ 0 w 23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47"/>
                <a:gd name="T35" fmla="*/ 23 w 23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47">
                  <a:moveTo>
                    <a:pt x="0" y="0"/>
                  </a:moveTo>
                  <a:lnTo>
                    <a:pt x="0" y="46"/>
                  </a:lnTo>
                  <a:lnTo>
                    <a:pt x="22" y="46"/>
                  </a:lnTo>
                  <a:lnTo>
                    <a:pt x="2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2" y="46"/>
                  </a:lnTo>
                  <a:lnTo>
                    <a:pt x="22" y="12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4" name="Freeform 338"/>
            <p:cNvSpPr>
              <a:spLocks/>
            </p:cNvSpPr>
            <p:nvPr/>
          </p:nvSpPr>
          <p:spPr bwMode="auto">
            <a:xfrm>
              <a:off x="2976" y="1869"/>
              <a:ext cx="45" cy="26"/>
            </a:xfrm>
            <a:custGeom>
              <a:avLst/>
              <a:gdLst>
                <a:gd name="T0" fmla="*/ 0 w 45"/>
                <a:gd name="T1" fmla="*/ 9 h 26"/>
                <a:gd name="T2" fmla="*/ 35 w 45"/>
                <a:gd name="T3" fmla="*/ 25 h 26"/>
                <a:gd name="T4" fmla="*/ 44 w 45"/>
                <a:gd name="T5" fmla="*/ 0 h 26"/>
                <a:gd name="T6" fmla="*/ 0 w 45"/>
                <a:gd name="T7" fmla="*/ 9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6"/>
                <a:gd name="T14" fmla="*/ 45 w 45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6">
                  <a:moveTo>
                    <a:pt x="0" y="9"/>
                  </a:moveTo>
                  <a:lnTo>
                    <a:pt x="35" y="25"/>
                  </a:lnTo>
                  <a:lnTo>
                    <a:pt x="44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5" name="Freeform 339"/>
            <p:cNvSpPr>
              <a:spLocks/>
            </p:cNvSpPr>
            <p:nvPr/>
          </p:nvSpPr>
          <p:spPr bwMode="auto">
            <a:xfrm>
              <a:off x="2976" y="1869"/>
              <a:ext cx="54" cy="36"/>
            </a:xfrm>
            <a:custGeom>
              <a:avLst/>
              <a:gdLst>
                <a:gd name="T0" fmla="*/ 0 w 54"/>
                <a:gd name="T1" fmla="*/ 12 h 36"/>
                <a:gd name="T2" fmla="*/ 42 w 54"/>
                <a:gd name="T3" fmla="*/ 35 h 36"/>
                <a:gd name="T4" fmla="*/ 53 w 54"/>
                <a:gd name="T5" fmla="*/ 0 h 36"/>
                <a:gd name="T6" fmla="*/ 0 w 54"/>
                <a:gd name="T7" fmla="*/ 12 h 36"/>
                <a:gd name="T8" fmla="*/ 42 w 54"/>
                <a:gd name="T9" fmla="*/ 35 h 36"/>
                <a:gd name="T10" fmla="*/ 53 w 54"/>
                <a:gd name="T11" fmla="*/ 0 h 36"/>
                <a:gd name="T12" fmla="*/ 0 w 54"/>
                <a:gd name="T13" fmla="*/ 12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36"/>
                <a:gd name="T23" fmla="*/ 54 w 5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36">
                  <a:moveTo>
                    <a:pt x="0" y="12"/>
                  </a:moveTo>
                  <a:lnTo>
                    <a:pt x="42" y="35"/>
                  </a:lnTo>
                  <a:lnTo>
                    <a:pt x="53" y="0"/>
                  </a:lnTo>
                  <a:lnTo>
                    <a:pt x="0" y="12"/>
                  </a:lnTo>
                  <a:lnTo>
                    <a:pt x="42" y="35"/>
                  </a:lnTo>
                  <a:lnTo>
                    <a:pt x="53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6" name="Freeform 340"/>
            <p:cNvSpPr>
              <a:spLocks/>
            </p:cNvSpPr>
            <p:nvPr/>
          </p:nvSpPr>
          <p:spPr bwMode="auto">
            <a:xfrm>
              <a:off x="3124" y="1881"/>
              <a:ext cx="25" cy="25"/>
            </a:xfrm>
            <a:custGeom>
              <a:avLst/>
              <a:gdLst>
                <a:gd name="T0" fmla="*/ 0 w 25"/>
                <a:gd name="T1" fmla="*/ 8 h 25"/>
                <a:gd name="T2" fmla="*/ 8 w 25"/>
                <a:gd name="T3" fmla="*/ 24 h 25"/>
                <a:gd name="T4" fmla="*/ 24 w 25"/>
                <a:gd name="T5" fmla="*/ 24 h 25"/>
                <a:gd name="T6" fmla="*/ 17 w 25"/>
                <a:gd name="T7" fmla="*/ 8 h 25"/>
                <a:gd name="T8" fmla="*/ 8 w 25"/>
                <a:gd name="T9" fmla="*/ 0 h 25"/>
                <a:gd name="T10" fmla="*/ 0 w 25"/>
                <a:gd name="T11" fmla="*/ 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8"/>
                  </a:moveTo>
                  <a:lnTo>
                    <a:pt x="8" y="24"/>
                  </a:lnTo>
                  <a:lnTo>
                    <a:pt x="24" y="24"/>
                  </a:lnTo>
                  <a:lnTo>
                    <a:pt x="17" y="8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7" name="Freeform 341"/>
            <p:cNvSpPr>
              <a:spLocks/>
            </p:cNvSpPr>
            <p:nvPr/>
          </p:nvSpPr>
          <p:spPr bwMode="auto">
            <a:xfrm>
              <a:off x="3124" y="1881"/>
              <a:ext cx="33" cy="35"/>
            </a:xfrm>
            <a:custGeom>
              <a:avLst/>
              <a:gdLst>
                <a:gd name="T0" fmla="*/ 0 w 33"/>
                <a:gd name="T1" fmla="*/ 11 h 35"/>
                <a:gd name="T2" fmla="*/ 11 w 33"/>
                <a:gd name="T3" fmla="*/ 34 h 35"/>
                <a:gd name="T4" fmla="*/ 32 w 33"/>
                <a:gd name="T5" fmla="*/ 34 h 35"/>
                <a:gd name="T6" fmla="*/ 22 w 33"/>
                <a:gd name="T7" fmla="*/ 11 h 35"/>
                <a:gd name="T8" fmla="*/ 11 w 33"/>
                <a:gd name="T9" fmla="*/ 0 h 35"/>
                <a:gd name="T10" fmla="*/ 0 w 33"/>
                <a:gd name="T11" fmla="*/ 11 h 35"/>
                <a:gd name="T12" fmla="*/ 11 w 33"/>
                <a:gd name="T13" fmla="*/ 34 h 35"/>
                <a:gd name="T14" fmla="*/ 32 w 33"/>
                <a:gd name="T15" fmla="*/ 34 h 35"/>
                <a:gd name="T16" fmla="*/ 22 w 33"/>
                <a:gd name="T17" fmla="*/ 11 h 35"/>
                <a:gd name="T18" fmla="*/ 11 w 33"/>
                <a:gd name="T19" fmla="*/ 0 h 35"/>
                <a:gd name="T20" fmla="*/ 0 w 33"/>
                <a:gd name="T21" fmla="*/ 11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"/>
                <a:gd name="T34" fmla="*/ 0 h 35"/>
                <a:gd name="T35" fmla="*/ 33 w 33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" h="35">
                  <a:moveTo>
                    <a:pt x="0" y="11"/>
                  </a:moveTo>
                  <a:lnTo>
                    <a:pt x="11" y="34"/>
                  </a:lnTo>
                  <a:lnTo>
                    <a:pt x="32" y="34"/>
                  </a:lnTo>
                  <a:lnTo>
                    <a:pt x="22" y="11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11" y="34"/>
                  </a:lnTo>
                  <a:lnTo>
                    <a:pt x="32" y="34"/>
                  </a:lnTo>
                  <a:lnTo>
                    <a:pt x="22" y="11"/>
                  </a:lnTo>
                  <a:lnTo>
                    <a:pt x="11" y="0"/>
                  </a:lnTo>
                  <a:lnTo>
                    <a:pt x="0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8" name="Freeform 342"/>
            <p:cNvSpPr>
              <a:spLocks/>
            </p:cNvSpPr>
            <p:nvPr/>
          </p:nvSpPr>
          <p:spPr bwMode="auto">
            <a:xfrm>
              <a:off x="3167" y="1939"/>
              <a:ext cx="44" cy="17"/>
            </a:xfrm>
            <a:custGeom>
              <a:avLst/>
              <a:gdLst>
                <a:gd name="T0" fmla="*/ 10 w 44"/>
                <a:gd name="T1" fmla="*/ 16 h 17"/>
                <a:gd name="T2" fmla="*/ 43 w 44"/>
                <a:gd name="T3" fmla="*/ 16 h 17"/>
                <a:gd name="T4" fmla="*/ 43 w 44"/>
                <a:gd name="T5" fmla="*/ 0 h 17"/>
                <a:gd name="T6" fmla="*/ 0 w 44"/>
                <a:gd name="T7" fmla="*/ 0 h 17"/>
                <a:gd name="T8" fmla="*/ 10 w 44"/>
                <a:gd name="T9" fmla="*/ 16 h 17"/>
                <a:gd name="T10" fmla="*/ 43 w 44"/>
                <a:gd name="T11" fmla="*/ 16 h 17"/>
                <a:gd name="T12" fmla="*/ 43 w 44"/>
                <a:gd name="T13" fmla="*/ 0 h 17"/>
                <a:gd name="T14" fmla="*/ 0 w 44"/>
                <a:gd name="T15" fmla="*/ 0 h 17"/>
                <a:gd name="T16" fmla="*/ 10 w 44"/>
                <a:gd name="T17" fmla="*/ 1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17"/>
                <a:gd name="T29" fmla="*/ 44 w 44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17">
                  <a:moveTo>
                    <a:pt x="10" y="16"/>
                  </a:moveTo>
                  <a:lnTo>
                    <a:pt x="43" y="16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" y="16"/>
                  </a:lnTo>
                  <a:lnTo>
                    <a:pt x="43" y="16"/>
                  </a:lnTo>
                  <a:lnTo>
                    <a:pt x="43" y="0"/>
                  </a:lnTo>
                  <a:lnTo>
                    <a:pt x="0" y="0"/>
                  </a:lnTo>
                  <a:lnTo>
                    <a:pt x="1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69" name="Freeform 343"/>
            <p:cNvSpPr>
              <a:spLocks/>
            </p:cNvSpPr>
            <p:nvPr/>
          </p:nvSpPr>
          <p:spPr bwMode="auto">
            <a:xfrm>
              <a:off x="3306" y="1939"/>
              <a:ext cx="43" cy="17"/>
            </a:xfrm>
            <a:custGeom>
              <a:avLst/>
              <a:gdLst>
                <a:gd name="T0" fmla="*/ 0 w 43"/>
                <a:gd name="T1" fmla="*/ 16 h 17"/>
                <a:gd name="T2" fmla="*/ 21 w 43"/>
                <a:gd name="T3" fmla="*/ 16 h 17"/>
                <a:gd name="T4" fmla="*/ 42 w 43"/>
                <a:gd name="T5" fmla="*/ 0 h 17"/>
                <a:gd name="T6" fmla="*/ 0 w 43"/>
                <a:gd name="T7" fmla="*/ 16 h 17"/>
                <a:gd name="T8" fmla="*/ 21 w 43"/>
                <a:gd name="T9" fmla="*/ 16 h 17"/>
                <a:gd name="T10" fmla="*/ 42 w 43"/>
                <a:gd name="T11" fmla="*/ 0 h 17"/>
                <a:gd name="T12" fmla="*/ 0 w 43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17"/>
                <a:gd name="T23" fmla="*/ 43 w 4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17">
                  <a:moveTo>
                    <a:pt x="0" y="16"/>
                  </a:moveTo>
                  <a:lnTo>
                    <a:pt x="21" y="16"/>
                  </a:lnTo>
                  <a:lnTo>
                    <a:pt x="42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42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0" name="Line 344"/>
            <p:cNvSpPr>
              <a:spLocks noChangeShapeType="1"/>
            </p:cNvSpPr>
            <p:nvPr/>
          </p:nvSpPr>
          <p:spPr bwMode="auto">
            <a:xfrm>
              <a:off x="3231" y="1919"/>
              <a:ext cx="13" cy="0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Line 345"/>
            <p:cNvSpPr>
              <a:spLocks noChangeShapeType="1"/>
            </p:cNvSpPr>
            <p:nvPr/>
          </p:nvSpPr>
          <p:spPr bwMode="auto">
            <a:xfrm flipV="1">
              <a:off x="2518" y="2077"/>
              <a:ext cx="32" cy="34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Line 346"/>
            <p:cNvSpPr>
              <a:spLocks noChangeShapeType="1"/>
            </p:cNvSpPr>
            <p:nvPr/>
          </p:nvSpPr>
          <p:spPr bwMode="auto">
            <a:xfrm flipV="1">
              <a:off x="2916" y="2630"/>
              <a:ext cx="0" cy="13"/>
            </a:xfrm>
            <a:prstGeom prst="line">
              <a:avLst/>
            </a:pr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3" name="Freeform 347"/>
            <p:cNvSpPr>
              <a:spLocks/>
            </p:cNvSpPr>
            <p:nvPr/>
          </p:nvSpPr>
          <p:spPr bwMode="auto">
            <a:xfrm>
              <a:off x="5060" y="2952"/>
              <a:ext cx="23" cy="17"/>
            </a:xfrm>
            <a:custGeom>
              <a:avLst/>
              <a:gdLst>
                <a:gd name="T0" fmla="*/ 0 w 23"/>
                <a:gd name="T1" fmla="*/ 16 h 17"/>
                <a:gd name="T2" fmla="*/ 22 w 23"/>
                <a:gd name="T3" fmla="*/ 16 h 17"/>
                <a:gd name="T4" fmla="*/ 0 w 23"/>
                <a:gd name="T5" fmla="*/ 0 h 17"/>
                <a:gd name="T6" fmla="*/ 0 w 23"/>
                <a:gd name="T7" fmla="*/ 16 h 17"/>
                <a:gd name="T8" fmla="*/ 22 w 23"/>
                <a:gd name="T9" fmla="*/ 16 h 17"/>
                <a:gd name="T10" fmla="*/ 0 w 23"/>
                <a:gd name="T11" fmla="*/ 0 h 17"/>
                <a:gd name="T12" fmla="*/ 0 w 23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7"/>
                <a:gd name="T23" fmla="*/ 23 w 2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7">
                  <a:moveTo>
                    <a:pt x="0" y="16"/>
                  </a:moveTo>
                  <a:lnTo>
                    <a:pt x="22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4" name="Freeform 348"/>
            <p:cNvSpPr>
              <a:spLocks/>
            </p:cNvSpPr>
            <p:nvPr/>
          </p:nvSpPr>
          <p:spPr bwMode="auto">
            <a:xfrm>
              <a:off x="5049" y="3482"/>
              <a:ext cx="22" cy="17"/>
            </a:xfrm>
            <a:custGeom>
              <a:avLst/>
              <a:gdLst>
                <a:gd name="T0" fmla="*/ 0 w 22"/>
                <a:gd name="T1" fmla="*/ 16 h 17"/>
                <a:gd name="T2" fmla="*/ 11 w 22"/>
                <a:gd name="T3" fmla="*/ 0 h 17"/>
                <a:gd name="T4" fmla="*/ 21 w 22"/>
                <a:gd name="T5" fmla="*/ 16 h 17"/>
                <a:gd name="T6" fmla="*/ 0 w 22"/>
                <a:gd name="T7" fmla="*/ 16 h 17"/>
                <a:gd name="T8" fmla="*/ 11 w 22"/>
                <a:gd name="T9" fmla="*/ 0 h 17"/>
                <a:gd name="T10" fmla="*/ 21 w 22"/>
                <a:gd name="T11" fmla="*/ 16 h 17"/>
                <a:gd name="T12" fmla="*/ 0 w 22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7"/>
                <a:gd name="T23" fmla="*/ 22 w 22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7">
                  <a:moveTo>
                    <a:pt x="0" y="16"/>
                  </a:moveTo>
                  <a:lnTo>
                    <a:pt x="11" y="0"/>
                  </a:lnTo>
                  <a:lnTo>
                    <a:pt x="21" y="16"/>
                  </a:lnTo>
                  <a:lnTo>
                    <a:pt x="0" y="16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5" name="Freeform 349"/>
            <p:cNvSpPr>
              <a:spLocks/>
            </p:cNvSpPr>
            <p:nvPr/>
          </p:nvSpPr>
          <p:spPr bwMode="auto">
            <a:xfrm>
              <a:off x="5123" y="3597"/>
              <a:ext cx="56" cy="49"/>
            </a:xfrm>
            <a:custGeom>
              <a:avLst/>
              <a:gdLst>
                <a:gd name="T0" fmla="*/ 9 w 56"/>
                <a:gd name="T1" fmla="*/ 0 h 49"/>
                <a:gd name="T2" fmla="*/ 0 w 56"/>
                <a:gd name="T3" fmla="*/ 38 h 49"/>
                <a:gd name="T4" fmla="*/ 9 w 56"/>
                <a:gd name="T5" fmla="*/ 48 h 49"/>
                <a:gd name="T6" fmla="*/ 28 w 56"/>
                <a:gd name="T7" fmla="*/ 38 h 49"/>
                <a:gd name="T8" fmla="*/ 55 w 56"/>
                <a:gd name="T9" fmla="*/ 0 h 49"/>
                <a:gd name="T10" fmla="*/ 28 w 56"/>
                <a:gd name="T11" fmla="*/ 9 h 49"/>
                <a:gd name="T12" fmla="*/ 9 w 56"/>
                <a:gd name="T13" fmla="*/ 0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49"/>
                <a:gd name="T23" fmla="*/ 56 w 56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49">
                  <a:moveTo>
                    <a:pt x="9" y="0"/>
                  </a:moveTo>
                  <a:lnTo>
                    <a:pt x="0" y="38"/>
                  </a:lnTo>
                  <a:lnTo>
                    <a:pt x="9" y="48"/>
                  </a:lnTo>
                  <a:lnTo>
                    <a:pt x="28" y="38"/>
                  </a:lnTo>
                  <a:lnTo>
                    <a:pt x="55" y="0"/>
                  </a:lnTo>
                  <a:lnTo>
                    <a:pt x="28" y="9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6" name="Freeform 350"/>
            <p:cNvSpPr>
              <a:spLocks/>
            </p:cNvSpPr>
            <p:nvPr/>
          </p:nvSpPr>
          <p:spPr bwMode="auto">
            <a:xfrm>
              <a:off x="5123" y="3597"/>
              <a:ext cx="66" cy="59"/>
            </a:xfrm>
            <a:custGeom>
              <a:avLst/>
              <a:gdLst>
                <a:gd name="T0" fmla="*/ 11 w 66"/>
                <a:gd name="T1" fmla="*/ 0 h 59"/>
                <a:gd name="T2" fmla="*/ 0 w 66"/>
                <a:gd name="T3" fmla="*/ 46 h 59"/>
                <a:gd name="T4" fmla="*/ 11 w 66"/>
                <a:gd name="T5" fmla="*/ 58 h 59"/>
                <a:gd name="T6" fmla="*/ 33 w 66"/>
                <a:gd name="T7" fmla="*/ 46 h 59"/>
                <a:gd name="T8" fmla="*/ 65 w 66"/>
                <a:gd name="T9" fmla="*/ 0 h 59"/>
                <a:gd name="T10" fmla="*/ 33 w 66"/>
                <a:gd name="T11" fmla="*/ 11 h 59"/>
                <a:gd name="T12" fmla="*/ 11 w 66"/>
                <a:gd name="T13" fmla="*/ 0 h 59"/>
                <a:gd name="T14" fmla="*/ 0 w 66"/>
                <a:gd name="T15" fmla="*/ 46 h 59"/>
                <a:gd name="T16" fmla="*/ 11 w 66"/>
                <a:gd name="T17" fmla="*/ 58 h 59"/>
                <a:gd name="T18" fmla="*/ 33 w 66"/>
                <a:gd name="T19" fmla="*/ 46 h 59"/>
                <a:gd name="T20" fmla="*/ 65 w 66"/>
                <a:gd name="T21" fmla="*/ 0 h 59"/>
                <a:gd name="T22" fmla="*/ 33 w 66"/>
                <a:gd name="T23" fmla="*/ 11 h 59"/>
                <a:gd name="T24" fmla="*/ 11 w 66"/>
                <a:gd name="T25" fmla="*/ 0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59"/>
                <a:gd name="T41" fmla="*/ 66 w 66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59">
                  <a:moveTo>
                    <a:pt x="11" y="0"/>
                  </a:moveTo>
                  <a:lnTo>
                    <a:pt x="0" y="46"/>
                  </a:lnTo>
                  <a:lnTo>
                    <a:pt x="11" y="58"/>
                  </a:lnTo>
                  <a:lnTo>
                    <a:pt x="33" y="46"/>
                  </a:lnTo>
                  <a:lnTo>
                    <a:pt x="65" y="0"/>
                  </a:lnTo>
                  <a:lnTo>
                    <a:pt x="33" y="11"/>
                  </a:lnTo>
                  <a:lnTo>
                    <a:pt x="11" y="0"/>
                  </a:lnTo>
                  <a:lnTo>
                    <a:pt x="0" y="46"/>
                  </a:lnTo>
                  <a:lnTo>
                    <a:pt x="11" y="58"/>
                  </a:lnTo>
                  <a:lnTo>
                    <a:pt x="33" y="46"/>
                  </a:lnTo>
                  <a:lnTo>
                    <a:pt x="65" y="0"/>
                  </a:lnTo>
                  <a:lnTo>
                    <a:pt x="33" y="11"/>
                  </a:lnTo>
                  <a:lnTo>
                    <a:pt x="11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7" name="Freeform 351"/>
            <p:cNvSpPr>
              <a:spLocks/>
            </p:cNvSpPr>
            <p:nvPr/>
          </p:nvSpPr>
          <p:spPr bwMode="auto">
            <a:xfrm>
              <a:off x="5613" y="3459"/>
              <a:ext cx="98" cy="140"/>
            </a:xfrm>
            <a:custGeom>
              <a:avLst/>
              <a:gdLst>
                <a:gd name="T0" fmla="*/ 49 w 98"/>
                <a:gd name="T1" fmla="*/ 0 h 140"/>
                <a:gd name="T2" fmla="*/ 49 w 98"/>
                <a:gd name="T3" fmla="*/ 10 h 140"/>
                <a:gd name="T4" fmla="*/ 58 w 98"/>
                <a:gd name="T5" fmla="*/ 21 h 140"/>
                <a:gd name="T6" fmla="*/ 58 w 98"/>
                <a:gd name="T7" fmla="*/ 43 h 140"/>
                <a:gd name="T8" fmla="*/ 49 w 98"/>
                <a:gd name="T9" fmla="*/ 54 h 140"/>
                <a:gd name="T10" fmla="*/ 58 w 98"/>
                <a:gd name="T11" fmla="*/ 54 h 140"/>
                <a:gd name="T12" fmla="*/ 68 w 98"/>
                <a:gd name="T13" fmla="*/ 43 h 140"/>
                <a:gd name="T14" fmla="*/ 58 w 98"/>
                <a:gd name="T15" fmla="*/ 64 h 140"/>
                <a:gd name="T16" fmla="*/ 78 w 98"/>
                <a:gd name="T17" fmla="*/ 75 h 140"/>
                <a:gd name="T18" fmla="*/ 97 w 98"/>
                <a:gd name="T19" fmla="*/ 64 h 140"/>
                <a:gd name="T20" fmla="*/ 78 w 98"/>
                <a:gd name="T21" fmla="*/ 96 h 140"/>
                <a:gd name="T22" fmla="*/ 58 w 98"/>
                <a:gd name="T23" fmla="*/ 96 h 140"/>
                <a:gd name="T24" fmla="*/ 38 w 98"/>
                <a:gd name="T25" fmla="*/ 118 h 140"/>
                <a:gd name="T26" fmla="*/ 9 w 98"/>
                <a:gd name="T27" fmla="*/ 139 h 140"/>
                <a:gd name="T28" fmla="*/ 0 w 98"/>
                <a:gd name="T29" fmla="*/ 139 h 140"/>
                <a:gd name="T30" fmla="*/ 19 w 98"/>
                <a:gd name="T31" fmla="*/ 118 h 140"/>
                <a:gd name="T32" fmla="*/ 9 w 98"/>
                <a:gd name="T33" fmla="*/ 96 h 140"/>
                <a:gd name="T34" fmla="*/ 38 w 98"/>
                <a:gd name="T35" fmla="*/ 75 h 140"/>
                <a:gd name="T36" fmla="*/ 49 w 98"/>
                <a:gd name="T37" fmla="*/ 54 h 140"/>
                <a:gd name="T38" fmla="*/ 49 w 98"/>
                <a:gd name="T39" fmla="*/ 43 h 140"/>
                <a:gd name="T40" fmla="*/ 49 w 98"/>
                <a:gd name="T41" fmla="*/ 31 h 140"/>
                <a:gd name="T42" fmla="*/ 49 w 98"/>
                <a:gd name="T43" fmla="*/ 43 h 140"/>
                <a:gd name="T44" fmla="*/ 49 w 98"/>
                <a:gd name="T45" fmla="*/ 21 h 140"/>
                <a:gd name="T46" fmla="*/ 49 w 98"/>
                <a:gd name="T47" fmla="*/ 0 h 1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140"/>
                <a:gd name="T74" fmla="*/ 98 w 98"/>
                <a:gd name="T75" fmla="*/ 140 h 1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140">
                  <a:moveTo>
                    <a:pt x="49" y="0"/>
                  </a:moveTo>
                  <a:lnTo>
                    <a:pt x="49" y="10"/>
                  </a:lnTo>
                  <a:lnTo>
                    <a:pt x="58" y="21"/>
                  </a:lnTo>
                  <a:lnTo>
                    <a:pt x="58" y="43"/>
                  </a:lnTo>
                  <a:lnTo>
                    <a:pt x="49" y="54"/>
                  </a:lnTo>
                  <a:lnTo>
                    <a:pt x="58" y="54"/>
                  </a:lnTo>
                  <a:lnTo>
                    <a:pt x="68" y="43"/>
                  </a:lnTo>
                  <a:lnTo>
                    <a:pt x="58" y="64"/>
                  </a:lnTo>
                  <a:lnTo>
                    <a:pt x="78" y="75"/>
                  </a:lnTo>
                  <a:lnTo>
                    <a:pt x="97" y="64"/>
                  </a:lnTo>
                  <a:lnTo>
                    <a:pt x="78" y="96"/>
                  </a:lnTo>
                  <a:lnTo>
                    <a:pt x="58" y="96"/>
                  </a:lnTo>
                  <a:lnTo>
                    <a:pt x="38" y="118"/>
                  </a:lnTo>
                  <a:lnTo>
                    <a:pt x="9" y="139"/>
                  </a:lnTo>
                  <a:lnTo>
                    <a:pt x="0" y="139"/>
                  </a:lnTo>
                  <a:lnTo>
                    <a:pt x="19" y="118"/>
                  </a:lnTo>
                  <a:lnTo>
                    <a:pt x="9" y="96"/>
                  </a:lnTo>
                  <a:lnTo>
                    <a:pt x="38" y="75"/>
                  </a:lnTo>
                  <a:lnTo>
                    <a:pt x="49" y="54"/>
                  </a:lnTo>
                  <a:lnTo>
                    <a:pt x="49" y="43"/>
                  </a:lnTo>
                  <a:lnTo>
                    <a:pt x="49" y="31"/>
                  </a:lnTo>
                  <a:lnTo>
                    <a:pt x="49" y="43"/>
                  </a:lnTo>
                  <a:lnTo>
                    <a:pt x="49" y="21"/>
                  </a:lnTo>
                  <a:lnTo>
                    <a:pt x="49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8" name="Freeform 352"/>
            <p:cNvSpPr>
              <a:spLocks/>
            </p:cNvSpPr>
            <p:nvPr/>
          </p:nvSpPr>
          <p:spPr bwMode="auto">
            <a:xfrm>
              <a:off x="5613" y="3459"/>
              <a:ext cx="107" cy="150"/>
            </a:xfrm>
            <a:custGeom>
              <a:avLst/>
              <a:gdLst>
                <a:gd name="T0" fmla="*/ 53 w 107"/>
                <a:gd name="T1" fmla="*/ 0 h 150"/>
                <a:gd name="T2" fmla="*/ 53 w 107"/>
                <a:gd name="T3" fmla="*/ 11 h 150"/>
                <a:gd name="T4" fmla="*/ 63 w 107"/>
                <a:gd name="T5" fmla="*/ 23 h 150"/>
                <a:gd name="T6" fmla="*/ 63 w 107"/>
                <a:gd name="T7" fmla="*/ 46 h 150"/>
                <a:gd name="T8" fmla="*/ 53 w 107"/>
                <a:gd name="T9" fmla="*/ 58 h 150"/>
                <a:gd name="T10" fmla="*/ 63 w 107"/>
                <a:gd name="T11" fmla="*/ 58 h 150"/>
                <a:gd name="T12" fmla="*/ 74 w 107"/>
                <a:gd name="T13" fmla="*/ 46 h 150"/>
                <a:gd name="T14" fmla="*/ 63 w 107"/>
                <a:gd name="T15" fmla="*/ 68 h 150"/>
                <a:gd name="T16" fmla="*/ 85 w 107"/>
                <a:gd name="T17" fmla="*/ 81 h 150"/>
                <a:gd name="T18" fmla="*/ 106 w 107"/>
                <a:gd name="T19" fmla="*/ 68 h 150"/>
                <a:gd name="T20" fmla="*/ 85 w 107"/>
                <a:gd name="T21" fmla="*/ 103 h 150"/>
                <a:gd name="T22" fmla="*/ 63 w 107"/>
                <a:gd name="T23" fmla="*/ 103 h 150"/>
                <a:gd name="T24" fmla="*/ 42 w 107"/>
                <a:gd name="T25" fmla="*/ 126 h 150"/>
                <a:gd name="T26" fmla="*/ 10 w 107"/>
                <a:gd name="T27" fmla="*/ 149 h 150"/>
                <a:gd name="T28" fmla="*/ 0 w 107"/>
                <a:gd name="T29" fmla="*/ 149 h 150"/>
                <a:gd name="T30" fmla="*/ 21 w 107"/>
                <a:gd name="T31" fmla="*/ 126 h 150"/>
                <a:gd name="T32" fmla="*/ 10 w 107"/>
                <a:gd name="T33" fmla="*/ 103 h 150"/>
                <a:gd name="T34" fmla="*/ 42 w 107"/>
                <a:gd name="T35" fmla="*/ 81 h 150"/>
                <a:gd name="T36" fmla="*/ 53 w 107"/>
                <a:gd name="T37" fmla="*/ 58 h 150"/>
                <a:gd name="T38" fmla="*/ 53 w 107"/>
                <a:gd name="T39" fmla="*/ 46 h 150"/>
                <a:gd name="T40" fmla="*/ 53 w 107"/>
                <a:gd name="T41" fmla="*/ 34 h 150"/>
                <a:gd name="T42" fmla="*/ 53 w 107"/>
                <a:gd name="T43" fmla="*/ 46 h 150"/>
                <a:gd name="T44" fmla="*/ 53 w 107"/>
                <a:gd name="T45" fmla="*/ 23 h 150"/>
                <a:gd name="T46" fmla="*/ 53 w 107"/>
                <a:gd name="T47" fmla="*/ 0 h 150"/>
                <a:gd name="T48" fmla="*/ 53 w 107"/>
                <a:gd name="T49" fmla="*/ 11 h 150"/>
                <a:gd name="T50" fmla="*/ 63 w 107"/>
                <a:gd name="T51" fmla="*/ 23 h 150"/>
                <a:gd name="T52" fmla="*/ 63 w 107"/>
                <a:gd name="T53" fmla="*/ 46 h 150"/>
                <a:gd name="T54" fmla="*/ 53 w 107"/>
                <a:gd name="T55" fmla="*/ 58 h 150"/>
                <a:gd name="T56" fmla="*/ 63 w 107"/>
                <a:gd name="T57" fmla="*/ 58 h 150"/>
                <a:gd name="T58" fmla="*/ 74 w 107"/>
                <a:gd name="T59" fmla="*/ 46 h 150"/>
                <a:gd name="T60" fmla="*/ 63 w 107"/>
                <a:gd name="T61" fmla="*/ 68 h 150"/>
                <a:gd name="T62" fmla="*/ 85 w 107"/>
                <a:gd name="T63" fmla="*/ 81 h 150"/>
                <a:gd name="T64" fmla="*/ 106 w 107"/>
                <a:gd name="T65" fmla="*/ 68 h 150"/>
                <a:gd name="T66" fmla="*/ 85 w 107"/>
                <a:gd name="T67" fmla="*/ 103 h 150"/>
                <a:gd name="T68" fmla="*/ 63 w 107"/>
                <a:gd name="T69" fmla="*/ 103 h 150"/>
                <a:gd name="T70" fmla="*/ 42 w 107"/>
                <a:gd name="T71" fmla="*/ 126 h 150"/>
                <a:gd name="T72" fmla="*/ 10 w 107"/>
                <a:gd name="T73" fmla="*/ 149 h 150"/>
                <a:gd name="T74" fmla="*/ 0 w 107"/>
                <a:gd name="T75" fmla="*/ 149 h 150"/>
                <a:gd name="T76" fmla="*/ 21 w 107"/>
                <a:gd name="T77" fmla="*/ 126 h 150"/>
                <a:gd name="T78" fmla="*/ 10 w 107"/>
                <a:gd name="T79" fmla="*/ 103 h 150"/>
                <a:gd name="T80" fmla="*/ 42 w 107"/>
                <a:gd name="T81" fmla="*/ 81 h 150"/>
                <a:gd name="T82" fmla="*/ 53 w 107"/>
                <a:gd name="T83" fmla="*/ 58 h 150"/>
                <a:gd name="T84" fmla="*/ 53 w 107"/>
                <a:gd name="T85" fmla="*/ 46 h 150"/>
                <a:gd name="T86" fmla="*/ 53 w 107"/>
                <a:gd name="T87" fmla="*/ 34 h 150"/>
                <a:gd name="T88" fmla="*/ 53 w 107"/>
                <a:gd name="T89" fmla="*/ 46 h 150"/>
                <a:gd name="T90" fmla="*/ 53 w 107"/>
                <a:gd name="T91" fmla="*/ 23 h 150"/>
                <a:gd name="T92" fmla="*/ 53 w 107"/>
                <a:gd name="T93" fmla="*/ 0 h 15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7"/>
                <a:gd name="T142" fmla="*/ 0 h 150"/>
                <a:gd name="T143" fmla="*/ 107 w 107"/>
                <a:gd name="T144" fmla="*/ 150 h 15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7" h="150">
                  <a:moveTo>
                    <a:pt x="53" y="0"/>
                  </a:moveTo>
                  <a:lnTo>
                    <a:pt x="53" y="11"/>
                  </a:lnTo>
                  <a:lnTo>
                    <a:pt x="63" y="23"/>
                  </a:lnTo>
                  <a:lnTo>
                    <a:pt x="63" y="46"/>
                  </a:lnTo>
                  <a:lnTo>
                    <a:pt x="53" y="58"/>
                  </a:lnTo>
                  <a:lnTo>
                    <a:pt x="63" y="58"/>
                  </a:lnTo>
                  <a:lnTo>
                    <a:pt x="74" y="46"/>
                  </a:lnTo>
                  <a:lnTo>
                    <a:pt x="63" y="68"/>
                  </a:lnTo>
                  <a:lnTo>
                    <a:pt x="85" y="81"/>
                  </a:lnTo>
                  <a:lnTo>
                    <a:pt x="106" y="68"/>
                  </a:lnTo>
                  <a:lnTo>
                    <a:pt x="85" y="103"/>
                  </a:lnTo>
                  <a:lnTo>
                    <a:pt x="63" y="103"/>
                  </a:lnTo>
                  <a:lnTo>
                    <a:pt x="42" y="126"/>
                  </a:lnTo>
                  <a:lnTo>
                    <a:pt x="10" y="149"/>
                  </a:lnTo>
                  <a:lnTo>
                    <a:pt x="0" y="149"/>
                  </a:lnTo>
                  <a:lnTo>
                    <a:pt x="21" y="126"/>
                  </a:lnTo>
                  <a:lnTo>
                    <a:pt x="10" y="103"/>
                  </a:lnTo>
                  <a:lnTo>
                    <a:pt x="42" y="81"/>
                  </a:lnTo>
                  <a:lnTo>
                    <a:pt x="53" y="58"/>
                  </a:lnTo>
                  <a:lnTo>
                    <a:pt x="53" y="46"/>
                  </a:lnTo>
                  <a:lnTo>
                    <a:pt x="53" y="34"/>
                  </a:lnTo>
                  <a:lnTo>
                    <a:pt x="53" y="46"/>
                  </a:lnTo>
                  <a:lnTo>
                    <a:pt x="53" y="23"/>
                  </a:lnTo>
                  <a:lnTo>
                    <a:pt x="53" y="0"/>
                  </a:lnTo>
                  <a:lnTo>
                    <a:pt x="53" y="11"/>
                  </a:lnTo>
                  <a:lnTo>
                    <a:pt x="63" y="23"/>
                  </a:lnTo>
                  <a:lnTo>
                    <a:pt x="63" y="46"/>
                  </a:lnTo>
                  <a:lnTo>
                    <a:pt x="53" y="58"/>
                  </a:lnTo>
                  <a:lnTo>
                    <a:pt x="63" y="58"/>
                  </a:lnTo>
                  <a:lnTo>
                    <a:pt x="74" y="46"/>
                  </a:lnTo>
                  <a:lnTo>
                    <a:pt x="63" y="68"/>
                  </a:lnTo>
                  <a:lnTo>
                    <a:pt x="85" y="81"/>
                  </a:lnTo>
                  <a:lnTo>
                    <a:pt x="106" y="68"/>
                  </a:lnTo>
                  <a:lnTo>
                    <a:pt x="85" y="103"/>
                  </a:lnTo>
                  <a:lnTo>
                    <a:pt x="63" y="103"/>
                  </a:lnTo>
                  <a:lnTo>
                    <a:pt x="42" y="126"/>
                  </a:lnTo>
                  <a:lnTo>
                    <a:pt x="10" y="149"/>
                  </a:lnTo>
                  <a:lnTo>
                    <a:pt x="0" y="149"/>
                  </a:lnTo>
                  <a:lnTo>
                    <a:pt x="21" y="126"/>
                  </a:lnTo>
                  <a:lnTo>
                    <a:pt x="10" y="103"/>
                  </a:lnTo>
                  <a:lnTo>
                    <a:pt x="42" y="81"/>
                  </a:lnTo>
                  <a:lnTo>
                    <a:pt x="53" y="58"/>
                  </a:lnTo>
                  <a:lnTo>
                    <a:pt x="53" y="46"/>
                  </a:lnTo>
                  <a:lnTo>
                    <a:pt x="53" y="34"/>
                  </a:lnTo>
                  <a:lnTo>
                    <a:pt x="53" y="46"/>
                  </a:lnTo>
                  <a:lnTo>
                    <a:pt x="53" y="2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79" name="Freeform 353"/>
            <p:cNvSpPr>
              <a:spLocks/>
            </p:cNvSpPr>
            <p:nvPr/>
          </p:nvSpPr>
          <p:spPr bwMode="auto">
            <a:xfrm>
              <a:off x="5410" y="3585"/>
              <a:ext cx="184" cy="130"/>
            </a:xfrm>
            <a:custGeom>
              <a:avLst/>
              <a:gdLst>
                <a:gd name="T0" fmla="*/ 152 w 184"/>
                <a:gd name="T1" fmla="*/ 11 h 130"/>
                <a:gd name="T2" fmla="*/ 173 w 184"/>
                <a:gd name="T3" fmla="*/ 0 h 130"/>
                <a:gd name="T4" fmla="*/ 173 w 184"/>
                <a:gd name="T5" fmla="*/ 21 h 130"/>
                <a:gd name="T6" fmla="*/ 183 w 184"/>
                <a:gd name="T7" fmla="*/ 11 h 130"/>
                <a:gd name="T8" fmla="*/ 183 w 184"/>
                <a:gd name="T9" fmla="*/ 21 h 130"/>
                <a:gd name="T10" fmla="*/ 183 w 184"/>
                <a:gd name="T11" fmla="*/ 11 h 130"/>
                <a:gd name="T12" fmla="*/ 173 w 184"/>
                <a:gd name="T13" fmla="*/ 33 h 130"/>
                <a:gd name="T14" fmla="*/ 143 w 184"/>
                <a:gd name="T15" fmla="*/ 54 h 130"/>
                <a:gd name="T16" fmla="*/ 132 w 184"/>
                <a:gd name="T17" fmla="*/ 65 h 130"/>
                <a:gd name="T18" fmla="*/ 132 w 184"/>
                <a:gd name="T19" fmla="*/ 75 h 130"/>
                <a:gd name="T20" fmla="*/ 102 w 184"/>
                <a:gd name="T21" fmla="*/ 75 h 130"/>
                <a:gd name="T22" fmla="*/ 61 w 184"/>
                <a:gd name="T23" fmla="*/ 119 h 130"/>
                <a:gd name="T24" fmla="*/ 41 w 184"/>
                <a:gd name="T25" fmla="*/ 129 h 130"/>
                <a:gd name="T26" fmla="*/ 0 w 184"/>
                <a:gd name="T27" fmla="*/ 119 h 130"/>
                <a:gd name="T28" fmla="*/ 11 w 184"/>
                <a:gd name="T29" fmla="*/ 108 h 130"/>
                <a:gd name="T30" fmla="*/ 0 w 184"/>
                <a:gd name="T31" fmla="*/ 108 h 130"/>
                <a:gd name="T32" fmla="*/ 21 w 184"/>
                <a:gd name="T33" fmla="*/ 98 h 130"/>
                <a:gd name="T34" fmla="*/ 31 w 184"/>
                <a:gd name="T35" fmla="*/ 98 h 130"/>
                <a:gd name="T36" fmla="*/ 51 w 184"/>
                <a:gd name="T37" fmla="*/ 75 h 130"/>
                <a:gd name="T38" fmla="*/ 112 w 184"/>
                <a:gd name="T39" fmla="*/ 54 h 130"/>
                <a:gd name="T40" fmla="*/ 152 w 184"/>
                <a:gd name="T41" fmla="*/ 11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4"/>
                <a:gd name="T64" fmla="*/ 0 h 130"/>
                <a:gd name="T65" fmla="*/ 184 w 18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4" h="130">
                  <a:moveTo>
                    <a:pt x="152" y="11"/>
                  </a:moveTo>
                  <a:lnTo>
                    <a:pt x="173" y="0"/>
                  </a:lnTo>
                  <a:lnTo>
                    <a:pt x="173" y="21"/>
                  </a:lnTo>
                  <a:lnTo>
                    <a:pt x="183" y="11"/>
                  </a:lnTo>
                  <a:lnTo>
                    <a:pt x="183" y="21"/>
                  </a:lnTo>
                  <a:lnTo>
                    <a:pt x="183" y="11"/>
                  </a:lnTo>
                  <a:lnTo>
                    <a:pt x="173" y="33"/>
                  </a:lnTo>
                  <a:lnTo>
                    <a:pt x="143" y="54"/>
                  </a:lnTo>
                  <a:lnTo>
                    <a:pt x="132" y="65"/>
                  </a:lnTo>
                  <a:lnTo>
                    <a:pt x="132" y="75"/>
                  </a:lnTo>
                  <a:lnTo>
                    <a:pt x="102" y="75"/>
                  </a:lnTo>
                  <a:lnTo>
                    <a:pt x="61" y="119"/>
                  </a:lnTo>
                  <a:lnTo>
                    <a:pt x="41" y="129"/>
                  </a:lnTo>
                  <a:lnTo>
                    <a:pt x="0" y="119"/>
                  </a:lnTo>
                  <a:lnTo>
                    <a:pt x="11" y="108"/>
                  </a:lnTo>
                  <a:lnTo>
                    <a:pt x="0" y="108"/>
                  </a:lnTo>
                  <a:lnTo>
                    <a:pt x="21" y="98"/>
                  </a:lnTo>
                  <a:lnTo>
                    <a:pt x="31" y="98"/>
                  </a:lnTo>
                  <a:lnTo>
                    <a:pt x="51" y="75"/>
                  </a:lnTo>
                  <a:lnTo>
                    <a:pt x="112" y="54"/>
                  </a:lnTo>
                  <a:lnTo>
                    <a:pt x="152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0" name="Freeform 354"/>
            <p:cNvSpPr>
              <a:spLocks/>
            </p:cNvSpPr>
            <p:nvPr/>
          </p:nvSpPr>
          <p:spPr bwMode="auto">
            <a:xfrm>
              <a:off x="5410" y="3585"/>
              <a:ext cx="193" cy="139"/>
            </a:xfrm>
            <a:custGeom>
              <a:avLst/>
              <a:gdLst>
                <a:gd name="T0" fmla="*/ 160 w 193"/>
                <a:gd name="T1" fmla="*/ 12 h 139"/>
                <a:gd name="T2" fmla="*/ 182 w 193"/>
                <a:gd name="T3" fmla="*/ 0 h 139"/>
                <a:gd name="T4" fmla="*/ 182 w 193"/>
                <a:gd name="T5" fmla="*/ 23 h 139"/>
                <a:gd name="T6" fmla="*/ 192 w 193"/>
                <a:gd name="T7" fmla="*/ 12 h 139"/>
                <a:gd name="T8" fmla="*/ 192 w 193"/>
                <a:gd name="T9" fmla="*/ 23 h 139"/>
                <a:gd name="T10" fmla="*/ 192 w 193"/>
                <a:gd name="T11" fmla="*/ 12 h 139"/>
                <a:gd name="T12" fmla="*/ 182 w 193"/>
                <a:gd name="T13" fmla="*/ 35 h 139"/>
                <a:gd name="T14" fmla="*/ 150 w 193"/>
                <a:gd name="T15" fmla="*/ 58 h 139"/>
                <a:gd name="T16" fmla="*/ 139 w 193"/>
                <a:gd name="T17" fmla="*/ 70 h 139"/>
                <a:gd name="T18" fmla="*/ 139 w 193"/>
                <a:gd name="T19" fmla="*/ 80 h 139"/>
                <a:gd name="T20" fmla="*/ 107 w 193"/>
                <a:gd name="T21" fmla="*/ 80 h 139"/>
                <a:gd name="T22" fmla="*/ 64 w 193"/>
                <a:gd name="T23" fmla="*/ 127 h 139"/>
                <a:gd name="T24" fmla="*/ 43 w 193"/>
                <a:gd name="T25" fmla="*/ 138 h 139"/>
                <a:gd name="T26" fmla="*/ 0 w 193"/>
                <a:gd name="T27" fmla="*/ 127 h 139"/>
                <a:gd name="T28" fmla="*/ 11 w 193"/>
                <a:gd name="T29" fmla="*/ 115 h 139"/>
                <a:gd name="T30" fmla="*/ 0 w 193"/>
                <a:gd name="T31" fmla="*/ 115 h 139"/>
                <a:gd name="T32" fmla="*/ 22 w 193"/>
                <a:gd name="T33" fmla="*/ 104 h 139"/>
                <a:gd name="T34" fmla="*/ 32 w 193"/>
                <a:gd name="T35" fmla="*/ 104 h 139"/>
                <a:gd name="T36" fmla="*/ 53 w 193"/>
                <a:gd name="T37" fmla="*/ 80 h 139"/>
                <a:gd name="T38" fmla="*/ 118 w 193"/>
                <a:gd name="T39" fmla="*/ 58 h 139"/>
                <a:gd name="T40" fmla="*/ 160 w 193"/>
                <a:gd name="T41" fmla="*/ 12 h 139"/>
                <a:gd name="T42" fmla="*/ 182 w 193"/>
                <a:gd name="T43" fmla="*/ 0 h 139"/>
                <a:gd name="T44" fmla="*/ 182 w 193"/>
                <a:gd name="T45" fmla="*/ 23 h 139"/>
                <a:gd name="T46" fmla="*/ 192 w 193"/>
                <a:gd name="T47" fmla="*/ 12 h 139"/>
                <a:gd name="T48" fmla="*/ 192 w 193"/>
                <a:gd name="T49" fmla="*/ 23 h 139"/>
                <a:gd name="T50" fmla="*/ 192 w 193"/>
                <a:gd name="T51" fmla="*/ 12 h 139"/>
                <a:gd name="T52" fmla="*/ 182 w 193"/>
                <a:gd name="T53" fmla="*/ 35 h 139"/>
                <a:gd name="T54" fmla="*/ 150 w 193"/>
                <a:gd name="T55" fmla="*/ 58 h 139"/>
                <a:gd name="T56" fmla="*/ 139 w 193"/>
                <a:gd name="T57" fmla="*/ 70 h 139"/>
                <a:gd name="T58" fmla="*/ 139 w 193"/>
                <a:gd name="T59" fmla="*/ 80 h 139"/>
                <a:gd name="T60" fmla="*/ 107 w 193"/>
                <a:gd name="T61" fmla="*/ 80 h 139"/>
                <a:gd name="T62" fmla="*/ 64 w 193"/>
                <a:gd name="T63" fmla="*/ 127 h 139"/>
                <a:gd name="T64" fmla="*/ 43 w 193"/>
                <a:gd name="T65" fmla="*/ 138 h 139"/>
                <a:gd name="T66" fmla="*/ 0 w 193"/>
                <a:gd name="T67" fmla="*/ 127 h 139"/>
                <a:gd name="T68" fmla="*/ 11 w 193"/>
                <a:gd name="T69" fmla="*/ 115 h 139"/>
                <a:gd name="T70" fmla="*/ 0 w 193"/>
                <a:gd name="T71" fmla="*/ 115 h 139"/>
                <a:gd name="T72" fmla="*/ 22 w 193"/>
                <a:gd name="T73" fmla="*/ 104 h 139"/>
                <a:gd name="T74" fmla="*/ 32 w 193"/>
                <a:gd name="T75" fmla="*/ 104 h 139"/>
                <a:gd name="T76" fmla="*/ 53 w 193"/>
                <a:gd name="T77" fmla="*/ 80 h 139"/>
                <a:gd name="T78" fmla="*/ 118 w 193"/>
                <a:gd name="T79" fmla="*/ 58 h 139"/>
                <a:gd name="T80" fmla="*/ 160 w 193"/>
                <a:gd name="T81" fmla="*/ 12 h 13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3"/>
                <a:gd name="T124" fmla="*/ 0 h 139"/>
                <a:gd name="T125" fmla="*/ 193 w 193"/>
                <a:gd name="T126" fmla="*/ 139 h 13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3" h="139">
                  <a:moveTo>
                    <a:pt x="160" y="12"/>
                  </a:moveTo>
                  <a:lnTo>
                    <a:pt x="182" y="0"/>
                  </a:lnTo>
                  <a:lnTo>
                    <a:pt x="182" y="23"/>
                  </a:lnTo>
                  <a:lnTo>
                    <a:pt x="192" y="12"/>
                  </a:lnTo>
                  <a:lnTo>
                    <a:pt x="192" y="23"/>
                  </a:lnTo>
                  <a:lnTo>
                    <a:pt x="192" y="12"/>
                  </a:lnTo>
                  <a:lnTo>
                    <a:pt x="182" y="35"/>
                  </a:lnTo>
                  <a:lnTo>
                    <a:pt x="150" y="58"/>
                  </a:lnTo>
                  <a:lnTo>
                    <a:pt x="139" y="70"/>
                  </a:lnTo>
                  <a:lnTo>
                    <a:pt x="139" y="80"/>
                  </a:lnTo>
                  <a:lnTo>
                    <a:pt x="107" y="80"/>
                  </a:lnTo>
                  <a:lnTo>
                    <a:pt x="64" y="127"/>
                  </a:lnTo>
                  <a:lnTo>
                    <a:pt x="43" y="138"/>
                  </a:lnTo>
                  <a:lnTo>
                    <a:pt x="0" y="127"/>
                  </a:lnTo>
                  <a:lnTo>
                    <a:pt x="11" y="115"/>
                  </a:lnTo>
                  <a:lnTo>
                    <a:pt x="0" y="115"/>
                  </a:lnTo>
                  <a:lnTo>
                    <a:pt x="22" y="104"/>
                  </a:lnTo>
                  <a:lnTo>
                    <a:pt x="32" y="104"/>
                  </a:lnTo>
                  <a:lnTo>
                    <a:pt x="53" y="80"/>
                  </a:lnTo>
                  <a:lnTo>
                    <a:pt x="118" y="58"/>
                  </a:lnTo>
                  <a:lnTo>
                    <a:pt x="160" y="12"/>
                  </a:lnTo>
                  <a:lnTo>
                    <a:pt x="182" y="0"/>
                  </a:lnTo>
                  <a:lnTo>
                    <a:pt x="182" y="23"/>
                  </a:lnTo>
                  <a:lnTo>
                    <a:pt x="192" y="12"/>
                  </a:lnTo>
                  <a:lnTo>
                    <a:pt x="192" y="23"/>
                  </a:lnTo>
                  <a:lnTo>
                    <a:pt x="192" y="12"/>
                  </a:lnTo>
                  <a:lnTo>
                    <a:pt x="182" y="35"/>
                  </a:lnTo>
                  <a:lnTo>
                    <a:pt x="150" y="58"/>
                  </a:lnTo>
                  <a:lnTo>
                    <a:pt x="139" y="70"/>
                  </a:lnTo>
                  <a:lnTo>
                    <a:pt x="139" y="80"/>
                  </a:lnTo>
                  <a:lnTo>
                    <a:pt x="107" y="80"/>
                  </a:lnTo>
                  <a:lnTo>
                    <a:pt x="64" y="127"/>
                  </a:lnTo>
                  <a:lnTo>
                    <a:pt x="43" y="138"/>
                  </a:lnTo>
                  <a:lnTo>
                    <a:pt x="0" y="127"/>
                  </a:lnTo>
                  <a:lnTo>
                    <a:pt x="11" y="115"/>
                  </a:lnTo>
                  <a:lnTo>
                    <a:pt x="0" y="115"/>
                  </a:lnTo>
                  <a:lnTo>
                    <a:pt x="22" y="104"/>
                  </a:lnTo>
                  <a:lnTo>
                    <a:pt x="32" y="104"/>
                  </a:lnTo>
                  <a:lnTo>
                    <a:pt x="53" y="80"/>
                  </a:lnTo>
                  <a:lnTo>
                    <a:pt x="118" y="58"/>
                  </a:lnTo>
                  <a:lnTo>
                    <a:pt x="16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1" name="Freeform 355"/>
            <p:cNvSpPr>
              <a:spLocks/>
            </p:cNvSpPr>
            <p:nvPr/>
          </p:nvSpPr>
          <p:spPr bwMode="auto">
            <a:xfrm>
              <a:off x="4453" y="2583"/>
              <a:ext cx="184" cy="245"/>
            </a:xfrm>
            <a:custGeom>
              <a:avLst/>
              <a:gdLst>
                <a:gd name="T0" fmla="*/ 0 w 184"/>
                <a:gd name="T1" fmla="*/ 0 h 245"/>
                <a:gd name="T2" fmla="*/ 61 w 184"/>
                <a:gd name="T3" fmla="*/ 77 h 245"/>
                <a:gd name="T4" fmla="*/ 112 w 184"/>
                <a:gd name="T5" fmla="*/ 188 h 245"/>
                <a:gd name="T6" fmla="*/ 152 w 184"/>
                <a:gd name="T7" fmla="*/ 234 h 245"/>
                <a:gd name="T8" fmla="*/ 173 w 184"/>
                <a:gd name="T9" fmla="*/ 244 h 245"/>
                <a:gd name="T10" fmla="*/ 183 w 184"/>
                <a:gd name="T11" fmla="*/ 188 h 245"/>
                <a:gd name="T12" fmla="*/ 143 w 184"/>
                <a:gd name="T13" fmla="*/ 133 h 245"/>
                <a:gd name="T14" fmla="*/ 143 w 184"/>
                <a:gd name="T15" fmla="*/ 123 h 245"/>
                <a:gd name="T16" fmla="*/ 132 w 184"/>
                <a:gd name="T17" fmla="*/ 101 h 245"/>
                <a:gd name="T18" fmla="*/ 92 w 184"/>
                <a:gd name="T19" fmla="*/ 77 h 245"/>
                <a:gd name="T20" fmla="*/ 31 w 184"/>
                <a:gd name="T21" fmla="*/ 12 h 245"/>
                <a:gd name="T22" fmla="*/ 0 w 184"/>
                <a:gd name="T23" fmla="*/ 0 h 2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4"/>
                <a:gd name="T37" fmla="*/ 0 h 245"/>
                <a:gd name="T38" fmla="*/ 184 w 184"/>
                <a:gd name="T39" fmla="*/ 245 h 2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4" h="245">
                  <a:moveTo>
                    <a:pt x="0" y="0"/>
                  </a:moveTo>
                  <a:lnTo>
                    <a:pt x="61" y="77"/>
                  </a:lnTo>
                  <a:lnTo>
                    <a:pt x="112" y="188"/>
                  </a:lnTo>
                  <a:lnTo>
                    <a:pt x="152" y="234"/>
                  </a:lnTo>
                  <a:lnTo>
                    <a:pt x="173" y="244"/>
                  </a:lnTo>
                  <a:lnTo>
                    <a:pt x="183" y="188"/>
                  </a:lnTo>
                  <a:lnTo>
                    <a:pt x="143" y="133"/>
                  </a:lnTo>
                  <a:lnTo>
                    <a:pt x="143" y="123"/>
                  </a:lnTo>
                  <a:lnTo>
                    <a:pt x="132" y="101"/>
                  </a:lnTo>
                  <a:lnTo>
                    <a:pt x="92" y="77"/>
                  </a:lnTo>
                  <a:lnTo>
                    <a:pt x="31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2" name="Freeform 356"/>
            <p:cNvSpPr>
              <a:spLocks/>
            </p:cNvSpPr>
            <p:nvPr/>
          </p:nvSpPr>
          <p:spPr bwMode="auto">
            <a:xfrm>
              <a:off x="4453" y="2583"/>
              <a:ext cx="193" cy="254"/>
            </a:xfrm>
            <a:custGeom>
              <a:avLst/>
              <a:gdLst>
                <a:gd name="T0" fmla="*/ 0 w 193"/>
                <a:gd name="T1" fmla="*/ 0 h 254"/>
                <a:gd name="T2" fmla="*/ 64 w 193"/>
                <a:gd name="T3" fmla="*/ 80 h 254"/>
                <a:gd name="T4" fmla="*/ 118 w 193"/>
                <a:gd name="T5" fmla="*/ 195 h 254"/>
                <a:gd name="T6" fmla="*/ 160 w 193"/>
                <a:gd name="T7" fmla="*/ 242 h 254"/>
                <a:gd name="T8" fmla="*/ 182 w 193"/>
                <a:gd name="T9" fmla="*/ 253 h 254"/>
                <a:gd name="T10" fmla="*/ 192 w 193"/>
                <a:gd name="T11" fmla="*/ 195 h 254"/>
                <a:gd name="T12" fmla="*/ 150 w 193"/>
                <a:gd name="T13" fmla="*/ 138 h 254"/>
                <a:gd name="T14" fmla="*/ 150 w 193"/>
                <a:gd name="T15" fmla="*/ 127 h 254"/>
                <a:gd name="T16" fmla="*/ 139 w 193"/>
                <a:gd name="T17" fmla="*/ 104 h 254"/>
                <a:gd name="T18" fmla="*/ 97 w 193"/>
                <a:gd name="T19" fmla="*/ 80 h 254"/>
                <a:gd name="T20" fmla="*/ 32 w 193"/>
                <a:gd name="T21" fmla="*/ 12 h 254"/>
                <a:gd name="T22" fmla="*/ 0 w 193"/>
                <a:gd name="T23" fmla="*/ 0 h 254"/>
                <a:gd name="T24" fmla="*/ 64 w 193"/>
                <a:gd name="T25" fmla="*/ 80 h 254"/>
                <a:gd name="T26" fmla="*/ 118 w 193"/>
                <a:gd name="T27" fmla="*/ 195 h 254"/>
                <a:gd name="T28" fmla="*/ 160 w 193"/>
                <a:gd name="T29" fmla="*/ 242 h 254"/>
                <a:gd name="T30" fmla="*/ 182 w 193"/>
                <a:gd name="T31" fmla="*/ 253 h 254"/>
                <a:gd name="T32" fmla="*/ 192 w 193"/>
                <a:gd name="T33" fmla="*/ 195 h 254"/>
                <a:gd name="T34" fmla="*/ 150 w 193"/>
                <a:gd name="T35" fmla="*/ 138 h 254"/>
                <a:gd name="T36" fmla="*/ 150 w 193"/>
                <a:gd name="T37" fmla="*/ 127 h 254"/>
                <a:gd name="T38" fmla="*/ 139 w 193"/>
                <a:gd name="T39" fmla="*/ 104 h 254"/>
                <a:gd name="T40" fmla="*/ 97 w 193"/>
                <a:gd name="T41" fmla="*/ 80 h 254"/>
                <a:gd name="T42" fmla="*/ 32 w 193"/>
                <a:gd name="T43" fmla="*/ 12 h 254"/>
                <a:gd name="T44" fmla="*/ 0 w 193"/>
                <a:gd name="T45" fmla="*/ 0 h 25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3"/>
                <a:gd name="T70" fmla="*/ 0 h 254"/>
                <a:gd name="T71" fmla="*/ 193 w 193"/>
                <a:gd name="T72" fmla="*/ 254 h 25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3" h="254">
                  <a:moveTo>
                    <a:pt x="0" y="0"/>
                  </a:moveTo>
                  <a:lnTo>
                    <a:pt x="64" y="80"/>
                  </a:lnTo>
                  <a:lnTo>
                    <a:pt x="118" y="195"/>
                  </a:lnTo>
                  <a:lnTo>
                    <a:pt x="160" y="242"/>
                  </a:lnTo>
                  <a:lnTo>
                    <a:pt x="182" y="253"/>
                  </a:lnTo>
                  <a:lnTo>
                    <a:pt x="192" y="195"/>
                  </a:lnTo>
                  <a:lnTo>
                    <a:pt x="150" y="138"/>
                  </a:lnTo>
                  <a:lnTo>
                    <a:pt x="150" y="127"/>
                  </a:lnTo>
                  <a:lnTo>
                    <a:pt x="139" y="104"/>
                  </a:lnTo>
                  <a:lnTo>
                    <a:pt x="97" y="80"/>
                  </a:lnTo>
                  <a:lnTo>
                    <a:pt x="32" y="12"/>
                  </a:lnTo>
                  <a:lnTo>
                    <a:pt x="0" y="0"/>
                  </a:lnTo>
                  <a:lnTo>
                    <a:pt x="64" y="80"/>
                  </a:lnTo>
                  <a:lnTo>
                    <a:pt x="118" y="195"/>
                  </a:lnTo>
                  <a:lnTo>
                    <a:pt x="160" y="242"/>
                  </a:lnTo>
                  <a:lnTo>
                    <a:pt x="182" y="253"/>
                  </a:lnTo>
                  <a:lnTo>
                    <a:pt x="192" y="195"/>
                  </a:lnTo>
                  <a:lnTo>
                    <a:pt x="150" y="138"/>
                  </a:lnTo>
                  <a:lnTo>
                    <a:pt x="150" y="127"/>
                  </a:lnTo>
                  <a:lnTo>
                    <a:pt x="139" y="104"/>
                  </a:lnTo>
                  <a:lnTo>
                    <a:pt x="97" y="80"/>
                  </a:lnTo>
                  <a:lnTo>
                    <a:pt x="32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3" name="Freeform 357"/>
            <p:cNvSpPr>
              <a:spLocks/>
            </p:cNvSpPr>
            <p:nvPr/>
          </p:nvSpPr>
          <p:spPr bwMode="auto">
            <a:xfrm>
              <a:off x="4857" y="2906"/>
              <a:ext cx="25" cy="17"/>
            </a:xfrm>
            <a:custGeom>
              <a:avLst/>
              <a:gdLst>
                <a:gd name="T0" fmla="*/ 16 w 25"/>
                <a:gd name="T1" fmla="*/ 0 h 17"/>
                <a:gd name="T2" fmla="*/ 24 w 25"/>
                <a:gd name="T3" fmla="*/ 16 h 17"/>
                <a:gd name="T4" fmla="*/ 16 w 25"/>
                <a:gd name="T5" fmla="*/ 16 h 17"/>
                <a:gd name="T6" fmla="*/ 8 w 25"/>
                <a:gd name="T7" fmla="*/ 7 h 17"/>
                <a:gd name="T8" fmla="*/ 0 w 25"/>
                <a:gd name="T9" fmla="*/ 7 h 17"/>
                <a:gd name="T10" fmla="*/ 16 w 25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"/>
                <a:gd name="T20" fmla="*/ 25 w 25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">
                  <a:moveTo>
                    <a:pt x="16" y="0"/>
                  </a:moveTo>
                  <a:lnTo>
                    <a:pt x="24" y="16"/>
                  </a:lnTo>
                  <a:lnTo>
                    <a:pt x="16" y="16"/>
                  </a:lnTo>
                  <a:lnTo>
                    <a:pt x="8" y="7"/>
                  </a:lnTo>
                  <a:lnTo>
                    <a:pt x="0" y="7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4" name="Freeform 358"/>
            <p:cNvSpPr>
              <a:spLocks/>
            </p:cNvSpPr>
            <p:nvPr/>
          </p:nvSpPr>
          <p:spPr bwMode="auto">
            <a:xfrm>
              <a:off x="4857" y="2906"/>
              <a:ext cx="34" cy="24"/>
            </a:xfrm>
            <a:custGeom>
              <a:avLst/>
              <a:gdLst>
                <a:gd name="T0" fmla="*/ 22 w 34"/>
                <a:gd name="T1" fmla="*/ 0 h 24"/>
                <a:gd name="T2" fmla="*/ 33 w 34"/>
                <a:gd name="T3" fmla="*/ 23 h 24"/>
                <a:gd name="T4" fmla="*/ 22 w 34"/>
                <a:gd name="T5" fmla="*/ 23 h 24"/>
                <a:gd name="T6" fmla="*/ 11 w 34"/>
                <a:gd name="T7" fmla="*/ 11 h 24"/>
                <a:gd name="T8" fmla="*/ 0 w 34"/>
                <a:gd name="T9" fmla="*/ 11 h 24"/>
                <a:gd name="T10" fmla="*/ 22 w 34"/>
                <a:gd name="T11" fmla="*/ 0 h 24"/>
                <a:gd name="T12" fmla="*/ 33 w 34"/>
                <a:gd name="T13" fmla="*/ 23 h 24"/>
                <a:gd name="T14" fmla="*/ 22 w 34"/>
                <a:gd name="T15" fmla="*/ 23 h 24"/>
                <a:gd name="T16" fmla="*/ 11 w 34"/>
                <a:gd name="T17" fmla="*/ 11 h 24"/>
                <a:gd name="T18" fmla="*/ 0 w 34"/>
                <a:gd name="T19" fmla="*/ 11 h 24"/>
                <a:gd name="T20" fmla="*/ 22 w 34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4"/>
                <a:gd name="T35" fmla="*/ 34 w 34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4">
                  <a:moveTo>
                    <a:pt x="22" y="0"/>
                  </a:moveTo>
                  <a:lnTo>
                    <a:pt x="33" y="23"/>
                  </a:lnTo>
                  <a:lnTo>
                    <a:pt x="22" y="23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22" y="0"/>
                  </a:lnTo>
                  <a:lnTo>
                    <a:pt x="33" y="23"/>
                  </a:lnTo>
                  <a:lnTo>
                    <a:pt x="22" y="23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5" name="Freeform 359"/>
            <p:cNvSpPr>
              <a:spLocks/>
            </p:cNvSpPr>
            <p:nvPr/>
          </p:nvSpPr>
          <p:spPr bwMode="auto">
            <a:xfrm>
              <a:off x="4943" y="2894"/>
              <a:ext cx="56" cy="26"/>
            </a:xfrm>
            <a:custGeom>
              <a:avLst/>
              <a:gdLst>
                <a:gd name="T0" fmla="*/ 18 w 56"/>
                <a:gd name="T1" fmla="*/ 16 h 26"/>
                <a:gd name="T2" fmla="*/ 18 w 56"/>
                <a:gd name="T3" fmla="*/ 25 h 26"/>
                <a:gd name="T4" fmla="*/ 0 w 56"/>
                <a:gd name="T5" fmla="*/ 25 h 26"/>
                <a:gd name="T6" fmla="*/ 0 w 56"/>
                <a:gd name="T7" fmla="*/ 16 h 26"/>
                <a:gd name="T8" fmla="*/ 18 w 56"/>
                <a:gd name="T9" fmla="*/ 9 h 26"/>
                <a:gd name="T10" fmla="*/ 28 w 56"/>
                <a:gd name="T11" fmla="*/ 0 h 26"/>
                <a:gd name="T12" fmla="*/ 55 w 56"/>
                <a:gd name="T13" fmla="*/ 0 h 26"/>
                <a:gd name="T14" fmla="*/ 18 w 56"/>
                <a:gd name="T15" fmla="*/ 16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6"/>
                <a:gd name="T26" fmla="*/ 56 w 56"/>
                <a:gd name="T27" fmla="*/ 26 h 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6">
                  <a:moveTo>
                    <a:pt x="18" y="16"/>
                  </a:moveTo>
                  <a:lnTo>
                    <a:pt x="18" y="25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18" y="9"/>
                  </a:lnTo>
                  <a:lnTo>
                    <a:pt x="28" y="0"/>
                  </a:lnTo>
                  <a:lnTo>
                    <a:pt x="55" y="0"/>
                  </a:lnTo>
                  <a:lnTo>
                    <a:pt x="18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6" name="Freeform 360"/>
            <p:cNvSpPr>
              <a:spLocks/>
            </p:cNvSpPr>
            <p:nvPr/>
          </p:nvSpPr>
          <p:spPr bwMode="auto">
            <a:xfrm>
              <a:off x="4943" y="2894"/>
              <a:ext cx="65" cy="36"/>
            </a:xfrm>
            <a:custGeom>
              <a:avLst/>
              <a:gdLst>
                <a:gd name="T0" fmla="*/ 21 w 65"/>
                <a:gd name="T1" fmla="*/ 23 h 36"/>
                <a:gd name="T2" fmla="*/ 21 w 65"/>
                <a:gd name="T3" fmla="*/ 35 h 36"/>
                <a:gd name="T4" fmla="*/ 0 w 65"/>
                <a:gd name="T5" fmla="*/ 35 h 36"/>
                <a:gd name="T6" fmla="*/ 0 w 65"/>
                <a:gd name="T7" fmla="*/ 23 h 36"/>
                <a:gd name="T8" fmla="*/ 21 w 65"/>
                <a:gd name="T9" fmla="*/ 12 h 36"/>
                <a:gd name="T10" fmla="*/ 32 w 65"/>
                <a:gd name="T11" fmla="*/ 0 h 36"/>
                <a:gd name="T12" fmla="*/ 64 w 65"/>
                <a:gd name="T13" fmla="*/ 0 h 36"/>
                <a:gd name="T14" fmla="*/ 21 w 65"/>
                <a:gd name="T15" fmla="*/ 23 h 36"/>
                <a:gd name="T16" fmla="*/ 21 w 65"/>
                <a:gd name="T17" fmla="*/ 35 h 36"/>
                <a:gd name="T18" fmla="*/ 0 w 65"/>
                <a:gd name="T19" fmla="*/ 35 h 36"/>
                <a:gd name="T20" fmla="*/ 0 w 65"/>
                <a:gd name="T21" fmla="*/ 23 h 36"/>
                <a:gd name="T22" fmla="*/ 21 w 65"/>
                <a:gd name="T23" fmla="*/ 12 h 36"/>
                <a:gd name="T24" fmla="*/ 32 w 65"/>
                <a:gd name="T25" fmla="*/ 0 h 36"/>
                <a:gd name="T26" fmla="*/ 64 w 65"/>
                <a:gd name="T27" fmla="*/ 0 h 36"/>
                <a:gd name="T28" fmla="*/ 21 w 65"/>
                <a:gd name="T29" fmla="*/ 23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36"/>
                <a:gd name="T47" fmla="*/ 65 w 65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36">
                  <a:moveTo>
                    <a:pt x="21" y="23"/>
                  </a:moveTo>
                  <a:lnTo>
                    <a:pt x="21" y="35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21" y="12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21" y="23"/>
                  </a:lnTo>
                  <a:lnTo>
                    <a:pt x="21" y="35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21" y="12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21" y="23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7" name="Freeform 361"/>
            <p:cNvSpPr>
              <a:spLocks/>
            </p:cNvSpPr>
            <p:nvPr/>
          </p:nvSpPr>
          <p:spPr bwMode="auto">
            <a:xfrm>
              <a:off x="4624" y="2744"/>
              <a:ext cx="24" cy="26"/>
            </a:xfrm>
            <a:custGeom>
              <a:avLst/>
              <a:gdLst>
                <a:gd name="T0" fmla="*/ 0 w 24"/>
                <a:gd name="T1" fmla="*/ 9 h 26"/>
                <a:gd name="T2" fmla="*/ 23 w 24"/>
                <a:gd name="T3" fmla="*/ 25 h 26"/>
                <a:gd name="T4" fmla="*/ 15 w 24"/>
                <a:gd name="T5" fmla="*/ 0 h 26"/>
                <a:gd name="T6" fmla="*/ 0 w 24"/>
                <a:gd name="T7" fmla="*/ 9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6"/>
                <a:gd name="T14" fmla="*/ 24 w 2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6">
                  <a:moveTo>
                    <a:pt x="0" y="9"/>
                  </a:moveTo>
                  <a:lnTo>
                    <a:pt x="23" y="25"/>
                  </a:lnTo>
                  <a:lnTo>
                    <a:pt x="15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8" name="Freeform 362"/>
            <p:cNvSpPr>
              <a:spLocks/>
            </p:cNvSpPr>
            <p:nvPr/>
          </p:nvSpPr>
          <p:spPr bwMode="auto">
            <a:xfrm>
              <a:off x="4624" y="2744"/>
              <a:ext cx="33" cy="36"/>
            </a:xfrm>
            <a:custGeom>
              <a:avLst/>
              <a:gdLst>
                <a:gd name="T0" fmla="*/ 0 w 33"/>
                <a:gd name="T1" fmla="*/ 12 h 36"/>
                <a:gd name="T2" fmla="*/ 32 w 33"/>
                <a:gd name="T3" fmla="*/ 35 h 36"/>
                <a:gd name="T4" fmla="*/ 21 w 33"/>
                <a:gd name="T5" fmla="*/ 0 h 36"/>
                <a:gd name="T6" fmla="*/ 0 w 33"/>
                <a:gd name="T7" fmla="*/ 12 h 36"/>
                <a:gd name="T8" fmla="*/ 32 w 33"/>
                <a:gd name="T9" fmla="*/ 35 h 36"/>
                <a:gd name="T10" fmla="*/ 21 w 33"/>
                <a:gd name="T11" fmla="*/ 0 h 36"/>
                <a:gd name="T12" fmla="*/ 0 w 33"/>
                <a:gd name="T13" fmla="*/ 12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"/>
                <a:gd name="T23" fmla="*/ 33 w 33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">
                  <a:moveTo>
                    <a:pt x="0" y="12"/>
                  </a:moveTo>
                  <a:lnTo>
                    <a:pt x="32" y="35"/>
                  </a:lnTo>
                  <a:lnTo>
                    <a:pt x="21" y="0"/>
                  </a:lnTo>
                  <a:lnTo>
                    <a:pt x="0" y="12"/>
                  </a:lnTo>
                  <a:lnTo>
                    <a:pt x="32" y="35"/>
                  </a:lnTo>
                  <a:lnTo>
                    <a:pt x="21" y="0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89" name="Freeform 363"/>
            <p:cNvSpPr>
              <a:spLocks/>
            </p:cNvSpPr>
            <p:nvPr/>
          </p:nvSpPr>
          <p:spPr bwMode="auto">
            <a:xfrm>
              <a:off x="4666" y="2768"/>
              <a:ext cx="23" cy="17"/>
            </a:xfrm>
            <a:custGeom>
              <a:avLst/>
              <a:gdLst>
                <a:gd name="T0" fmla="*/ 0 w 23"/>
                <a:gd name="T1" fmla="*/ 16 h 17"/>
                <a:gd name="T2" fmla="*/ 22 w 23"/>
                <a:gd name="T3" fmla="*/ 0 h 17"/>
                <a:gd name="T4" fmla="*/ 11 w 23"/>
                <a:gd name="T5" fmla="*/ 0 h 17"/>
                <a:gd name="T6" fmla="*/ 0 w 23"/>
                <a:gd name="T7" fmla="*/ 16 h 17"/>
                <a:gd name="T8" fmla="*/ 22 w 23"/>
                <a:gd name="T9" fmla="*/ 0 h 17"/>
                <a:gd name="T10" fmla="*/ 11 w 23"/>
                <a:gd name="T11" fmla="*/ 0 h 17"/>
                <a:gd name="T12" fmla="*/ 0 w 23"/>
                <a:gd name="T13" fmla="*/ 16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7"/>
                <a:gd name="T23" fmla="*/ 23 w 2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7">
                  <a:moveTo>
                    <a:pt x="0" y="16"/>
                  </a:moveTo>
                  <a:lnTo>
                    <a:pt x="22" y="0"/>
                  </a:lnTo>
                  <a:lnTo>
                    <a:pt x="11" y="0"/>
                  </a:lnTo>
                  <a:lnTo>
                    <a:pt x="0" y="1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0" name="Freeform 364"/>
            <p:cNvSpPr>
              <a:spLocks/>
            </p:cNvSpPr>
            <p:nvPr/>
          </p:nvSpPr>
          <p:spPr bwMode="auto">
            <a:xfrm>
              <a:off x="4783" y="2883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12 w 23"/>
                <a:gd name="T3" fmla="*/ 16 h 17"/>
                <a:gd name="T4" fmla="*/ 22 w 23"/>
                <a:gd name="T5" fmla="*/ 0 h 17"/>
                <a:gd name="T6" fmla="*/ 0 w 23"/>
                <a:gd name="T7" fmla="*/ 0 h 17"/>
                <a:gd name="T8" fmla="*/ 12 w 23"/>
                <a:gd name="T9" fmla="*/ 16 h 17"/>
                <a:gd name="T10" fmla="*/ 22 w 23"/>
                <a:gd name="T11" fmla="*/ 0 h 17"/>
                <a:gd name="T12" fmla="*/ 0 w 23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7"/>
                <a:gd name="T23" fmla="*/ 23 w 23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7">
                  <a:moveTo>
                    <a:pt x="0" y="0"/>
                  </a:moveTo>
                  <a:lnTo>
                    <a:pt x="12" y="16"/>
                  </a:lnTo>
                  <a:lnTo>
                    <a:pt x="22" y="0"/>
                  </a:lnTo>
                  <a:lnTo>
                    <a:pt x="0" y="0"/>
                  </a:lnTo>
                  <a:lnTo>
                    <a:pt x="12" y="16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1" name="Freeform 365"/>
            <p:cNvSpPr>
              <a:spLocks/>
            </p:cNvSpPr>
            <p:nvPr/>
          </p:nvSpPr>
          <p:spPr bwMode="auto">
            <a:xfrm>
              <a:off x="4805" y="2883"/>
              <a:ext cx="17" cy="17"/>
            </a:xfrm>
            <a:custGeom>
              <a:avLst/>
              <a:gdLst>
                <a:gd name="T0" fmla="*/ 8 w 17"/>
                <a:gd name="T1" fmla="*/ 7 h 17"/>
                <a:gd name="T2" fmla="*/ 16 w 17"/>
                <a:gd name="T3" fmla="*/ 0 h 17"/>
                <a:gd name="T4" fmla="*/ 8 w 17"/>
                <a:gd name="T5" fmla="*/ 16 h 17"/>
                <a:gd name="T6" fmla="*/ 0 w 17"/>
                <a:gd name="T7" fmla="*/ 7 h 17"/>
                <a:gd name="T8" fmla="*/ 8 w 17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8" y="7"/>
                  </a:moveTo>
                  <a:lnTo>
                    <a:pt x="16" y="0"/>
                  </a:lnTo>
                  <a:lnTo>
                    <a:pt x="8" y="16"/>
                  </a:lnTo>
                  <a:lnTo>
                    <a:pt x="0" y="7"/>
                  </a:lnTo>
                  <a:lnTo>
                    <a:pt x="8" y="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2" name="Freeform 366"/>
            <p:cNvSpPr>
              <a:spLocks/>
            </p:cNvSpPr>
            <p:nvPr/>
          </p:nvSpPr>
          <p:spPr bwMode="auto">
            <a:xfrm>
              <a:off x="4805" y="2883"/>
              <a:ext cx="22" cy="24"/>
            </a:xfrm>
            <a:custGeom>
              <a:avLst/>
              <a:gdLst>
                <a:gd name="T0" fmla="*/ 11 w 22"/>
                <a:gd name="T1" fmla="*/ 11 h 24"/>
                <a:gd name="T2" fmla="*/ 21 w 22"/>
                <a:gd name="T3" fmla="*/ 0 h 24"/>
                <a:gd name="T4" fmla="*/ 11 w 22"/>
                <a:gd name="T5" fmla="*/ 23 h 24"/>
                <a:gd name="T6" fmla="*/ 0 w 22"/>
                <a:gd name="T7" fmla="*/ 11 h 24"/>
                <a:gd name="T8" fmla="*/ 11 w 22"/>
                <a:gd name="T9" fmla="*/ 11 h 24"/>
                <a:gd name="T10" fmla="*/ 21 w 22"/>
                <a:gd name="T11" fmla="*/ 0 h 24"/>
                <a:gd name="T12" fmla="*/ 11 w 22"/>
                <a:gd name="T13" fmla="*/ 23 h 24"/>
                <a:gd name="T14" fmla="*/ 0 w 22"/>
                <a:gd name="T15" fmla="*/ 11 h 24"/>
                <a:gd name="T16" fmla="*/ 11 w 22"/>
                <a:gd name="T17" fmla="*/ 11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4"/>
                <a:gd name="T29" fmla="*/ 22 w 2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4">
                  <a:moveTo>
                    <a:pt x="11" y="11"/>
                  </a:moveTo>
                  <a:lnTo>
                    <a:pt x="21" y="0"/>
                  </a:lnTo>
                  <a:lnTo>
                    <a:pt x="11" y="23"/>
                  </a:lnTo>
                  <a:lnTo>
                    <a:pt x="0" y="11"/>
                  </a:lnTo>
                  <a:lnTo>
                    <a:pt x="11" y="11"/>
                  </a:lnTo>
                  <a:lnTo>
                    <a:pt x="21" y="0"/>
                  </a:lnTo>
                  <a:lnTo>
                    <a:pt x="11" y="23"/>
                  </a:lnTo>
                  <a:lnTo>
                    <a:pt x="0" y="11"/>
                  </a:lnTo>
                  <a:lnTo>
                    <a:pt x="11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3" name="Freeform 367"/>
            <p:cNvSpPr>
              <a:spLocks/>
            </p:cNvSpPr>
            <p:nvPr/>
          </p:nvSpPr>
          <p:spPr bwMode="auto">
            <a:xfrm>
              <a:off x="4624" y="2836"/>
              <a:ext cx="151" cy="49"/>
            </a:xfrm>
            <a:custGeom>
              <a:avLst/>
              <a:gdLst>
                <a:gd name="T0" fmla="*/ 110 w 151"/>
                <a:gd name="T1" fmla="*/ 39 h 49"/>
                <a:gd name="T2" fmla="*/ 30 w 151"/>
                <a:gd name="T3" fmla="*/ 29 h 49"/>
                <a:gd name="T4" fmla="*/ 0 w 151"/>
                <a:gd name="T5" fmla="*/ 10 h 49"/>
                <a:gd name="T6" fmla="*/ 20 w 151"/>
                <a:gd name="T7" fmla="*/ 0 h 49"/>
                <a:gd name="T8" fmla="*/ 30 w 151"/>
                <a:gd name="T9" fmla="*/ 0 h 49"/>
                <a:gd name="T10" fmla="*/ 60 w 151"/>
                <a:gd name="T11" fmla="*/ 10 h 49"/>
                <a:gd name="T12" fmla="*/ 80 w 151"/>
                <a:gd name="T13" fmla="*/ 19 h 49"/>
                <a:gd name="T14" fmla="*/ 90 w 151"/>
                <a:gd name="T15" fmla="*/ 10 h 49"/>
                <a:gd name="T16" fmla="*/ 120 w 151"/>
                <a:gd name="T17" fmla="*/ 19 h 49"/>
                <a:gd name="T18" fmla="*/ 130 w 151"/>
                <a:gd name="T19" fmla="*/ 29 h 49"/>
                <a:gd name="T20" fmla="*/ 150 w 151"/>
                <a:gd name="T21" fmla="*/ 29 h 49"/>
                <a:gd name="T22" fmla="*/ 150 w 151"/>
                <a:gd name="T23" fmla="*/ 48 h 49"/>
                <a:gd name="T24" fmla="*/ 110 w 151"/>
                <a:gd name="T25" fmla="*/ 39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1"/>
                <a:gd name="T40" fmla="*/ 0 h 49"/>
                <a:gd name="T41" fmla="*/ 151 w 151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1" h="49">
                  <a:moveTo>
                    <a:pt x="110" y="39"/>
                  </a:moveTo>
                  <a:lnTo>
                    <a:pt x="30" y="29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60" y="10"/>
                  </a:lnTo>
                  <a:lnTo>
                    <a:pt x="80" y="19"/>
                  </a:lnTo>
                  <a:lnTo>
                    <a:pt x="90" y="10"/>
                  </a:lnTo>
                  <a:lnTo>
                    <a:pt x="120" y="19"/>
                  </a:lnTo>
                  <a:lnTo>
                    <a:pt x="130" y="29"/>
                  </a:lnTo>
                  <a:lnTo>
                    <a:pt x="150" y="29"/>
                  </a:lnTo>
                  <a:lnTo>
                    <a:pt x="150" y="48"/>
                  </a:lnTo>
                  <a:lnTo>
                    <a:pt x="110" y="3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4" name="Freeform 368"/>
            <p:cNvSpPr>
              <a:spLocks/>
            </p:cNvSpPr>
            <p:nvPr/>
          </p:nvSpPr>
          <p:spPr bwMode="auto">
            <a:xfrm>
              <a:off x="4624" y="2836"/>
              <a:ext cx="160" cy="59"/>
            </a:xfrm>
            <a:custGeom>
              <a:avLst/>
              <a:gdLst>
                <a:gd name="T0" fmla="*/ 117 w 160"/>
                <a:gd name="T1" fmla="*/ 47 h 59"/>
                <a:gd name="T2" fmla="*/ 32 w 160"/>
                <a:gd name="T3" fmla="*/ 35 h 59"/>
                <a:gd name="T4" fmla="*/ 0 w 160"/>
                <a:gd name="T5" fmla="*/ 12 h 59"/>
                <a:gd name="T6" fmla="*/ 21 w 160"/>
                <a:gd name="T7" fmla="*/ 0 h 59"/>
                <a:gd name="T8" fmla="*/ 32 w 160"/>
                <a:gd name="T9" fmla="*/ 0 h 59"/>
                <a:gd name="T10" fmla="*/ 64 w 160"/>
                <a:gd name="T11" fmla="*/ 12 h 59"/>
                <a:gd name="T12" fmla="*/ 85 w 160"/>
                <a:gd name="T13" fmla="*/ 23 h 59"/>
                <a:gd name="T14" fmla="*/ 95 w 160"/>
                <a:gd name="T15" fmla="*/ 12 h 59"/>
                <a:gd name="T16" fmla="*/ 127 w 160"/>
                <a:gd name="T17" fmla="*/ 23 h 59"/>
                <a:gd name="T18" fmla="*/ 138 w 160"/>
                <a:gd name="T19" fmla="*/ 35 h 59"/>
                <a:gd name="T20" fmla="*/ 159 w 160"/>
                <a:gd name="T21" fmla="*/ 35 h 59"/>
                <a:gd name="T22" fmla="*/ 159 w 160"/>
                <a:gd name="T23" fmla="*/ 58 h 59"/>
                <a:gd name="T24" fmla="*/ 117 w 160"/>
                <a:gd name="T25" fmla="*/ 47 h 59"/>
                <a:gd name="T26" fmla="*/ 32 w 160"/>
                <a:gd name="T27" fmla="*/ 35 h 59"/>
                <a:gd name="T28" fmla="*/ 0 w 160"/>
                <a:gd name="T29" fmla="*/ 12 h 59"/>
                <a:gd name="T30" fmla="*/ 21 w 160"/>
                <a:gd name="T31" fmla="*/ 0 h 59"/>
                <a:gd name="T32" fmla="*/ 32 w 160"/>
                <a:gd name="T33" fmla="*/ 0 h 59"/>
                <a:gd name="T34" fmla="*/ 64 w 160"/>
                <a:gd name="T35" fmla="*/ 12 h 59"/>
                <a:gd name="T36" fmla="*/ 85 w 160"/>
                <a:gd name="T37" fmla="*/ 23 h 59"/>
                <a:gd name="T38" fmla="*/ 95 w 160"/>
                <a:gd name="T39" fmla="*/ 12 h 59"/>
                <a:gd name="T40" fmla="*/ 127 w 160"/>
                <a:gd name="T41" fmla="*/ 23 h 59"/>
                <a:gd name="T42" fmla="*/ 138 w 160"/>
                <a:gd name="T43" fmla="*/ 35 h 59"/>
                <a:gd name="T44" fmla="*/ 159 w 160"/>
                <a:gd name="T45" fmla="*/ 35 h 59"/>
                <a:gd name="T46" fmla="*/ 159 w 160"/>
                <a:gd name="T47" fmla="*/ 58 h 59"/>
                <a:gd name="T48" fmla="*/ 117 w 160"/>
                <a:gd name="T49" fmla="*/ 47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0"/>
                <a:gd name="T76" fmla="*/ 0 h 59"/>
                <a:gd name="T77" fmla="*/ 160 w 160"/>
                <a:gd name="T78" fmla="*/ 59 h 5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0" h="59">
                  <a:moveTo>
                    <a:pt x="117" y="47"/>
                  </a:moveTo>
                  <a:lnTo>
                    <a:pt x="32" y="35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64" y="12"/>
                  </a:lnTo>
                  <a:lnTo>
                    <a:pt x="85" y="23"/>
                  </a:lnTo>
                  <a:lnTo>
                    <a:pt x="95" y="12"/>
                  </a:lnTo>
                  <a:lnTo>
                    <a:pt x="127" y="23"/>
                  </a:lnTo>
                  <a:lnTo>
                    <a:pt x="138" y="35"/>
                  </a:lnTo>
                  <a:lnTo>
                    <a:pt x="159" y="35"/>
                  </a:lnTo>
                  <a:lnTo>
                    <a:pt x="159" y="58"/>
                  </a:lnTo>
                  <a:lnTo>
                    <a:pt x="117" y="47"/>
                  </a:lnTo>
                  <a:lnTo>
                    <a:pt x="32" y="35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64" y="12"/>
                  </a:lnTo>
                  <a:lnTo>
                    <a:pt x="85" y="23"/>
                  </a:lnTo>
                  <a:lnTo>
                    <a:pt x="95" y="12"/>
                  </a:lnTo>
                  <a:lnTo>
                    <a:pt x="127" y="23"/>
                  </a:lnTo>
                  <a:lnTo>
                    <a:pt x="138" y="35"/>
                  </a:lnTo>
                  <a:lnTo>
                    <a:pt x="159" y="35"/>
                  </a:lnTo>
                  <a:lnTo>
                    <a:pt x="159" y="58"/>
                  </a:lnTo>
                  <a:lnTo>
                    <a:pt x="117" y="4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5" name="Freeform 369"/>
            <p:cNvSpPr>
              <a:spLocks/>
            </p:cNvSpPr>
            <p:nvPr/>
          </p:nvSpPr>
          <p:spPr bwMode="auto">
            <a:xfrm>
              <a:off x="4698" y="2560"/>
              <a:ext cx="173" cy="222"/>
            </a:xfrm>
            <a:custGeom>
              <a:avLst/>
              <a:gdLst>
                <a:gd name="T0" fmla="*/ 0 w 173"/>
                <a:gd name="T1" fmla="*/ 122 h 222"/>
                <a:gd name="T2" fmla="*/ 20 w 173"/>
                <a:gd name="T3" fmla="*/ 199 h 222"/>
                <a:gd name="T4" fmla="*/ 41 w 173"/>
                <a:gd name="T5" fmla="*/ 199 h 222"/>
                <a:gd name="T6" fmla="*/ 41 w 173"/>
                <a:gd name="T7" fmla="*/ 209 h 222"/>
                <a:gd name="T8" fmla="*/ 71 w 173"/>
                <a:gd name="T9" fmla="*/ 209 h 222"/>
                <a:gd name="T10" fmla="*/ 101 w 173"/>
                <a:gd name="T11" fmla="*/ 221 h 222"/>
                <a:gd name="T12" fmla="*/ 121 w 173"/>
                <a:gd name="T13" fmla="*/ 209 h 222"/>
                <a:gd name="T14" fmla="*/ 121 w 173"/>
                <a:gd name="T15" fmla="*/ 176 h 222"/>
                <a:gd name="T16" fmla="*/ 152 w 173"/>
                <a:gd name="T17" fmla="*/ 122 h 222"/>
                <a:gd name="T18" fmla="*/ 163 w 173"/>
                <a:gd name="T19" fmla="*/ 122 h 222"/>
                <a:gd name="T20" fmla="*/ 142 w 173"/>
                <a:gd name="T21" fmla="*/ 77 h 222"/>
                <a:gd name="T22" fmla="*/ 163 w 173"/>
                <a:gd name="T23" fmla="*/ 55 h 222"/>
                <a:gd name="T24" fmla="*/ 152 w 173"/>
                <a:gd name="T25" fmla="*/ 44 h 222"/>
                <a:gd name="T26" fmla="*/ 172 w 173"/>
                <a:gd name="T27" fmla="*/ 33 h 222"/>
                <a:gd name="T28" fmla="*/ 132 w 173"/>
                <a:gd name="T29" fmla="*/ 0 h 222"/>
                <a:gd name="T30" fmla="*/ 101 w 173"/>
                <a:gd name="T31" fmla="*/ 44 h 222"/>
                <a:gd name="T32" fmla="*/ 41 w 173"/>
                <a:gd name="T33" fmla="*/ 89 h 222"/>
                <a:gd name="T34" fmla="*/ 31 w 173"/>
                <a:gd name="T35" fmla="*/ 111 h 222"/>
                <a:gd name="T36" fmla="*/ 11 w 173"/>
                <a:gd name="T37" fmla="*/ 99 h 222"/>
                <a:gd name="T38" fmla="*/ 0 w 173"/>
                <a:gd name="T39" fmla="*/ 122 h 2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3"/>
                <a:gd name="T61" fmla="*/ 0 h 222"/>
                <a:gd name="T62" fmla="*/ 173 w 173"/>
                <a:gd name="T63" fmla="*/ 222 h 2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3" h="222">
                  <a:moveTo>
                    <a:pt x="0" y="122"/>
                  </a:moveTo>
                  <a:lnTo>
                    <a:pt x="20" y="199"/>
                  </a:lnTo>
                  <a:lnTo>
                    <a:pt x="41" y="199"/>
                  </a:lnTo>
                  <a:lnTo>
                    <a:pt x="41" y="209"/>
                  </a:lnTo>
                  <a:lnTo>
                    <a:pt x="71" y="209"/>
                  </a:lnTo>
                  <a:lnTo>
                    <a:pt x="101" y="221"/>
                  </a:lnTo>
                  <a:lnTo>
                    <a:pt x="121" y="209"/>
                  </a:lnTo>
                  <a:lnTo>
                    <a:pt x="121" y="176"/>
                  </a:lnTo>
                  <a:lnTo>
                    <a:pt x="152" y="122"/>
                  </a:lnTo>
                  <a:lnTo>
                    <a:pt x="163" y="122"/>
                  </a:lnTo>
                  <a:lnTo>
                    <a:pt x="142" y="77"/>
                  </a:lnTo>
                  <a:lnTo>
                    <a:pt x="163" y="55"/>
                  </a:lnTo>
                  <a:lnTo>
                    <a:pt x="152" y="44"/>
                  </a:lnTo>
                  <a:lnTo>
                    <a:pt x="172" y="33"/>
                  </a:lnTo>
                  <a:lnTo>
                    <a:pt x="132" y="0"/>
                  </a:lnTo>
                  <a:lnTo>
                    <a:pt x="101" y="44"/>
                  </a:lnTo>
                  <a:lnTo>
                    <a:pt x="41" y="89"/>
                  </a:lnTo>
                  <a:lnTo>
                    <a:pt x="31" y="111"/>
                  </a:lnTo>
                  <a:lnTo>
                    <a:pt x="11" y="99"/>
                  </a:lnTo>
                  <a:lnTo>
                    <a:pt x="0" y="12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6" name="Freeform 370"/>
            <p:cNvSpPr>
              <a:spLocks/>
            </p:cNvSpPr>
            <p:nvPr/>
          </p:nvSpPr>
          <p:spPr bwMode="auto">
            <a:xfrm>
              <a:off x="4698" y="2560"/>
              <a:ext cx="181" cy="232"/>
            </a:xfrm>
            <a:custGeom>
              <a:avLst/>
              <a:gdLst>
                <a:gd name="T0" fmla="*/ 0 w 181"/>
                <a:gd name="T1" fmla="*/ 128 h 232"/>
                <a:gd name="T2" fmla="*/ 21 w 181"/>
                <a:gd name="T3" fmla="*/ 208 h 232"/>
                <a:gd name="T4" fmla="*/ 43 w 181"/>
                <a:gd name="T5" fmla="*/ 208 h 232"/>
                <a:gd name="T6" fmla="*/ 43 w 181"/>
                <a:gd name="T7" fmla="*/ 219 h 232"/>
                <a:gd name="T8" fmla="*/ 74 w 181"/>
                <a:gd name="T9" fmla="*/ 219 h 232"/>
                <a:gd name="T10" fmla="*/ 106 w 181"/>
                <a:gd name="T11" fmla="*/ 231 h 232"/>
                <a:gd name="T12" fmla="*/ 127 w 181"/>
                <a:gd name="T13" fmla="*/ 219 h 232"/>
                <a:gd name="T14" fmla="*/ 127 w 181"/>
                <a:gd name="T15" fmla="*/ 184 h 232"/>
                <a:gd name="T16" fmla="*/ 159 w 181"/>
                <a:gd name="T17" fmla="*/ 128 h 232"/>
                <a:gd name="T18" fmla="*/ 170 w 181"/>
                <a:gd name="T19" fmla="*/ 128 h 232"/>
                <a:gd name="T20" fmla="*/ 149 w 181"/>
                <a:gd name="T21" fmla="*/ 81 h 232"/>
                <a:gd name="T22" fmla="*/ 170 w 181"/>
                <a:gd name="T23" fmla="*/ 58 h 232"/>
                <a:gd name="T24" fmla="*/ 159 w 181"/>
                <a:gd name="T25" fmla="*/ 46 h 232"/>
                <a:gd name="T26" fmla="*/ 180 w 181"/>
                <a:gd name="T27" fmla="*/ 35 h 232"/>
                <a:gd name="T28" fmla="*/ 138 w 181"/>
                <a:gd name="T29" fmla="*/ 0 h 232"/>
                <a:gd name="T30" fmla="*/ 106 w 181"/>
                <a:gd name="T31" fmla="*/ 46 h 232"/>
                <a:gd name="T32" fmla="*/ 43 w 181"/>
                <a:gd name="T33" fmla="*/ 93 h 232"/>
                <a:gd name="T34" fmla="*/ 32 w 181"/>
                <a:gd name="T35" fmla="*/ 116 h 232"/>
                <a:gd name="T36" fmla="*/ 11 w 181"/>
                <a:gd name="T37" fmla="*/ 103 h 232"/>
                <a:gd name="T38" fmla="*/ 0 w 181"/>
                <a:gd name="T39" fmla="*/ 128 h 232"/>
                <a:gd name="T40" fmla="*/ 21 w 181"/>
                <a:gd name="T41" fmla="*/ 208 h 232"/>
                <a:gd name="T42" fmla="*/ 43 w 181"/>
                <a:gd name="T43" fmla="*/ 208 h 232"/>
                <a:gd name="T44" fmla="*/ 43 w 181"/>
                <a:gd name="T45" fmla="*/ 219 h 232"/>
                <a:gd name="T46" fmla="*/ 74 w 181"/>
                <a:gd name="T47" fmla="*/ 219 h 232"/>
                <a:gd name="T48" fmla="*/ 106 w 181"/>
                <a:gd name="T49" fmla="*/ 231 h 232"/>
                <a:gd name="T50" fmla="*/ 127 w 181"/>
                <a:gd name="T51" fmla="*/ 219 h 232"/>
                <a:gd name="T52" fmla="*/ 127 w 181"/>
                <a:gd name="T53" fmla="*/ 184 h 232"/>
                <a:gd name="T54" fmla="*/ 159 w 181"/>
                <a:gd name="T55" fmla="*/ 128 h 232"/>
                <a:gd name="T56" fmla="*/ 170 w 181"/>
                <a:gd name="T57" fmla="*/ 128 h 232"/>
                <a:gd name="T58" fmla="*/ 149 w 181"/>
                <a:gd name="T59" fmla="*/ 81 h 232"/>
                <a:gd name="T60" fmla="*/ 170 w 181"/>
                <a:gd name="T61" fmla="*/ 58 h 232"/>
                <a:gd name="T62" fmla="*/ 159 w 181"/>
                <a:gd name="T63" fmla="*/ 46 h 232"/>
                <a:gd name="T64" fmla="*/ 180 w 181"/>
                <a:gd name="T65" fmla="*/ 35 h 232"/>
                <a:gd name="T66" fmla="*/ 138 w 181"/>
                <a:gd name="T67" fmla="*/ 0 h 232"/>
                <a:gd name="T68" fmla="*/ 106 w 181"/>
                <a:gd name="T69" fmla="*/ 46 h 232"/>
                <a:gd name="T70" fmla="*/ 43 w 181"/>
                <a:gd name="T71" fmla="*/ 93 h 232"/>
                <a:gd name="T72" fmla="*/ 32 w 181"/>
                <a:gd name="T73" fmla="*/ 116 h 232"/>
                <a:gd name="T74" fmla="*/ 11 w 181"/>
                <a:gd name="T75" fmla="*/ 103 h 232"/>
                <a:gd name="T76" fmla="*/ 0 w 181"/>
                <a:gd name="T77" fmla="*/ 128 h 2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81"/>
                <a:gd name="T118" fmla="*/ 0 h 232"/>
                <a:gd name="T119" fmla="*/ 181 w 181"/>
                <a:gd name="T120" fmla="*/ 232 h 2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81" h="232">
                  <a:moveTo>
                    <a:pt x="0" y="128"/>
                  </a:moveTo>
                  <a:lnTo>
                    <a:pt x="21" y="208"/>
                  </a:lnTo>
                  <a:lnTo>
                    <a:pt x="43" y="208"/>
                  </a:lnTo>
                  <a:lnTo>
                    <a:pt x="43" y="219"/>
                  </a:lnTo>
                  <a:lnTo>
                    <a:pt x="74" y="219"/>
                  </a:lnTo>
                  <a:lnTo>
                    <a:pt x="106" y="231"/>
                  </a:lnTo>
                  <a:lnTo>
                    <a:pt x="127" y="219"/>
                  </a:lnTo>
                  <a:lnTo>
                    <a:pt x="127" y="184"/>
                  </a:lnTo>
                  <a:lnTo>
                    <a:pt x="159" y="128"/>
                  </a:lnTo>
                  <a:lnTo>
                    <a:pt x="170" y="128"/>
                  </a:lnTo>
                  <a:lnTo>
                    <a:pt x="149" y="81"/>
                  </a:lnTo>
                  <a:lnTo>
                    <a:pt x="170" y="58"/>
                  </a:lnTo>
                  <a:lnTo>
                    <a:pt x="159" y="46"/>
                  </a:lnTo>
                  <a:lnTo>
                    <a:pt x="180" y="35"/>
                  </a:lnTo>
                  <a:lnTo>
                    <a:pt x="138" y="0"/>
                  </a:lnTo>
                  <a:lnTo>
                    <a:pt x="106" y="46"/>
                  </a:lnTo>
                  <a:lnTo>
                    <a:pt x="43" y="93"/>
                  </a:lnTo>
                  <a:lnTo>
                    <a:pt x="32" y="116"/>
                  </a:lnTo>
                  <a:lnTo>
                    <a:pt x="11" y="103"/>
                  </a:lnTo>
                  <a:lnTo>
                    <a:pt x="0" y="128"/>
                  </a:lnTo>
                  <a:lnTo>
                    <a:pt x="21" y="208"/>
                  </a:lnTo>
                  <a:lnTo>
                    <a:pt x="43" y="208"/>
                  </a:lnTo>
                  <a:lnTo>
                    <a:pt x="43" y="219"/>
                  </a:lnTo>
                  <a:lnTo>
                    <a:pt x="74" y="219"/>
                  </a:lnTo>
                  <a:lnTo>
                    <a:pt x="106" y="231"/>
                  </a:lnTo>
                  <a:lnTo>
                    <a:pt x="127" y="219"/>
                  </a:lnTo>
                  <a:lnTo>
                    <a:pt x="127" y="184"/>
                  </a:lnTo>
                  <a:lnTo>
                    <a:pt x="159" y="128"/>
                  </a:lnTo>
                  <a:lnTo>
                    <a:pt x="170" y="128"/>
                  </a:lnTo>
                  <a:lnTo>
                    <a:pt x="149" y="81"/>
                  </a:lnTo>
                  <a:lnTo>
                    <a:pt x="170" y="58"/>
                  </a:lnTo>
                  <a:lnTo>
                    <a:pt x="159" y="46"/>
                  </a:lnTo>
                  <a:lnTo>
                    <a:pt x="180" y="35"/>
                  </a:lnTo>
                  <a:lnTo>
                    <a:pt x="138" y="0"/>
                  </a:lnTo>
                  <a:lnTo>
                    <a:pt x="106" y="46"/>
                  </a:lnTo>
                  <a:lnTo>
                    <a:pt x="43" y="93"/>
                  </a:lnTo>
                  <a:lnTo>
                    <a:pt x="32" y="116"/>
                  </a:lnTo>
                  <a:lnTo>
                    <a:pt x="11" y="103"/>
                  </a:lnTo>
                  <a:lnTo>
                    <a:pt x="0" y="12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7" name="Freeform 371"/>
            <p:cNvSpPr>
              <a:spLocks/>
            </p:cNvSpPr>
            <p:nvPr/>
          </p:nvSpPr>
          <p:spPr bwMode="auto">
            <a:xfrm>
              <a:off x="5028" y="2768"/>
              <a:ext cx="45" cy="17"/>
            </a:xfrm>
            <a:custGeom>
              <a:avLst/>
              <a:gdLst>
                <a:gd name="T0" fmla="*/ 0 w 45"/>
                <a:gd name="T1" fmla="*/ 7 h 17"/>
                <a:gd name="T2" fmla="*/ 44 w 45"/>
                <a:gd name="T3" fmla="*/ 16 h 17"/>
                <a:gd name="T4" fmla="*/ 35 w 45"/>
                <a:gd name="T5" fmla="*/ 7 h 17"/>
                <a:gd name="T6" fmla="*/ 27 w 45"/>
                <a:gd name="T7" fmla="*/ 0 h 17"/>
                <a:gd name="T8" fmla="*/ 0 w 45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7"/>
                <a:gd name="T17" fmla="*/ 45 w 4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7">
                  <a:moveTo>
                    <a:pt x="0" y="7"/>
                  </a:moveTo>
                  <a:lnTo>
                    <a:pt x="44" y="16"/>
                  </a:lnTo>
                  <a:lnTo>
                    <a:pt x="35" y="7"/>
                  </a:lnTo>
                  <a:lnTo>
                    <a:pt x="27" y="0"/>
                  </a:lnTo>
                  <a:lnTo>
                    <a:pt x="0" y="7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8" name="Freeform 372"/>
            <p:cNvSpPr>
              <a:spLocks/>
            </p:cNvSpPr>
            <p:nvPr/>
          </p:nvSpPr>
          <p:spPr bwMode="auto">
            <a:xfrm>
              <a:off x="5028" y="2768"/>
              <a:ext cx="55" cy="24"/>
            </a:xfrm>
            <a:custGeom>
              <a:avLst/>
              <a:gdLst>
                <a:gd name="T0" fmla="*/ 0 w 55"/>
                <a:gd name="T1" fmla="*/ 11 h 24"/>
                <a:gd name="T2" fmla="*/ 54 w 55"/>
                <a:gd name="T3" fmla="*/ 23 h 24"/>
                <a:gd name="T4" fmla="*/ 43 w 55"/>
                <a:gd name="T5" fmla="*/ 11 h 24"/>
                <a:gd name="T6" fmla="*/ 33 w 55"/>
                <a:gd name="T7" fmla="*/ 0 h 24"/>
                <a:gd name="T8" fmla="*/ 0 w 55"/>
                <a:gd name="T9" fmla="*/ 11 h 24"/>
                <a:gd name="T10" fmla="*/ 54 w 55"/>
                <a:gd name="T11" fmla="*/ 23 h 24"/>
                <a:gd name="T12" fmla="*/ 43 w 55"/>
                <a:gd name="T13" fmla="*/ 11 h 24"/>
                <a:gd name="T14" fmla="*/ 33 w 55"/>
                <a:gd name="T15" fmla="*/ 0 h 24"/>
                <a:gd name="T16" fmla="*/ 0 w 55"/>
                <a:gd name="T17" fmla="*/ 11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"/>
                <a:gd name="T28" fmla="*/ 0 h 24"/>
                <a:gd name="T29" fmla="*/ 55 w 55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" h="24">
                  <a:moveTo>
                    <a:pt x="0" y="11"/>
                  </a:moveTo>
                  <a:lnTo>
                    <a:pt x="54" y="23"/>
                  </a:lnTo>
                  <a:lnTo>
                    <a:pt x="43" y="11"/>
                  </a:lnTo>
                  <a:lnTo>
                    <a:pt x="33" y="0"/>
                  </a:lnTo>
                  <a:lnTo>
                    <a:pt x="0" y="11"/>
                  </a:lnTo>
                  <a:lnTo>
                    <a:pt x="54" y="23"/>
                  </a:lnTo>
                  <a:lnTo>
                    <a:pt x="43" y="11"/>
                  </a:lnTo>
                  <a:lnTo>
                    <a:pt x="33" y="0"/>
                  </a:lnTo>
                  <a:lnTo>
                    <a:pt x="0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199" name="Freeform 373"/>
            <p:cNvSpPr>
              <a:spLocks/>
            </p:cNvSpPr>
            <p:nvPr/>
          </p:nvSpPr>
          <p:spPr bwMode="auto">
            <a:xfrm>
              <a:off x="4868" y="2664"/>
              <a:ext cx="99" cy="153"/>
            </a:xfrm>
            <a:custGeom>
              <a:avLst/>
              <a:gdLst>
                <a:gd name="T0" fmla="*/ 30 w 99"/>
                <a:gd name="T1" fmla="*/ 11 h 153"/>
                <a:gd name="T2" fmla="*/ 79 w 99"/>
                <a:gd name="T3" fmla="*/ 23 h 153"/>
                <a:gd name="T4" fmla="*/ 98 w 99"/>
                <a:gd name="T5" fmla="*/ 0 h 153"/>
                <a:gd name="T6" fmla="*/ 98 w 99"/>
                <a:gd name="T7" fmla="*/ 11 h 153"/>
                <a:gd name="T8" fmla="*/ 88 w 99"/>
                <a:gd name="T9" fmla="*/ 33 h 153"/>
                <a:gd name="T10" fmla="*/ 19 w 99"/>
                <a:gd name="T11" fmla="*/ 33 h 153"/>
                <a:gd name="T12" fmla="*/ 19 w 99"/>
                <a:gd name="T13" fmla="*/ 54 h 153"/>
                <a:gd name="T14" fmla="*/ 30 w 99"/>
                <a:gd name="T15" fmla="*/ 65 h 153"/>
                <a:gd name="T16" fmla="*/ 68 w 99"/>
                <a:gd name="T17" fmla="*/ 54 h 153"/>
                <a:gd name="T18" fmla="*/ 79 w 99"/>
                <a:gd name="T19" fmla="*/ 54 h 153"/>
                <a:gd name="T20" fmla="*/ 39 w 99"/>
                <a:gd name="T21" fmla="*/ 75 h 153"/>
                <a:gd name="T22" fmla="*/ 58 w 99"/>
                <a:gd name="T23" fmla="*/ 108 h 153"/>
                <a:gd name="T24" fmla="*/ 49 w 99"/>
                <a:gd name="T25" fmla="*/ 119 h 153"/>
                <a:gd name="T26" fmla="*/ 58 w 99"/>
                <a:gd name="T27" fmla="*/ 129 h 153"/>
                <a:gd name="T28" fmla="*/ 39 w 99"/>
                <a:gd name="T29" fmla="*/ 141 h 153"/>
                <a:gd name="T30" fmla="*/ 30 w 99"/>
                <a:gd name="T31" fmla="*/ 98 h 153"/>
                <a:gd name="T32" fmla="*/ 19 w 99"/>
                <a:gd name="T33" fmla="*/ 108 h 153"/>
                <a:gd name="T34" fmla="*/ 19 w 99"/>
                <a:gd name="T35" fmla="*/ 152 h 153"/>
                <a:gd name="T36" fmla="*/ 9 w 99"/>
                <a:gd name="T37" fmla="*/ 152 h 153"/>
                <a:gd name="T38" fmla="*/ 0 w 99"/>
                <a:gd name="T39" fmla="*/ 152 h 153"/>
                <a:gd name="T40" fmla="*/ 9 w 99"/>
                <a:gd name="T41" fmla="*/ 108 h 153"/>
                <a:gd name="T42" fmla="*/ 0 w 99"/>
                <a:gd name="T43" fmla="*/ 108 h 153"/>
                <a:gd name="T44" fmla="*/ 0 w 99"/>
                <a:gd name="T45" fmla="*/ 98 h 153"/>
                <a:gd name="T46" fmla="*/ 9 w 99"/>
                <a:gd name="T47" fmla="*/ 54 h 153"/>
                <a:gd name="T48" fmla="*/ 19 w 99"/>
                <a:gd name="T49" fmla="*/ 23 h 153"/>
                <a:gd name="T50" fmla="*/ 30 w 99"/>
                <a:gd name="T51" fmla="*/ 11 h 1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9"/>
                <a:gd name="T79" fmla="*/ 0 h 153"/>
                <a:gd name="T80" fmla="*/ 99 w 99"/>
                <a:gd name="T81" fmla="*/ 153 h 15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9" h="153">
                  <a:moveTo>
                    <a:pt x="30" y="11"/>
                  </a:moveTo>
                  <a:lnTo>
                    <a:pt x="79" y="23"/>
                  </a:lnTo>
                  <a:lnTo>
                    <a:pt x="98" y="0"/>
                  </a:lnTo>
                  <a:lnTo>
                    <a:pt x="98" y="11"/>
                  </a:lnTo>
                  <a:lnTo>
                    <a:pt x="88" y="33"/>
                  </a:lnTo>
                  <a:lnTo>
                    <a:pt x="19" y="33"/>
                  </a:lnTo>
                  <a:lnTo>
                    <a:pt x="19" y="54"/>
                  </a:lnTo>
                  <a:lnTo>
                    <a:pt x="30" y="65"/>
                  </a:lnTo>
                  <a:lnTo>
                    <a:pt x="68" y="54"/>
                  </a:lnTo>
                  <a:lnTo>
                    <a:pt x="79" y="54"/>
                  </a:lnTo>
                  <a:lnTo>
                    <a:pt x="39" y="75"/>
                  </a:lnTo>
                  <a:lnTo>
                    <a:pt x="58" y="108"/>
                  </a:lnTo>
                  <a:lnTo>
                    <a:pt x="49" y="119"/>
                  </a:lnTo>
                  <a:lnTo>
                    <a:pt x="58" y="129"/>
                  </a:lnTo>
                  <a:lnTo>
                    <a:pt x="39" y="141"/>
                  </a:lnTo>
                  <a:lnTo>
                    <a:pt x="30" y="98"/>
                  </a:lnTo>
                  <a:lnTo>
                    <a:pt x="19" y="108"/>
                  </a:lnTo>
                  <a:lnTo>
                    <a:pt x="19" y="152"/>
                  </a:lnTo>
                  <a:lnTo>
                    <a:pt x="9" y="152"/>
                  </a:lnTo>
                  <a:lnTo>
                    <a:pt x="0" y="152"/>
                  </a:lnTo>
                  <a:lnTo>
                    <a:pt x="9" y="10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9" y="54"/>
                  </a:lnTo>
                  <a:lnTo>
                    <a:pt x="19" y="23"/>
                  </a:lnTo>
                  <a:lnTo>
                    <a:pt x="30" y="11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0" name="Freeform 374"/>
            <p:cNvSpPr>
              <a:spLocks/>
            </p:cNvSpPr>
            <p:nvPr/>
          </p:nvSpPr>
          <p:spPr bwMode="auto">
            <a:xfrm>
              <a:off x="4868" y="2664"/>
              <a:ext cx="108" cy="163"/>
            </a:xfrm>
            <a:custGeom>
              <a:avLst/>
              <a:gdLst>
                <a:gd name="T0" fmla="*/ 32 w 108"/>
                <a:gd name="T1" fmla="*/ 12 h 163"/>
                <a:gd name="T2" fmla="*/ 86 w 108"/>
                <a:gd name="T3" fmla="*/ 24 h 163"/>
                <a:gd name="T4" fmla="*/ 107 w 108"/>
                <a:gd name="T5" fmla="*/ 0 h 163"/>
                <a:gd name="T6" fmla="*/ 107 w 108"/>
                <a:gd name="T7" fmla="*/ 12 h 163"/>
                <a:gd name="T8" fmla="*/ 96 w 108"/>
                <a:gd name="T9" fmla="*/ 35 h 163"/>
                <a:gd name="T10" fmla="*/ 21 w 108"/>
                <a:gd name="T11" fmla="*/ 35 h 163"/>
                <a:gd name="T12" fmla="*/ 21 w 108"/>
                <a:gd name="T13" fmla="*/ 58 h 163"/>
                <a:gd name="T14" fmla="*/ 32 w 108"/>
                <a:gd name="T15" fmla="*/ 70 h 163"/>
                <a:gd name="T16" fmla="*/ 75 w 108"/>
                <a:gd name="T17" fmla="*/ 58 h 163"/>
                <a:gd name="T18" fmla="*/ 86 w 108"/>
                <a:gd name="T19" fmla="*/ 58 h 163"/>
                <a:gd name="T20" fmla="*/ 42 w 108"/>
                <a:gd name="T21" fmla="*/ 80 h 163"/>
                <a:gd name="T22" fmla="*/ 64 w 108"/>
                <a:gd name="T23" fmla="*/ 115 h 163"/>
                <a:gd name="T24" fmla="*/ 54 w 108"/>
                <a:gd name="T25" fmla="*/ 127 h 163"/>
                <a:gd name="T26" fmla="*/ 64 w 108"/>
                <a:gd name="T27" fmla="*/ 138 h 163"/>
                <a:gd name="T28" fmla="*/ 42 w 108"/>
                <a:gd name="T29" fmla="*/ 150 h 163"/>
                <a:gd name="T30" fmla="*/ 32 w 108"/>
                <a:gd name="T31" fmla="*/ 104 h 163"/>
                <a:gd name="T32" fmla="*/ 21 w 108"/>
                <a:gd name="T33" fmla="*/ 115 h 163"/>
                <a:gd name="T34" fmla="*/ 21 w 108"/>
                <a:gd name="T35" fmla="*/ 162 h 163"/>
                <a:gd name="T36" fmla="*/ 10 w 108"/>
                <a:gd name="T37" fmla="*/ 162 h 163"/>
                <a:gd name="T38" fmla="*/ 0 w 108"/>
                <a:gd name="T39" fmla="*/ 162 h 163"/>
                <a:gd name="T40" fmla="*/ 10 w 108"/>
                <a:gd name="T41" fmla="*/ 115 h 163"/>
                <a:gd name="T42" fmla="*/ 0 w 108"/>
                <a:gd name="T43" fmla="*/ 115 h 163"/>
                <a:gd name="T44" fmla="*/ 0 w 108"/>
                <a:gd name="T45" fmla="*/ 104 h 163"/>
                <a:gd name="T46" fmla="*/ 10 w 108"/>
                <a:gd name="T47" fmla="*/ 58 h 163"/>
                <a:gd name="T48" fmla="*/ 21 w 108"/>
                <a:gd name="T49" fmla="*/ 24 h 163"/>
                <a:gd name="T50" fmla="*/ 32 w 108"/>
                <a:gd name="T51" fmla="*/ 12 h 163"/>
                <a:gd name="T52" fmla="*/ 86 w 108"/>
                <a:gd name="T53" fmla="*/ 24 h 163"/>
                <a:gd name="T54" fmla="*/ 107 w 108"/>
                <a:gd name="T55" fmla="*/ 0 h 163"/>
                <a:gd name="T56" fmla="*/ 107 w 108"/>
                <a:gd name="T57" fmla="*/ 12 h 163"/>
                <a:gd name="T58" fmla="*/ 96 w 108"/>
                <a:gd name="T59" fmla="*/ 35 h 163"/>
                <a:gd name="T60" fmla="*/ 21 w 108"/>
                <a:gd name="T61" fmla="*/ 35 h 163"/>
                <a:gd name="T62" fmla="*/ 21 w 108"/>
                <a:gd name="T63" fmla="*/ 58 h 163"/>
                <a:gd name="T64" fmla="*/ 32 w 108"/>
                <a:gd name="T65" fmla="*/ 70 h 163"/>
                <a:gd name="T66" fmla="*/ 75 w 108"/>
                <a:gd name="T67" fmla="*/ 58 h 163"/>
                <a:gd name="T68" fmla="*/ 86 w 108"/>
                <a:gd name="T69" fmla="*/ 58 h 163"/>
                <a:gd name="T70" fmla="*/ 42 w 108"/>
                <a:gd name="T71" fmla="*/ 80 h 163"/>
                <a:gd name="T72" fmla="*/ 64 w 108"/>
                <a:gd name="T73" fmla="*/ 115 h 163"/>
                <a:gd name="T74" fmla="*/ 54 w 108"/>
                <a:gd name="T75" fmla="*/ 127 h 163"/>
                <a:gd name="T76" fmla="*/ 64 w 108"/>
                <a:gd name="T77" fmla="*/ 138 h 163"/>
                <a:gd name="T78" fmla="*/ 42 w 108"/>
                <a:gd name="T79" fmla="*/ 150 h 163"/>
                <a:gd name="T80" fmla="*/ 32 w 108"/>
                <a:gd name="T81" fmla="*/ 104 h 163"/>
                <a:gd name="T82" fmla="*/ 21 w 108"/>
                <a:gd name="T83" fmla="*/ 115 h 163"/>
                <a:gd name="T84" fmla="*/ 21 w 108"/>
                <a:gd name="T85" fmla="*/ 162 h 163"/>
                <a:gd name="T86" fmla="*/ 10 w 108"/>
                <a:gd name="T87" fmla="*/ 162 h 163"/>
                <a:gd name="T88" fmla="*/ 0 w 108"/>
                <a:gd name="T89" fmla="*/ 162 h 163"/>
                <a:gd name="T90" fmla="*/ 10 w 108"/>
                <a:gd name="T91" fmla="*/ 115 h 163"/>
                <a:gd name="T92" fmla="*/ 0 w 108"/>
                <a:gd name="T93" fmla="*/ 115 h 163"/>
                <a:gd name="T94" fmla="*/ 0 w 108"/>
                <a:gd name="T95" fmla="*/ 104 h 163"/>
                <a:gd name="T96" fmla="*/ 10 w 108"/>
                <a:gd name="T97" fmla="*/ 58 h 163"/>
                <a:gd name="T98" fmla="*/ 21 w 108"/>
                <a:gd name="T99" fmla="*/ 24 h 163"/>
                <a:gd name="T100" fmla="*/ 32 w 108"/>
                <a:gd name="T101" fmla="*/ 12 h 1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8"/>
                <a:gd name="T154" fmla="*/ 0 h 163"/>
                <a:gd name="T155" fmla="*/ 108 w 108"/>
                <a:gd name="T156" fmla="*/ 163 h 16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8" h="163">
                  <a:moveTo>
                    <a:pt x="32" y="12"/>
                  </a:moveTo>
                  <a:lnTo>
                    <a:pt x="86" y="24"/>
                  </a:lnTo>
                  <a:lnTo>
                    <a:pt x="107" y="0"/>
                  </a:lnTo>
                  <a:lnTo>
                    <a:pt x="107" y="12"/>
                  </a:lnTo>
                  <a:lnTo>
                    <a:pt x="96" y="35"/>
                  </a:lnTo>
                  <a:lnTo>
                    <a:pt x="21" y="35"/>
                  </a:lnTo>
                  <a:lnTo>
                    <a:pt x="21" y="58"/>
                  </a:lnTo>
                  <a:lnTo>
                    <a:pt x="32" y="70"/>
                  </a:lnTo>
                  <a:lnTo>
                    <a:pt x="75" y="58"/>
                  </a:lnTo>
                  <a:lnTo>
                    <a:pt x="86" y="58"/>
                  </a:lnTo>
                  <a:lnTo>
                    <a:pt x="42" y="80"/>
                  </a:lnTo>
                  <a:lnTo>
                    <a:pt x="64" y="115"/>
                  </a:lnTo>
                  <a:lnTo>
                    <a:pt x="54" y="127"/>
                  </a:lnTo>
                  <a:lnTo>
                    <a:pt x="64" y="138"/>
                  </a:lnTo>
                  <a:lnTo>
                    <a:pt x="42" y="150"/>
                  </a:lnTo>
                  <a:lnTo>
                    <a:pt x="32" y="104"/>
                  </a:lnTo>
                  <a:lnTo>
                    <a:pt x="21" y="115"/>
                  </a:lnTo>
                  <a:lnTo>
                    <a:pt x="21" y="162"/>
                  </a:lnTo>
                  <a:lnTo>
                    <a:pt x="10" y="162"/>
                  </a:lnTo>
                  <a:lnTo>
                    <a:pt x="0" y="162"/>
                  </a:lnTo>
                  <a:lnTo>
                    <a:pt x="10" y="115"/>
                  </a:lnTo>
                  <a:lnTo>
                    <a:pt x="0" y="115"/>
                  </a:lnTo>
                  <a:lnTo>
                    <a:pt x="0" y="104"/>
                  </a:lnTo>
                  <a:lnTo>
                    <a:pt x="10" y="58"/>
                  </a:lnTo>
                  <a:lnTo>
                    <a:pt x="21" y="24"/>
                  </a:lnTo>
                  <a:lnTo>
                    <a:pt x="32" y="12"/>
                  </a:lnTo>
                  <a:lnTo>
                    <a:pt x="86" y="24"/>
                  </a:lnTo>
                  <a:lnTo>
                    <a:pt x="107" y="0"/>
                  </a:lnTo>
                  <a:lnTo>
                    <a:pt x="107" y="12"/>
                  </a:lnTo>
                  <a:lnTo>
                    <a:pt x="96" y="35"/>
                  </a:lnTo>
                  <a:lnTo>
                    <a:pt x="21" y="35"/>
                  </a:lnTo>
                  <a:lnTo>
                    <a:pt x="21" y="58"/>
                  </a:lnTo>
                  <a:lnTo>
                    <a:pt x="32" y="70"/>
                  </a:lnTo>
                  <a:lnTo>
                    <a:pt x="75" y="58"/>
                  </a:lnTo>
                  <a:lnTo>
                    <a:pt x="86" y="58"/>
                  </a:lnTo>
                  <a:lnTo>
                    <a:pt x="42" y="80"/>
                  </a:lnTo>
                  <a:lnTo>
                    <a:pt x="64" y="115"/>
                  </a:lnTo>
                  <a:lnTo>
                    <a:pt x="54" y="127"/>
                  </a:lnTo>
                  <a:lnTo>
                    <a:pt x="64" y="138"/>
                  </a:lnTo>
                  <a:lnTo>
                    <a:pt x="42" y="150"/>
                  </a:lnTo>
                  <a:lnTo>
                    <a:pt x="32" y="104"/>
                  </a:lnTo>
                  <a:lnTo>
                    <a:pt x="21" y="115"/>
                  </a:lnTo>
                  <a:lnTo>
                    <a:pt x="21" y="162"/>
                  </a:lnTo>
                  <a:lnTo>
                    <a:pt x="10" y="162"/>
                  </a:lnTo>
                  <a:lnTo>
                    <a:pt x="0" y="162"/>
                  </a:lnTo>
                  <a:lnTo>
                    <a:pt x="10" y="115"/>
                  </a:lnTo>
                  <a:lnTo>
                    <a:pt x="0" y="115"/>
                  </a:lnTo>
                  <a:lnTo>
                    <a:pt x="0" y="104"/>
                  </a:lnTo>
                  <a:lnTo>
                    <a:pt x="10" y="58"/>
                  </a:lnTo>
                  <a:lnTo>
                    <a:pt x="21" y="24"/>
                  </a:lnTo>
                  <a:lnTo>
                    <a:pt x="32" y="1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1" name="Freeform 375"/>
            <p:cNvSpPr>
              <a:spLocks/>
            </p:cNvSpPr>
            <p:nvPr/>
          </p:nvSpPr>
          <p:spPr bwMode="auto">
            <a:xfrm>
              <a:off x="5082" y="2710"/>
              <a:ext cx="332" cy="222"/>
            </a:xfrm>
            <a:custGeom>
              <a:avLst/>
              <a:gdLst>
                <a:gd name="T0" fmla="*/ 176 w 332"/>
                <a:gd name="T1" fmla="*/ 55 h 222"/>
                <a:gd name="T2" fmla="*/ 238 w 332"/>
                <a:gd name="T3" fmla="*/ 77 h 222"/>
                <a:gd name="T4" fmla="*/ 248 w 332"/>
                <a:gd name="T5" fmla="*/ 87 h 222"/>
                <a:gd name="T6" fmla="*/ 259 w 332"/>
                <a:gd name="T7" fmla="*/ 111 h 222"/>
                <a:gd name="T8" fmla="*/ 290 w 332"/>
                <a:gd name="T9" fmla="*/ 121 h 222"/>
                <a:gd name="T10" fmla="*/ 290 w 332"/>
                <a:gd name="T11" fmla="*/ 132 h 222"/>
                <a:gd name="T12" fmla="*/ 279 w 332"/>
                <a:gd name="T13" fmla="*/ 143 h 222"/>
                <a:gd name="T14" fmla="*/ 290 w 332"/>
                <a:gd name="T15" fmla="*/ 166 h 222"/>
                <a:gd name="T16" fmla="*/ 300 w 332"/>
                <a:gd name="T17" fmla="*/ 188 h 222"/>
                <a:gd name="T18" fmla="*/ 311 w 332"/>
                <a:gd name="T19" fmla="*/ 188 h 222"/>
                <a:gd name="T20" fmla="*/ 311 w 332"/>
                <a:gd name="T21" fmla="*/ 198 h 222"/>
                <a:gd name="T22" fmla="*/ 320 w 332"/>
                <a:gd name="T23" fmla="*/ 198 h 222"/>
                <a:gd name="T24" fmla="*/ 331 w 332"/>
                <a:gd name="T25" fmla="*/ 209 h 222"/>
                <a:gd name="T26" fmla="*/ 320 w 332"/>
                <a:gd name="T27" fmla="*/ 221 h 222"/>
                <a:gd name="T28" fmla="*/ 279 w 332"/>
                <a:gd name="T29" fmla="*/ 209 h 222"/>
                <a:gd name="T30" fmla="*/ 259 w 332"/>
                <a:gd name="T31" fmla="*/ 166 h 222"/>
                <a:gd name="T32" fmla="*/ 227 w 332"/>
                <a:gd name="T33" fmla="*/ 154 h 222"/>
                <a:gd name="T34" fmla="*/ 217 w 332"/>
                <a:gd name="T35" fmla="*/ 154 h 222"/>
                <a:gd name="T36" fmla="*/ 217 w 332"/>
                <a:gd name="T37" fmla="*/ 166 h 222"/>
                <a:gd name="T38" fmla="*/ 207 w 332"/>
                <a:gd name="T39" fmla="*/ 176 h 222"/>
                <a:gd name="T40" fmla="*/ 207 w 332"/>
                <a:gd name="T41" fmla="*/ 188 h 222"/>
                <a:gd name="T42" fmla="*/ 196 w 332"/>
                <a:gd name="T43" fmla="*/ 188 h 222"/>
                <a:gd name="T44" fmla="*/ 165 w 332"/>
                <a:gd name="T45" fmla="*/ 188 h 222"/>
                <a:gd name="T46" fmla="*/ 155 w 332"/>
                <a:gd name="T47" fmla="*/ 166 h 222"/>
                <a:gd name="T48" fmla="*/ 113 w 332"/>
                <a:gd name="T49" fmla="*/ 176 h 222"/>
                <a:gd name="T50" fmla="*/ 124 w 332"/>
                <a:gd name="T51" fmla="*/ 154 h 222"/>
                <a:gd name="T52" fmla="*/ 135 w 332"/>
                <a:gd name="T53" fmla="*/ 154 h 222"/>
                <a:gd name="T54" fmla="*/ 124 w 332"/>
                <a:gd name="T55" fmla="*/ 111 h 222"/>
                <a:gd name="T56" fmla="*/ 61 w 332"/>
                <a:gd name="T57" fmla="*/ 77 h 222"/>
                <a:gd name="T58" fmla="*/ 52 w 332"/>
                <a:gd name="T59" fmla="*/ 77 h 222"/>
                <a:gd name="T60" fmla="*/ 52 w 332"/>
                <a:gd name="T61" fmla="*/ 55 h 222"/>
                <a:gd name="T62" fmla="*/ 41 w 332"/>
                <a:gd name="T63" fmla="*/ 77 h 222"/>
                <a:gd name="T64" fmla="*/ 31 w 332"/>
                <a:gd name="T65" fmla="*/ 77 h 222"/>
                <a:gd name="T66" fmla="*/ 31 w 332"/>
                <a:gd name="T67" fmla="*/ 66 h 222"/>
                <a:gd name="T68" fmla="*/ 20 w 332"/>
                <a:gd name="T69" fmla="*/ 55 h 222"/>
                <a:gd name="T70" fmla="*/ 41 w 332"/>
                <a:gd name="T71" fmla="*/ 55 h 222"/>
                <a:gd name="T72" fmla="*/ 52 w 332"/>
                <a:gd name="T73" fmla="*/ 44 h 222"/>
                <a:gd name="T74" fmla="*/ 20 w 332"/>
                <a:gd name="T75" fmla="*/ 44 h 222"/>
                <a:gd name="T76" fmla="*/ 10 w 332"/>
                <a:gd name="T77" fmla="*/ 32 h 222"/>
                <a:gd name="T78" fmla="*/ 0 w 332"/>
                <a:gd name="T79" fmla="*/ 22 h 222"/>
                <a:gd name="T80" fmla="*/ 0 w 332"/>
                <a:gd name="T81" fmla="*/ 10 h 222"/>
                <a:gd name="T82" fmla="*/ 20 w 332"/>
                <a:gd name="T83" fmla="*/ 0 h 222"/>
                <a:gd name="T84" fmla="*/ 52 w 332"/>
                <a:gd name="T85" fmla="*/ 10 h 222"/>
                <a:gd name="T86" fmla="*/ 52 w 332"/>
                <a:gd name="T87" fmla="*/ 44 h 222"/>
                <a:gd name="T88" fmla="*/ 72 w 332"/>
                <a:gd name="T89" fmla="*/ 66 h 222"/>
                <a:gd name="T90" fmla="*/ 124 w 332"/>
                <a:gd name="T91" fmla="*/ 22 h 222"/>
                <a:gd name="T92" fmla="*/ 176 w 332"/>
                <a:gd name="T93" fmla="*/ 55 h 2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2"/>
                <a:gd name="T142" fmla="*/ 0 h 222"/>
                <a:gd name="T143" fmla="*/ 332 w 332"/>
                <a:gd name="T144" fmla="*/ 222 h 2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2" h="222">
                  <a:moveTo>
                    <a:pt x="176" y="55"/>
                  </a:moveTo>
                  <a:lnTo>
                    <a:pt x="238" y="77"/>
                  </a:lnTo>
                  <a:lnTo>
                    <a:pt x="248" y="87"/>
                  </a:lnTo>
                  <a:lnTo>
                    <a:pt x="259" y="111"/>
                  </a:lnTo>
                  <a:lnTo>
                    <a:pt x="290" y="121"/>
                  </a:lnTo>
                  <a:lnTo>
                    <a:pt x="290" y="132"/>
                  </a:lnTo>
                  <a:lnTo>
                    <a:pt x="279" y="143"/>
                  </a:lnTo>
                  <a:lnTo>
                    <a:pt x="290" y="166"/>
                  </a:lnTo>
                  <a:lnTo>
                    <a:pt x="300" y="188"/>
                  </a:lnTo>
                  <a:lnTo>
                    <a:pt x="311" y="188"/>
                  </a:lnTo>
                  <a:lnTo>
                    <a:pt x="311" y="198"/>
                  </a:lnTo>
                  <a:lnTo>
                    <a:pt x="320" y="198"/>
                  </a:lnTo>
                  <a:lnTo>
                    <a:pt x="331" y="209"/>
                  </a:lnTo>
                  <a:lnTo>
                    <a:pt x="320" y="221"/>
                  </a:lnTo>
                  <a:lnTo>
                    <a:pt x="279" y="209"/>
                  </a:lnTo>
                  <a:lnTo>
                    <a:pt x="259" y="166"/>
                  </a:lnTo>
                  <a:lnTo>
                    <a:pt x="227" y="154"/>
                  </a:lnTo>
                  <a:lnTo>
                    <a:pt x="217" y="154"/>
                  </a:lnTo>
                  <a:lnTo>
                    <a:pt x="217" y="166"/>
                  </a:lnTo>
                  <a:lnTo>
                    <a:pt x="207" y="176"/>
                  </a:lnTo>
                  <a:lnTo>
                    <a:pt x="207" y="188"/>
                  </a:lnTo>
                  <a:lnTo>
                    <a:pt x="196" y="188"/>
                  </a:lnTo>
                  <a:lnTo>
                    <a:pt x="165" y="188"/>
                  </a:lnTo>
                  <a:lnTo>
                    <a:pt x="155" y="166"/>
                  </a:lnTo>
                  <a:lnTo>
                    <a:pt x="113" y="176"/>
                  </a:lnTo>
                  <a:lnTo>
                    <a:pt x="124" y="154"/>
                  </a:lnTo>
                  <a:lnTo>
                    <a:pt x="135" y="154"/>
                  </a:lnTo>
                  <a:lnTo>
                    <a:pt x="124" y="111"/>
                  </a:lnTo>
                  <a:lnTo>
                    <a:pt x="61" y="77"/>
                  </a:lnTo>
                  <a:lnTo>
                    <a:pt x="52" y="77"/>
                  </a:lnTo>
                  <a:lnTo>
                    <a:pt x="52" y="55"/>
                  </a:lnTo>
                  <a:lnTo>
                    <a:pt x="41" y="77"/>
                  </a:lnTo>
                  <a:lnTo>
                    <a:pt x="31" y="77"/>
                  </a:lnTo>
                  <a:lnTo>
                    <a:pt x="31" y="66"/>
                  </a:lnTo>
                  <a:lnTo>
                    <a:pt x="20" y="55"/>
                  </a:lnTo>
                  <a:lnTo>
                    <a:pt x="41" y="55"/>
                  </a:lnTo>
                  <a:lnTo>
                    <a:pt x="52" y="44"/>
                  </a:lnTo>
                  <a:lnTo>
                    <a:pt x="20" y="44"/>
                  </a:lnTo>
                  <a:lnTo>
                    <a:pt x="10" y="32"/>
                  </a:lnTo>
                  <a:lnTo>
                    <a:pt x="0" y="22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52" y="10"/>
                  </a:lnTo>
                  <a:lnTo>
                    <a:pt x="52" y="44"/>
                  </a:lnTo>
                  <a:lnTo>
                    <a:pt x="72" y="66"/>
                  </a:lnTo>
                  <a:lnTo>
                    <a:pt x="124" y="22"/>
                  </a:lnTo>
                  <a:lnTo>
                    <a:pt x="176" y="5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2" name="Freeform 376"/>
            <p:cNvSpPr>
              <a:spLocks/>
            </p:cNvSpPr>
            <p:nvPr/>
          </p:nvSpPr>
          <p:spPr bwMode="auto">
            <a:xfrm>
              <a:off x="5082" y="2710"/>
              <a:ext cx="340" cy="232"/>
            </a:xfrm>
            <a:custGeom>
              <a:avLst/>
              <a:gdLst>
                <a:gd name="T0" fmla="*/ 244 w 340"/>
                <a:gd name="T1" fmla="*/ 81 h 232"/>
                <a:gd name="T2" fmla="*/ 265 w 340"/>
                <a:gd name="T3" fmla="*/ 116 h 232"/>
                <a:gd name="T4" fmla="*/ 297 w 340"/>
                <a:gd name="T5" fmla="*/ 138 h 232"/>
                <a:gd name="T6" fmla="*/ 297 w 340"/>
                <a:gd name="T7" fmla="*/ 173 h 232"/>
                <a:gd name="T8" fmla="*/ 318 w 340"/>
                <a:gd name="T9" fmla="*/ 196 h 232"/>
                <a:gd name="T10" fmla="*/ 328 w 340"/>
                <a:gd name="T11" fmla="*/ 207 h 232"/>
                <a:gd name="T12" fmla="*/ 328 w 340"/>
                <a:gd name="T13" fmla="*/ 231 h 232"/>
                <a:gd name="T14" fmla="*/ 265 w 340"/>
                <a:gd name="T15" fmla="*/ 173 h 232"/>
                <a:gd name="T16" fmla="*/ 222 w 340"/>
                <a:gd name="T17" fmla="*/ 161 h 232"/>
                <a:gd name="T18" fmla="*/ 212 w 340"/>
                <a:gd name="T19" fmla="*/ 184 h 232"/>
                <a:gd name="T20" fmla="*/ 201 w 340"/>
                <a:gd name="T21" fmla="*/ 196 h 232"/>
                <a:gd name="T22" fmla="*/ 159 w 340"/>
                <a:gd name="T23" fmla="*/ 173 h 232"/>
                <a:gd name="T24" fmla="*/ 127 w 340"/>
                <a:gd name="T25" fmla="*/ 161 h 232"/>
                <a:gd name="T26" fmla="*/ 127 w 340"/>
                <a:gd name="T27" fmla="*/ 116 h 232"/>
                <a:gd name="T28" fmla="*/ 53 w 340"/>
                <a:gd name="T29" fmla="*/ 81 h 232"/>
                <a:gd name="T30" fmla="*/ 42 w 340"/>
                <a:gd name="T31" fmla="*/ 81 h 232"/>
                <a:gd name="T32" fmla="*/ 32 w 340"/>
                <a:gd name="T33" fmla="*/ 69 h 232"/>
                <a:gd name="T34" fmla="*/ 42 w 340"/>
                <a:gd name="T35" fmla="*/ 58 h 232"/>
                <a:gd name="T36" fmla="*/ 21 w 340"/>
                <a:gd name="T37" fmla="*/ 46 h 232"/>
                <a:gd name="T38" fmla="*/ 0 w 340"/>
                <a:gd name="T39" fmla="*/ 23 h 232"/>
                <a:gd name="T40" fmla="*/ 21 w 340"/>
                <a:gd name="T41" fmla="*/ 0 h 232"/>
                <a:gd name="T42" fmla="*/ 53 w 340"/>
                <a:gd name="T43" fmla="*/ 46 h 232"/>
                <a:gd name="T44" fmla="*/ 127 w 340"/>
                <a:gd name="T45" fmla="*/ 23 h 232"/>
                <a:gd name="T46" fmla="*/ 244 w 340"/>
                <a:gd name="T47" fmla="*/ 81 h 232"/>
                <a:gd name="T48" fmla="*/ 265 w 340"/>
                <a:gd name="T49" fmla="*/ 116 h 232"/>
                <a:gd name="T50" fmla="*/ 297 w 340"/>
                <a:gd name="T51" fmla="*/ 138 h 232"/>
                <a:gd name="T52" fmla="*/ 297 w 340"/>
                <a:gd name="T53" fmla="*/ 173 h 232"/>
                <a:gd name="T54" fmla="*/ 318 w 340"/>
                <a:gd name="T55" fmla="*/ 196 h 232"/>
                <a:gd name="T56" fmla="*/ 328 w 340"/>
                <a:gd name="T57" fmla="*/ 207 h 232"/>
                <a:gd name="T58" fmla="*/ 328 w 340"/>
                <a:gd name="T59" fmla="*/ 231 h 232"/>
                <a:gd name="T60" fmla="*/ 265 w 340"/>
                <a:gd name="T61" fmla="*/ 173 h 232"/>
                <a:gd name="T62" fmla="*/ 222 w 340"/>
                <a:gd name="T63" fmla="*/ 161 h 232"/>
                <a:gd name="T64" fmla="*/ 212 w 340"/>
                <a:gd name="T65" fmla="*/ 184 h 232"/>
                <a:gd name="T66" fmla="*/ 201 w 340"/>
                <a:gd name="T67" fmla="*/ 196 h 232"/>
                <a:gd name="T68" fmla="*/ 159 w 340"/>
                <a:gd name="T69" fmla="*/ 173 h 232"/>
                <a:gd name="T70" fmla="*/ 127 w 340"/>
                <a:gd name="T71" fmla="*/ 161 h 232"/>
                <a:gd name="T72" fmla="*/ 127 w 340"/>
                <a:gd name="T73" fmla="*/ 116 h 232"/>
                <a:gd name="T74" fmla="*/ 53 w 340"/>
                <a:gd name="T75" fmla="*/ 81 h 232"/>
                <a:gd name="T76" fmla="*/ 42 w 340"/>
                <a:gd name="T77" fmla="*/ 81 h 232"/>
                <a:gd name="T78" fmla="*/ 32 w 340"/>
                <a:gd name="T79" fmla="*/ 69 h 232"/>
                <a:gd name="T80" fmla="*/ 42 w 340"/>
                <a:gd name="T81" fmla="*/ 58 h 232"/>
                <a:gd name="T82" fmla="*/ 21 w 340"/>
                <a:gd name="T83" fmla="*/ 46 h 232"/>
                <a:gd name="T84" fmla="*/ 0 w 340"/>
                <a:gd name="T85" fmla="*/ 23 h 232"/>
                <a:gd name="T86" fmla="*/ 21 w 340"/>
                <a:gd name="T87" fmla="*/ 0 h 232"/>
                <a:gd name="T88" fmla="*/ 53 w 340"/>
                <a:gd name="T89" fmla="*/ 46 h 232"/>
                <a:gd name="T90" fmla="*/ 127 w 340"/>
                <a:gd name="T91" fmla="*/ 23 h 2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40"/>
                <a:gd name="T139" fmla="*/ 0 h 232"/>
                <a:gd name="T140" fmla="*/ 340 w 340"/>
                <a:gd name="T141" fmla="*/ 232 h 2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40" h="232">
                  <a:moveTo>
                    <a:pt x="180" y="58"/>
                  </a:moveTo>
                  <a:lnTo>
                    <a:pt x="244" y="81"/>
                  </a:lnTo>
                  <a:lnTo>
                    <a:pt x="254" y="91"/>
                  </a:lnTo>
                  <a:lnTo>
                    <a:pt x="265" y="116"/>
                  </a:lnTo>
                  <a:lnTo>
                    <a:pt x="297" y="126"/>
                  </a:lnTo>
                  <a:lnTo>
                    <a:pt x="297" y="138"/>
                  </a:lnTo>
                  <a:lnTo>
                    <a:pt x="286" y="149"/>
                  </a:lnTo>
                  <a:lnTo>
                    <a:pt x="297" y="173"/>
                  </a:lnTo>
                  <a:lnTo>
                    <a:pt x="307" y="196"/>
                  </a:lnTo>
                  <a:lnTo>
                    <a:pt x="318" y="196"/>
                  </a:lnTo>
                  <a:lnTo>
                    <a:pt x="318" y="207"/>
                  </a:lnTo>
                  <a:lnTo>
                    <a:pt x="328" y="207"/>
                  </a:lnTo>
                  <a:lnTo>
                    <a:pt x="339" y="219"/>
                  </a:lnTo>
                  <a:lnTo>
                    <a:pt x="328" y="231"/>
                  </a:lnTo>
                  <a:lnTo>
                    <a:pt x="286" y="219"/>
                  </a:lnTo>
                  <a:lnTo>
                    <a:pt x="265" y="173"/>
                  </a:lnTo>
                  <a:lnTo>
                    <a:pt x="233" y="161"/>
                  </a:lnTo>
                  <a:lnTo>
                    <a:pt x="222" y="161"/>
                  </a:lnTo>
                  <a:lnTo>
                    <a:pt x="222" y="173"/>
                  </a:lnTo>
                  <a:lnTo>
                    <a:pt x="212" y="184"/>
                  </a:lnTo>
                  <a:lnTo>
                    <a:pt x="212" y="196"/>
                  </a:lnTo>
                  <a:lnTo>
                    <a:pt x="201" y="196"/>
                  </a:lnTo>
                  <a:lnTo>
                    <a:pt x="169" y="196"/>
                  </a:lnTo>
                  <a:lnTo>
                    <a:pt x="159" y="173"/>
                  </a:lnTo>
                  <a:lnTo>
                    <a:pt x="116" y="184"/>
                  </a:lnTo>
                  <a:lnTo>
                    <a:pt x="127" y="161"/>
                  </a:lnTo>
                  <a:lnTo>
                    <a:pt x="138" y="161"/>
                  </a:lnTo>
                  <a:lnTo>
                    <a:pt x="127" y="116"/>
                  </a:lnTo>
                  <a:lnTo>
                    <a:pt x="63" y="81"/>
                  </a:lnTo>
                  <a:lnTo>
                    <a:pt x="53" y="81"/>
                  </a:lnTo>
                  <a:lnTo>
                    <a:pt x="53" y="58"/>
                  </a:lnTo>
                  <a:lnTo>
                    <a:pt x="42" y="81"/>
                  </a:lnTo>
                  <a:lnTo>
                    <a:pt x="32" y="81"/>
                  </a:lnTo>
                  <a:lnTo>
                    <a:pt x="32" y="69"/>
                  </a:lnTo>
                  <a:lnTo>
                    <a:pt x="21" y="58"/>
                  </a:lnTo>
                  <a:lnTo>
                    <a:pt x="42" y="58"/>
                  </a:lnTo>
                  <a:lnTo>
                    <a:pt x="53" y="46"/>
                  </a:lnTo>
                  <a:lnTo>
                    <a:pt x="21" y="46"/>
                  </a:lnTo>
                  <a:lnTo>
                    <a:pt x="10" y="34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53" y="11"/>
                  </a:lnTo>
                  <a:lnTo>
                    <a:pt x="53" y="46"/>
                  </a:lnTo>
                  <a:lnTo>
                    <a:pt x="74" y="69"/>
                  </a:lnTo>
                  <a:lnTo>
                    <a:pt x="127" y="23"/>
                  </a:lnTo>
                  <a:lnTo>
                    <a:pt x="180" y="58"/>
                  </a:lnTo>
                  <a:lnTo>
                    <a:pt x="244" y="81"/>
                  </a:lnTo>
                  <a:lnTo>
                    <a:pt x="254" y="91"/>
                  </a:lnTo>
                  <a:lnTo>
                    <a:pt x="265" y="116"/>
                  </a:lnTo>
                  <a:lnTo>
                    <a:pt x="297" y="126"/>
                  </a:lnTo>
                  <a:lnTo>
                    <a:pt x="297" y="138"/>
                  </a:lnTo>
                  <a:lnTo>
                    <a:pt x="286" y="149"/>
                  </a:lnTo>
                  <a:lnTo>
                    <a:pt x="297" y="173"/>
                  </a:lnTo>
                  <a:lnTo>
                    <a:pt x="307" y="196"/>
                  </a:lnTo>
                  <a:lnTo>
                    <a:pt x="318" y="196"/>
                  </a:lnTo>
                  <a:lnTo>
                    <a:pt x="318" y="207"/>
                  </a:lnTo>
                  <a:lnTo>
                    <a:pt x="328" y="207"/>
                  </a:lnTo>
                  <a:lnTo>
                    <a:pt x="339" y="219"/>
                  </a:lnTo>
                  <a:lnTo>
                    <a:pt x="328" y="231"/>
                  </a:lnTo>
                  <a:lnTo>
                    <a:pt x="286" y="219"/>
                  </a:lnTo>
                  <a:lnTo>
                    <a:pt x="265" y="173"/>
                  </a:lnTo>
                  <a:lnTo>
                    <a:pt x="233" y="161"/>
                  </a:lnTo>
                  <a:lnTo>
                    <a:pt x="222" y="161"/>
                  </a:lnTo>
                  <a:lnTo>
                    <a:pt x="222" y="173"/>
                  </a:lnTo>
                  <a:lnTo>
                    <a:pt x="212" y="184"/>
                  </a:lnTo>
                  <a:lnTo>
                    <a:pt x="212" y="196"/>
                  </a:lnTo>
                  <a:lnTo>
                    <a:pt x="201" y="196"/>
                  </a:lnTo>
                  <a:lnTo>
                    <a:pt x="169" y="196"/>
                  </a:lnTo>
                  <a:lnTo>
                    <a:pt x="159" y="173"/>
                  </a:lnTo>
                  <a:lnTo>
                    <a:pt x="116" y="184"/>
                  </a:lnTo>
                  <a:lnTo>
                    <a:pt x="127" y="161"/>
                  </a:lnTo>
                  <a:lnTo>
                    <a:pt x="138" y="161"/>
                  </a:lnTo>
                  <a:lnTo>
                    <a:pt x="127" y="116"/>
                  </a:lnTo>
                  <a:lnTo>
                    <a:pt x="63" y="81"/>
                  </a:lnTo>
                  <a:lnTo>
                    <a:pt x="53" y="81"/>
                  </a:lnTo>
                  <a:lnTo>
                    <a:pt x="53" y="58"/>
                  </a:lnTo>
                  <a:lnTo>
                    <a:pt x="42" y="81"/>
                  </a:lnTo>
                  <a:lnTo>
                    <a:pt x="32" y="81"/>
                  </a:lnTo>
                  <a:lnTo>
                    <a:pt x="32" y="69"/>
                  </a:lnTo>
                  <a:lnTo>
                    <a:pt x="21" y="58"/>
                  </a:lnTo>
                  <a:lnTo>
                    <a:pt x="42" y="58"/>
                  </a:lnTo>
                  <a:lnTo>
                    <a:pt x="53" y="46"/>
                  </a:lnTo>
                  <a:lnTo>
                    <a:pt x="21" y="46"/>
                  </a:lnTo>
                  <a:lnTo>
                    <a:pt x="10" y="34"/>
                  </a:lnTo>
                  <a:lnTo>
                    <a:pt x="0" y="23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53" y="11"/>
                  </a:lnTo>
                  <a:lnTo>
                    <a:pt x="53" y="46"/>
                  </a:lnTo>
                  <a:lnTo>
                    <a:pt x="74" y="69"/>
                  </a:lnTo>
                  <a:lnTo>
                    <a:pt x="127" y="23"/>
                  </a:lnTo>
                  <a:lnTo>
                    <a:pt x="180" y="5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3" name="Freeform 377"/>
            <p:cNvSpPr>
              <a:spLocks/>
            </p:cNvSpPr>
            <p:nvPr/>
          </p:nvSpPr>
          <p:spPr bwMode="auto">
            <a:xfrm>
              <a:off x="4868" y="2307"/>
              <a:ext cx="78" cy="107"/>
            </a:xfrm>
            <a:custGeom>
              <a:avLst/>
              <a:gdLst>
                <a:gd name="T0" fmla="*/ 0 w 78"/>
                <a:gd name="T1" fmla="*/ 42 h 107"/>
                <a:gd name="T2" fmla="*/ 0 w 78"/>
                <a:gd name="T3" fmla="*/ 74 h 107"/>
                <a:gd name="T4" fmla="*/ 19 w 78"/>
                <a:gd name="T5" fmla="*/ 74 h 107"/>
                <a:gd name="T6" fmla="*/ 19 w 78"/>
                <a:gd name="T7" fmla="*/ 95 h 107"/>
                <a:gd name="T8" fmla="*/ 29 w 78"/>
                <a:gd name="T9" fmla="*/ 95 h 107"/>
                <a:gd name="T10" fmla="*/ 48 w 78"/>
                <a:gd name="T11" fmla="*/ 106 h 107"/>
                <a:gd name="T12" fmla="*/ 48 w 78"/>
                <a:gd name="T13" fmla="*/ 95 h 107"/>
                <a:gd name="T14" fmla="*/ 77 w 78"/>
                <a:gd name="T15" fmla="*/ 106 h 107"/>
                <a:gd name="T16" fmla="*/ 67 w 78"/>
                <a:gd name="T17" fmla="*/ 95 h 107"/>
                <a:gd name="T18" fmla="*/ 38 w 78"/>
                <a:gd name="T19" fmla="*/ 85 h 107"/>
                <a:gd name="T20" fmla="*/ 29 w 78"/>
                <a:gd name="T21" fmla="*/ 63 h 107"/>
                <a:gd name="T22" fmla="*/ 38 w 78"/>
                <a:gd name="T23" fmla="*/ 32 h 107"/>
                <a:gd name="T24" fmla="*/ 29 w 78"/>
                <a:gd name="T25" fmla="*/ 0 h 107"/>
                <a:gd name="T26" fmla="*/ 0 w 78"/>
                <a:gd name="T27" fmla="*/ 0 h 107"/>
                <a:gd name="T28" fmla="*/ 9 w 78"/>
                <a:gd name="T29" fmla="*/ 42 h 107"/>
                <a:gd name="T30" fmla="*/ 0 w 78"/>
                <a:gd name="T31" fmla="*/ 42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"/>
                <a:gd name="T49" fmla="*/ 0 h 107"/>
                <a:gd name="T50" fmla="*/ 78 w 78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" h="107">
                  <a:moveTo>
                    <a:pt x="0" y="42"/>
                  </a:moveTo>
                  <a:lnTo>
                    <a:pt x="0" y="74"/>
                  </a:lnTo>
                  <a:lnTo>
                    <a:pt x="19" y="74"/>
                  </a:lnTo>
                  <a:lnTo>
                    <a:pt x="19" y="95"/>
                  </a:lnTo>
                  <a:lnTo>
                    <a:pt x="29" y="95"/>
                  </a:lnTo>
                  <a:lnTo>
                    <a:pt x="48" y="106"/>
                  </a:lnTo>
                  <a:lnTo>
                    <a:pt x="48" y="95"/>
                  </a:lnTo>
                  <a:lnTo>
                    <a:pt x="77" y="106"/>
                  </a:lnTo>
                  <a:lnTo>
                    <a:pt x="67" y="95"/>
                  </a:lnTo>
                  <a:lnTo>
                    <a:pt x="38" y="85"/>
                  </a:lnTo>
                  <a:lnTo>
                    <a:pt x="29" y="63"/>
                  </a:lnTo>
                  <a:lnTo>
                    <a:pt x="38" y="32"/>
                  </a:lnTo>
                  <a:lnTo>
                    <a:pt x="29" y="0"/>
                  </a:lnTo>
                  <a:lnTo>
                    <a:pt x="0" y="0"/>
                  </a:lnTo>
                  <a:lnTo>
                    <a:pt x="9" y="42"/>
                  </a:lnTo>
                  <a:lnTo>
                    <a:pt x="0" y="42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4" name="Freeform 378"/>
            <p:cNvSpPr>
              <a:spLocks/>
            </p:cNvSpPr>
            <p:nvPr/>
          </p:nvSpPr>
          <p:spPr bwMode="auto">
            <a:xfrm>
              <a:off x="4868" y="2307"/>
              <a:ext cx="87" cy="116"/>
            </a:xfrm>
            <a:custGeom>
              <a:avLst/>
              <a:gdLst>
                <a:gd name="T0" fmla="*/ 0 w 87"/>
                <a:gd name="T1" fmla="*/ 46 h 116"/>
                <a:gd name="T2" fmla="*/ 0 w 87"/>
                <a:gd name="T3" fmla="*/ 80 h 116"/>
                <a:gd name="T4" fmla="*/ 21 w 87"/>
                <a:gd name="T5" fmla="*/ 80 h 116"/>
                <a:gd name="T6" fmla="*/ 21 w 87"/>
                <a:gd name="T7" fmla="*/ 103 h 116"/>
                <a:gd name="T8" fmla="*/ 32 w 87"/>
                <a:gd name="T9" fmla="*/ 103 h 116"/>
                <a:gd name="T10" fmla="*/ 54 w 87"/>
                <a:gd name="T11" fmla="*/ 115 h 116"/>
                <a:gd name="T12" fmla="*/ 54 w 87"/>
                <a:gd name="T13" fmla="*/ 103 h 116"/>
                <a:gd name="T14" fmla="*/ 86 w 87"/>
                <a:gd name="T15" fmla="*/ 115 h 116"/>
                <a:gd name="T16" fmla="*/ 75 w 87"/>
                <a:gd name="T17" fmla="*/ 103 h 116"/>
                <a:gd name="T18" fmla="*/ 42 w 87"/>
                <a:gd name="T19" fmla="*/ 92 h 116"/>
                <a:gd name="T20" fmla="*/ 32 w 87"/>
                <a:gd name="T21" fmla="*/ 68 h 116"/>
                <a:gd name="T22" fmla="*/ 42 w 87"/>
                <a:gd name="T23" fmla="*/ 35 h 116"/>
                <a:gd name="T24" fmla="*/ 32 w 87"/>
                <a:gd name="T25" fmla="*/ 0 h 116"/>
                <a:gd name="T26" fmla="*/ 0 w 87"/>
                <a:gd name="T27" fmla="*/ 0 h 116"/>
                <a:gd name="T28" fmla="*/ 10 w 87"/>
                <a:gd name="T29" fmla="*/ 46 h 116"/>
                <a:gd name="T30" fmla="*/ 0 w 87"/>
                <a:gd name="T31" fmla="*/ 46 h 116"/>
                <a:gd name="T32" fmla="*/ 0 w 87"/>
                <a:gd name="T33" fmla="*/ 80 h 116"/>
                <a:gd name="T34" fmla="*/ 21 w 87"/>
                <a:gd name="T35" fmla="*/ 80 h 116"/>
                <a:gd name="T36" fmla="*/ 21 w 87"/>
                <a:gd name="T37" fmla="*/ 103 h 116"/>
                <a:gd name="T38" fmla="*/ 32 w 87"/>
                <a:gd name="T39" fmla="*/ 103 h 116"/>
                <a:gd name="T40" fmla="*/ 54 w 87"/>
                <a:gd name="T41" fmla="*/ 115 h 116"/>
                <a:gd name="T42" fmla="*/ 54 w 87"/>
                <a:gd name="T43" fmla="*/ 103 h 116"/>
                <a:gd name="T44" fmla="*/ 86 w 87"/>
                <a:gd name="T45" fmla="*/ 115 h 116"/>
                <a:gd name="T46" fmla="*/ 75 w 87"/>
                <a:gd name="T47" fmla="*/ 103 h 116"/>
                <a:gd name="T48" fmla="*/ 42 w 87"/>
                <a:gd name="T49" fmla="*/ 92 h 116"/>
                <a:gd name="T50" fmla="*/ 32 w 87"/>
                <a:gd name="T51" fmla="*/ 68 h 116"/>
                <a:gd name="T52" fmla="*/ 42 w 87"/>
                <a:gd name="T53" fmla="*/ 35 h 116"/>
                <a:gd name="T54" fmla="*/ 32 w 87"/>
                <a:gd name="T55" fmla="*/ 0 h 116"/>
                <a:gd name="T56" fmla="*/ 0 w 87"/>
                <a:gd name="T57" fmla="*/ 0 h 116"/>
                <a:gd name="T58" fmla="*/ 10 w 87"/>
                <a:gd name="T59" fmla="*/ 46 h 116"/>
                <a:gd name="T60" fmla="*/ 0 w 87"/>
                <a:gd name="T61" fmla="*/ 46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7"/>
                <a:gd name="T94" fmla="*/ 0 h 116"/>
                <a:gd name="T95" fmla="*/ 87 w 87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7" h="116">
                  <a:moveTo>
                    <a:pt x="0" y="46"/>
                  </a:moveTo>
                  <a:lnTo>
                    <a:pt x="0" y="80"/>
                  </a:lnTo>
                  <a:lnTo>
                    <a:pt x="21" y="80"/>
                  </a:lnTo>
                  <a:lnTo>
                    <a:pt x="21" y="103"/>
                  </a:lnTo>
                  <a:lnTo>
                    <a:pt x="32" y="103"/>
                  </a:lnTo>
                  <a:lnTo>
                    <a:pt x="54" y="115"/>
                  </a:lnTo>
                  <a:lnTo>
                    <a:pt x="54" y="103"/>
                  </a:lnTo>
                  <a:lnTo>
                    <a:pt x="86" y="115"/>
                  </a:lnTo>
                  <a:lnTo>
                    <a:pt x="75" y="103"/>
                  </a:lnTo>
                  <a:lnTo>
                    <a:pt x="42" y="92"/>
                  </a:lnTo>
                  <a:lnTo>
                    <a:pt x="32" y="68"/>
                  </a:lnTo>
                  <a:lnTo>
                    <a:pt x="42" y="35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80"/>
                  </a:lnTo>
                  <a:lnTo>
                    <a:pt x="21" y="80"/>
                  </a:lnTo>
                  <a:lnTo>
                    <a:pt x="21" y="103"/>
                  </a:lnTo>
                  <a:lnTo>
                    <a:pt x="32" y="103"/>
                  </a:lnTo>
                  <a:lnTo>
                    <a:pt x="54" y="115"/>
                  </a:lnTo>
                  <a:lnTo>
                    <a:pt x="54" y="103"/>
                  </a:lnTo>
                  <a:lnTo>
                    <a:pt x="86" y="115"/>
                  </a:lnTo>
                  <a:lnTo>
                    <a:pt x="75" y="103"/>
                  </a:lnTo>
                  <a:lnTo>
                    <a:pt x="42" y="92"/>
                  </a:lnTo>
                  <a:lnTo>
                    <a:pt x="32" y="68"/>
                  </a:lnTo>
                  <a:lnTo>
                    <a:pt x="42" y="35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" y="46"/>
                  </a:lnTo>
                  <a:lnTo>
                    <a:pt x="0" y="46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5" name="Freeform 379"/>
            <p:cNvSpPr>
              <a:spLocks/>
            </p:cNvSpPr>
            <p:nvPr/>
          </p:nvSpPr>
          <p:spPr bwMode="auto">
            <a:xfrm>
              <a:off x="4837" y="2468"/>
              <a:ext cx="34" cy="49"/>
            </a:xfrm>
            <a:custGeom>
              <a:avLst/>
              <a:gdLst>
                <a:gd name="T0" fmla="*/ 0 w 34"/>
                <a:gd name="T1" fmla="*/ 48 h 49"/>
                <a:gd name="T2" fmla="*/ 33 w 34"/>
                <a:gd name="T3" fmla="*/ 10 h 49"/>
                <a:gd name="T4" fmla="*/ 25 w 34"/>
                <a:gd name="T5" fmla="*/ 0 h 49"/>
                <a:gd name="T6" fmla="*/ 0 w 34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9"/>
                <a:gd name="T14" fmla="*/ 34 w 3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9">
                  <a:moveTo>
                    <a:pt x="0" y="48"/>
                  </a:moveTo>
                  <a:lnTo>
                    <a:pt x="33" y="10"/>
                  </a:lnTo>
                  <a:lnTo>
                    <a:pt x="25" y="0"/>
                  </a:lnTo>
                  <a:lnTo>
                    <a:pt x="0" y="4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6" name="Freeform 380"/>
            <p:cNvSpPr>
              <a:spLocks/>
            </p:cNvSpPr>
            <p:nvPr/>
          </p:nvSpPr>
          <p:spPr bwMode="auto">
            <a:xfrm>
              <a:off x="4837" y="2468"/>
              <a:ext cx="42" cy="59"/>
            </a:xfrm>
            <a:custGeom>
              <a:avLst/>
              <a:gdLst>
                <a:gd name="T0" fmla="*/ 0 w 42"/>
                <a:gd name="T1" fmla="*/ 58 h 59"/>
                <a:gd name="T2" fmla="*/ 41 w 42"/>
                <a:gd name="T3" fmla="*/ 12 h 59"/>
                <a:gd name="T4" fmla="*/ 31 w 42"/>
                <a:gd name="T5" fmla="*/ 0 h 59"/>
                <a:gd name="T6" fmla="*/ 0 w 42"/>
                <a:gd name="T7" fmla="*/ 58 h 59"/>
                <a:gd name="T8" fmla="*/ 41 w 42"/>
                <a:gd name="T9" fmla="*/ 12 h 59"/>
                <a:gd name="T10" fmla="*/ 31 w 42"/>
                <a:gd name="T11" fmla="*/ 0 h 59"/>
                <a:gd name="T12" fmla="*/ 0 w 42"/>
                <a:gd name="T13" fmla="*/ 58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59"/>
                <a:gd name="T23" fmla="*/ 42 w 42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59">
                  <a:moveTo>
                    <a:pt x="0" y="58"/>
                  </a:moveTo>
                  <a:lnTo>
                    <a:pt x="41" y="12"/>
                  </a:lnTo>
                  <a:lnTo>
                    <a:pt x="31" y="0"/>
                  </a:lnTo>
                  <a:lnTo>
                    <a:pt x="0" y="58"/>
                  </a:lnTo>
                  <a:lnTo>
                    <a:pt x="41" y="12"/>
                  </a:lnTo>
                  <a:lnTo>
                    <a:pt x="31" y="0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7" name="Freeform 381"/>
            <p:cNvSpPr>
              <a:spLocks/>
            </p:cNvSpPr>
            <p:nvPr/>
          </p:nvSpPr>
          <p:spPr bwMode="auto">
            <a:xfrm>
              <a:off x="4878" y="2410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16 w 17"/>
                <a:gd name="T3" fmla="*/ 25 h 26"/>
                <a:gd name="T4" fmla="*/ 16 w 17"/>
                <a:gd name="T5" fmla="*/ 9 h 26"/>
                <a:gd name="T6" fmla="*/ 0 w 17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6"/>
                <a:gd name="T14" fmla="*/ 17 w 17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6">
                  <a:moveTo>
                    <a:pt x="0" y="0"/>
                  </a:moveTo>
                  <a:lnTo>
                    <a:pt x="16" y="25"/>
                  </a:lnTo>
                  <a:lnTo>
                    <a:pt x="16" y="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8" name="Freeform 382"/>
            <p:cNvSpPr>
              <a:spLocks/>
            </p:cNvSpPr>
            <p:nvPr/>
          </p:nvSpPr>
          <p:spPr bwMode="auto">
            <a:xfrm>
              <a:off x="4878" y="2410"/>
              <a:ext cx="24" cy="36"/>
            </a:xfrm>
            <a:custGeom>
              <a:avLst/>
              <a:gdLst>
                <a:gd name="T0" fmla="*/ 0 w 24"/>
                <a:gd name="T1" fmla="*/ 0 h 36"/>
                <a:gd name="T2" fmla="*/ 23 w 24"/>
                <a:gd name="T3" fmla="*/ 35 h 36"/>
                <a:gd name="T4" fmla="*/ 23 w 24"/>
                <a:gd name="T5" fmla="*/ 12 h 36"/>
                <a:gd name="T6" fmla="*/ 0 w 24"/>
                <a:gd name="T7" fmla="*/ 0 h 36"/>
                <a:gd name="T8" fmla="*/ 23 w 24"/>
                <a:gd name="T9" fmla="*/ 35 h 36"/>
                <a:gd name="T10" fmla="*/ 23 w 24"/>
                <a:gd name="T11" fmla="*/ 12 h 36"/>
                <a:gd name="T12" fmla="*/ 0 w 24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6"/>
                <a:gd name="T23" fmla="*/ 24 w 2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6">
                  <a:moveTo>
                    <a:pt x="0" y="0"/>
                  </a:moveTo>
                  <a:lnTo>
                    <a:pt x="23" y="35"/>
                  </a:lnTo>
                  <a:lnTo>
                    <a:pt x="23" y="12"/>
                  </a:lnTo>
                  <a:lnTo>
                    <a:pt x="0" y="0"/>
                  </a:lnTo>
                  <a:lnTo>
                    <a:pt x="23" y="35"/>
                  </a:lnTo>
                  <a:lnTo>
                    <a:pt x="23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09" name="Freeform 383"/>
            <p:cNvSpPr>
              <a:spLocks/>
            </p:cNvSpPr>
            <p:nvPr/>
          </p:nvSpPr>
          <p:spPr bwMode="auto">
            <a:xfrm>
              <a:off x="4954" y="2433"/>
              <a:ext cx="17" cy="38"/>
            </a:xfrm>
            <a:custGeom>
              <a:avLst/>
              <a:gdLst>
                <a:gd name="T0" fmla="*/ 0 w 17"/>
                <a:gd name="T1" fmla="*/ 0 h 38"/>
                <a:gd name="T2" fmla="*/ 8 w 17"/>
                <a:gd name="T3" fmla="*/ 19 h 38"/>
                <a:gd name="T4" fmla="*/ 0 w 17"/>
                <a:gd name="T5" fmla="*/ 28 h 38"/>
                <a:gd name="T6" fmla="*/ 16 w 17"/>
                <a:gd name="T7" fmla="*/ 37 h 38"/>
                <a:gd name="T8" fmla="*/ 16 w 17"/>
                <a:gd name="T9" fmla="*/ 9 h 38"/>
                <a:gd name="T10" fmla="*/ 0 w 17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8"/>
                <a:gd name="T20" fmla="*/ 17 w 17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8">
                  <a:moveTo>
                    <a:pt x="0" y="0"/>
                  </a:moveTo>
                  <a:lnTo>
                    <a:pt x="8" y="19"/>
                  </a:lnTo>
                  <a:lnTo>
                    <a:pt x="0" y="28"/>
                  </a:lnTo>
                  <a:lnTo>
                    <a:pt x="16" y="37"/>
                  </a:lnTo>
                  <a:lnTo>
                    <a:pt x="16" y="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0" name="Freeform 384"/>
            <p:cNvSpPr>
              <a:spLocks/>
            </p:cNvSpPr>
            <p:nvPr/>
          </p:nvSpPr>
          <p:spPr bwMode="auto">
            <a:xfrm>
              <a:off x="4954" y="2433"/>
              <a:ext cx="22" cy="48"/>
            </a:xfrm>
            <a:custGeom>
              <a:avLst/>
              <a:gdLst>
                <a:gd name="T0" fmla="*/ 0 w 22"/>
                <a:gd name="T1" fmla="*/ 0 h 48"/>
                <a:gd name="T2" fmla="*/ 10 w 22"/>
                <a:gd name="T3" fmla="*/ 24 h 48"/>
                <a:gd name="T4" fmla="*/ 0 w 22"/>
                <a:gd name="T5" fmla="*/ 35 h 48"/>
                <a:gd name="T6" fmla="*/ 21 w 22"/>
                <a:gd name="T7" fmla="*/ 47 h 48"/>
                <a:gd name="T8" fmla="*/ 21 w 22"/>
                <a:gd name="T9" fmla="*/ 12 h 48"/>
                <a:gd name="T10" fmla="*/ 0 w 22"/>
                <a:gd name="T11" fmla="*/ 0 h 48"/>
                <a:gd name="T12" fmla="*/ 10 w 22"/>
                <a:gd name="T13" fmla="*/ 24 h 48"/>
                <a:gd name="T14" fmla="*/ 0 w 22"/>
                <a:gd name="T15" fmla="*/ 35 h 48"/>
                <a:gd name="T16" fmla="*/ 21 w 22"/>
                <a:gd name="T17" fmla="*/ 47 h 48"/>
                <a:gd name="T18" fmla="*/ 21 w 22"/>
                <a:gd name="T19" fmla="*/ 12 h 48"/>
                <a:gd name="T20" fmla="*/ 0 w 22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48"/>
                <a:gd name="T35" fmla="*/ 22 w 22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48">
                  <a:moveTo>
                    <a:pt x="0" y="0"/>
                  </a:moveTo>
                  <a:lnTo>
                    <a:pt x="10" y="24"/>
                  </a:lnTo>
                  <a:lnTo>
                    <a:pt x="0" y="35"/>
                  </a:lnTo>
                  <a:lnTo>
                    <a:pt x="21" y="47"/>
                  </a:lnTo>
                  <a:lnTo>
                    <a:pt x="21" y="12"/>
                  </a:lnTo>
                  <a:lnTo>
                    <a:pt x="0" y="0"/>
                  </a:lnTo>
                  <a:lnTo>
                    <a:pt x="10" y="24"/>
                  </a:lnTo>
                  <a:lnTo>
                    <a:pt x="0" y="35"/>
                  </a:lnTo>
                  <a:lnTo>
                    <a:pt x="21" y="47"/>
                  </a:lnTo>
                  <a:lnTo>
                    <a:pt x="21" y="1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1" name="Freeform 385"/>
            <p:cNvSpPr>
              <a:spLocks/>
            </p:cNvSpPr>
            <p:nvPr/>
          </p:nvSpPr>
          <p:spPr bwMode="auto">
            <a:xfrm>
              <a:off x="4911" y="2445"/>
              <a:ext cx="45" cy="61"/>
            </a:xfrm>
            <a:custGeom>
              <a:avLst/>
              <a:gdLst>
                <a:gd name="T0" fmla="*/ 0 w 45"/>
                <a:gd name="T1" fmla="*/ 30 h 61"/>
                <a:gd name="T2" fmla="*/ 17 w 45"/>
                <a:gd name="T3" fmla="*/ 30 h 61"/>
                <a:gd name="T4" fmla="*/ 9 w 45"/>
                <a:gd name="T5" fmla="*/ 39 h 61"/>
                <a:gd name="T6" fmla="*/ 17 w 45"/>
                <a:gd name="T7" fmla="*/ 60 h 61"/>
                <a:gd name="T8" fmla="*/ 27 w 45"/>
                <a:gd name="T9" fmla="*/ 39 h 61"/>
                <a:gd name="T10" fmla="*/ 44 w 45"/>
                <a:gd name="T11" fmla="*/ 50 h 61"/>
                <a:gd name="T12" fmla="*/ 36 w 45"/>
                <a:gd name="T13" fmla="*/ 20 h 61"/>
                <a:gd name="T14" fmla="*/ 27 w 45"/>
                <a:gd name="T15" fmla="*/ 30 h 61"/>
                <a:gd name="T16" fmla="*/ 9 w 45"/>
                <a:gd name="T17" fmla="*/ 10 h 61"/>
                <a:gd name="T18" fmla="*/ 0 w 45"/>
                <a:gd name="T19" fmla="*/ 0 h 61"/>
                <a:gd name="T20" fmla="*/ 0 w 45"/>
                <a:gd name="T21" fmla="*/ 3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61"/>
                <a:gd name="T35" fmla="*/ 45 w 45"/>
                <a:gd name="T36" fmla="*/ 61 h 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61">
                  <a:moveTo>
                    <a:pt x="0" y="30"/>
                  </a:moveTo>
                  <a:lnTo>
                    <a:pt x="17" y="30"/>
                  </a:lnTo>
                  <a:lnTo>
                    <a:pt x="9" y="39"/>
                  </a:lnTo>
                  <a:lnTo>
                    <a:pt x="17" y="60"/>
                  </a:lnTo>
                  <a:lnTo>
                    <a:pt x="27" y="39"/>
                  </a:lnTo>
                  <a:lnTo>
                    <a:pt x="44" y="50"/>
                  </a:lnTo>
                  <a:lnTo>
                    <a:pt x="36" y="20"/>
                  </a:lnTo>
                  <a:lnTo>
                    <a:pt x="27" y="30"/>
                  </a:lnTo>
                  <a:lnTo>
                    <a:pt x="9" y="1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2" name="Freeform 386"/>
            <p:cNvSpPr>
              <a:spLocks/>
            </p:cNvSpPr>
            <p:nvPr/>
          </p:nvSpPr>
          <p:spPr bwMode="auto">
            <a:xfrm>
              <a:off x="4911" y="2445"/>
              <a:ext cx="54" cy="71"/>
            </a:xfrm>
            <a:custGeom>
              <a:avLst/>
              <a:gdLst>
                <a:gd name="T0" fmla="*/ 0 w 54"/>
                <a:gd name="T1" fmla="*/ 35 h 71"/>
                <a:gd name="T2" fmla="*/ 21 w 54"/>
                <a:gd name="T3" fmla="*/ 35 h 71"/>
                <a:gd name="T4" fmla="*/ 11 w 54"/>
                <a:gd name="T5" fmla="*/ 46 h 71"/>
                <a:gd name="T6" fmla="*/ 21 w 54"/>
                <a:gd name="T7" fmla="*/ 70 h 71"/>
                <a:gd name="T8" fmla="*/ 32 w 54"/>
                <a:gd name="T9" fmla="*/ 46 h 71"/>
                <a:gd name="T10" fmla="*/ 53 w 54"/>
                <a:gd name="T11" fmla="*/ 58 h 71"/>
                <a:gd name="T12" fmla="*/ 43 w 54"/>
                <a:gd name="T13" fmla="*/ 23 h 71"/>
                <a:gd name="T14" fmla="*/ 32 w 54"/>
                <a:gd name="T15" fmla="*/ 35 h 71"/>
                <a:gd name="T16" fmla="*/ 11 w 54"/>
                <a:gd name="T17" fmla="*/ 12 h 71"/>
                <a:gd name="T18" fmla="*/ 0 w 54"/>
                <a:gd name="T19" fmla="*/ 0 h 71"/>
                <a:gd name="T20" fmla="*/ 0 w 54"/>
                <a:gd name="T21" fmla="*/ 35 h 71"/>
                <a:gd name="T22" fmla="*/ 21 w 54"/>
                <a:gd name="T23" fmla="*/ 35 h 71"/>
                <a:gd name="T24" fmla="*/ 11 w 54"/>
                <a:gd name="T25" fmla="*/ 46 h 71"/>
                <a:gd name="T26" fmla="*/ 21 w 54"/>
                <a:gd name="T27" fmla="*/ 70 h 71"/>
                <a:gd name="T28" fmla="*/ 32 w 54"/>
                <a:gd name="T29" fmla="*/ 46 h 71"/>
                <a:gd name="T30" fmla="*/ 53 w 54"/>
                <a:gd name="T31" fmla="*/ 58 h 71"/>
                <a:gd name="T32" fmla="*/ 43 w 54"/>
                <a:gd name="T33" fmla="*/ 23 h 71"/>
                <a:gd name="T34" fmla="*/ 32 w 54"/>
                <a:gd name="T35" fmla="*/ 35 h 71"/>
                <a:gd name="T36" fmla="*/ 11 w 54"/>
                <a:gd name="T37" fmla="*/ 12 h 71"/>
                <a:gd name="T38" fmla="*/ 0 w 54"/>
                <a:gd name="T39" fmla="*/ 0 h 71"/>
                <a:gd name="T40" fmla="*/ 0 w 54"/>
                <a:gd name="T41" fmla="*/ 35 h 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71"/>
                <a:gd name="T65" fmla="*/ 54 w 54"/>
                <a:gd name="T66" fmla="*/ 71 h 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71">
                  <a:moveTo>
                    <a:pt x="0" y="35"/>
                  </a:moveTo>
                  <a:lnTo>
                    <a:pt x="21" y="35"/>
                  </a:lnTo>
                  <a:lnTo>
                    <a:pt x="11" y="46"/>
                  </a:lnTo>
                  <a:lnTo>
                    <a:pt x="21" y="70"/>
                  </a:lnTo>
                  <a:lnTo>
                    <a:pt x="32" y="46"/>
                  </a:lnTo>
                  <a:lnTo>
                    <a:pt x="53" y="58"/>
                  </a:lnTo>
                  <a:lnTo>
                    <a:pt x="43" y="23"/>
                  </a:lnTo>
                  <a:lnTo>
                    <a:pt x="32" y="35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11" y="46"/>
                  </a:lnTo>
                  <a:lnTo>
                    <a:pt x="21" y="70"/>
                  </a:lnTo>
                  <a:lnTo>
                    <a:pt x="32" y="46"/>
                  </a:lnTo>
                  <a:lnTo>
                    <a:pt x="53" y="58"/>
                  </a:lnTo>
                  <a:lnTo>
                    <a:pt x="43" y="23"/>
                  </a:lnTo>
                  <a:lnTo>
                    <a:pt x="32" y="35"/>
                  </a:lnTo>
                  <a:lnTo>
                    <a:pt x="11" y="12"/>
                  </a:lnTo>
                  <a:lnTo>
                    <a:pt x="0" y="0"/>
                  </a:lnTo>
                  <a:lnTo>
                    <a:pt x="0" y="35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3" name="Freeform 387"/>
            <p:cNvSpPr>
              <a:spLocks/>
            </p:cNvSpPr>
            <p:nvPr/>
          </p:nvSpPr>
          <p:spPr bwMode="auto">
            <a:xfrm>
              <a:off x="5389" y="2802"/>
              <a:ext cx="66" cy="38"/>
            </a:xfrm>
            <a:custGeom>
              <a:avLst/>
              <a:gdLst>
                <a:gd name="T0" fmla="*/ 0 w 66"/>
                <a:gd name="T1" fmla="*/ 19 h 38"/>
                <a:gd name="T2" fmla="*/ 38 w 66"/>
                <a:gd name="T3" fmla="*/ 37 h 38"/>
                <a:gd name="T4" fmla="*/ 56 w 66"/>
                <a:gd name="T5" fmla="*/ 19 h 38"/>
                <a:gd name="T6" fmla="*/ 65 w 66"/>
                <a:gd name="T7" fmla="*/ 0 h 38"/>
                <a:gd name="T8" fmla="*/ 56 w 66"/>
                <a:gd name="T9" fmla="*/ 0 h 38"/>
                <a:gd name="T10" fmla="*/ 56 w 66"/>
                <a:gd name="T11" fmla="*/ 9 h 38"/>
                <a:gd name="T12" fmla="*/ 38 w 66"/>
                <a:gd name="T13" fmla="*/ 19 h 38"/>
                <a:gd name="T14" fmla="*/ 0 w 66"/>
                <a:gd name="T15" fmla="*/ 19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"/>
                <a:gd name="T25" fmla="*/ 0 h 38"/>
                <a:gd name="T26" fmla="*/ 66 w 66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" h="38">
                  <a:moveTo>
                    <a:pt x="0" y="19"/>
                  </a:moveTo>
                  <a:lnTo>
                    <a:pt x="38" y="37"/>
                  </a:lnTo>
                  <a:lnTo>
                    <a:pt x="56" y="19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56" y="9"/>
                  </a:lnTo>
                  <a:lnTo>
                    <a:pt x="38" y="19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4" name="Freeform 388"/>
            <p:cNvSpPr>
              <a:spLocks/>
            </p:cNvSpPr>
            <p:nvPr/>
          </p:nvSpPr>
          <p:spPr bwMode="auto">
            <a:xfrm>
              <a:off x="5389" y="2802"/>
              <a:ext cx="76" cy="47"/>
            </a:xfrm>
            <a:custGeom>
              <a:avLst/>
              <a:gdLst>
                <a:gd name="T0" fmla="*/ 0 w 76"/>
                <a:gd name="T1" fmla="*/ 24 h 47"/>
                <a:gd name="T2" fmla="*/ 44 w 76"/>
                <a:gd name="T3" fmla="*/ 46 h 47"/>
                <a:gd name="T4" fmla="*/ 65 w 76"/>
                <a:gd name="T5" fmla="*/ 24 h 47"/>
                <a:gd name="T6" fmla="*/ 75 w 76"/>
                <a:gd name="T7" fmla="*/ 0 h 47"/>
                <a:gd name="T8" fmla="*/ 65 w 76"/>
                <a:gd name="T9" fmla="*/ 0 h 47"/>
                <a:gd name="T10" fmla="*/ 65 w 76"/>
                <a:gd name="T11" fmla="*/ 12 h 47"/>
                <a:gd name="T12" fmla="*/ 44 w 76"/>
                <a:gd name="T13" fmla="*/ 24 h 47"/>
                <a:gd name="T14" fmla="*/ 0 w 76"/>
                <a:gd name="T15" fmla="*/ 24 h 47"/>
                <a:gd name="T16" fmla="*/ 44 w 76"/>
                <a:gd name="T17" fmla="*/ 46 h 47"/>
                <a:gd name="T18" fmla="*/ 65 w 76"/>
                <a:gd name="T19" fmla="*/ 24 h 47"/>
                <a:gd name="T20" fmla="*/ 75 w 76"/>
                <a:gd name="T21" fmla="*/ 0 h 47"/>
                <a:gd name="T22" fmla="*/ 65 w 76"/>
                <a:gd name="T23" fmla="*/ 0 h 47"/>
                <a:gd name="T24" fmla="*/ 65 w 76"/>
                <a:gd name="T25" fmla="*/ 12 h 47"/>
                <a:gd name="T26" fmla="*/ 44 w 76"/>
                <a:gd name="T27" fmla="*/ 24 h 47"/>
                <a:gd name="T28" fmla="*/ 0 w 76"/>
                <a:gd name="T29" fmla="*/ 24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6"/>
                <a:gd name="T46" fmla="*/ 0 h 47"/>
                <a:gd name="T47" fmla="*/ 76 w 76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6" h="47">
                  <a:moveTo>
                    <a:pt x="0" y="24"/>
                  </a:moveTo>
                  <a:lnTo>
                    <a:pt x="44" y="46"/>
                  </a:lnTo>
                  <a:lnTo>
                    <a:pt x="65" y="24"/>
                  </a:lnTo>
                  <a:lnTo>
                    <a:pt x="75" y="0"/>
                  </a:lnTo>
                  <a:lnTo>
                    <a:pt x="65" y="0"/>
                  </a:lnTo>
                  <a:lnTo>
                    <a:pt x="65" y="12"/>
                  </a:lnTo>
                  <a:lnTo>
                    <a:pt x="44" y="24"/>
                  </a:lnTo>
                  <a:lnTo>
                    <a:pt x="0" y="24"/>
                  </a:lnTo>
                  <a:lnTo>
                    <a:pt x="44" y="46"/>
                  </a:lnTo>
                  <a:lnTo>
                    <a:pt x="65" y="24"/>
                  </a:lnTo>
                  <a:lnTo>
                    <a:pt x="75" y="0"/>
                  </a:lnTo>
                  <a:lnTo>
                    <a:pt x="65" y="0"/>
                  </a:lnTo>
                  <a:lnTo>
                    <a:pt x="65" y="12"/>
                  </a:lnTo>
                  <a:lnTo>
                    <a:pt x="44" y="24"/>
                  </a:lnTo>
                  <a:lnTo>
                    <a:pt x="0" y="24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5" name="Freeform 389"/>
            <p:cNvSpPr>
              <a:spLocks/>
            </p:cNvSpPr>
            <p:nvPr/>
          </p:nvSpPr>
          <p:spPr bwMode="auto">
            <a:xfrm>
              <a:off x="5442" y="2768"/>
              <a:ext cx="34" cy="47"/>
            </a:xfrm>
            <a:custGeom>
              <a:avLst/>
              <a:gdLst>
                <a:gd name="T0" fmla="*/ 0 w 34"/>
                <a:gd name="T1" fmla="*/ 0 h 47"/>
                <a:gd name="T2" fmla="*/ 22 w 34"/>
                <a:gd name="T3" fmla="*/ 11 h 47"/>
                <a:gd name="T4" fmla="*/ 33 w 34"/>
                <a:gd name="T5" fmla="*/ 46 h 47"/>
                <a:gd name="T6" fmla="*/ 33 w 34"/>
                <a:gd name="T7" fmla="*/ 23 h 47"/>
                <a:gd name="T8" fmla="*/ 0 w 34"/>
                <a:gd name="T9" fmla="*/ 11 h 47"/>
                <a:gd name="T10" fmla="*/ 0 w 34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47"/>
                <a:gd name="T20" fmla="*/ 34 w 3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47">
                  <a:moveTo>
                    <a:pt x="0" y="0"/>
                  </a:moveTo>
                  <a:lnTo>
                    <a:pt x="22" y="11"/>
                  </a:lnTo>
                  <a:lnTo>
                    <a:pt x="33" y="46"/>
                  </a:lnTo>
                  <a:lnTo>
                    <a:pt x="33" y="23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6" name="Freeform 390"/>
            <p:cNvSpPr>
              <a:spLocks/>
            </p:cNvSpPr>
            <p:nvPr/>
          </p:nvSpPr>
          <p:spPr bwMode="auto">
            <a:xfrm>
              <a:off x="5442" y="2768"/>
              <a:ext cx="34" cy="47"/>
            </a:xfrm>
            <a:custGeom>
              <a:avLst/>
              <a:gdLst>
                <a:gd name="T0" fmla="*/ 0 w 34"/>
                <a:gd name="T1" fmla="*/ 0 h 47"/>
                <a:gd name="T2" fmla="*/ 22 w 34"/>
                <a:gd name="T3" fmla="*/ 11 h 47"/>
                <a:gd name="T4" fmla="*/ 33 w 34"/>
                <a:gd name="T5" fmla="*/ 46 h 47"/>
                <a:gd name="T6" fmla="*/ 33 w 34"/>
                <a:gd name="T7" fmla="*/ 23 h 47"/>
                <a:gd name="T8" fmla="*/ 0 w 34"/>
                <a:gd name="T9" fmla="*/ 1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7"/>
                <a:gd name="T17" fmla="*/ 34 w 34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7">
                  <a:moveTo>
                    <a:pt x="0" y="0"/>
                  </a:moveTo>
                  <a:lnTo>
                    <a:pt x="22" y="11"/>
                  </a:lnTo>
                  <a:lnTo>
                    <a:pt x="33" y="46"/>
                  </a:lnTo>
                  <a:lnTo>
                    <a:pt x="33" y="23"/>
                  </a:lnTo>
                  <a:lnTo>
                    <a:pt x="0" y="11"/>
                  </a:lnTo>
                </a:path>
              </a:pathLst>
            </a:custGeom>
            <a:grpFill/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  <p:sp>
          <p:nvSpPr>
            <p:cNvPr id="217" name="Freeform 391"/>
            <p:cNvSpPr>
              <a:spLocks/>
            </p:cNvSpPr>
            <p:nvPr/>
          </p:nvSpPr>
          <p:spPr bwMode="auto">
            <a:xfrm>
              <a:off x="5623" y="3147"/>
              <a:ext cx="36" cy="38"/>
            </a:xfrm>
            <a:custGeom>
              <a:avLst/>
              <a:gdLst>
                <a:gd name="T0" fmla="*/ 0 w 36"/>
                <a:gd name="T1" fmla="*/ 0 h 38"/>
                <a:gd name="T2" fmla="*/ 9 w 36"/>
                <a:gd name="T3" fmla="*/ 19 h 38"/>
                <a:gd name="T4" fmla="*/ 35 w 36"/>
                <a:gd name="T5" fmla="*/ 37 h 38"/>
                <a:gd name="T6" fmla="*/ 0 w 36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8"/>
                <a:gd name="T14" fmla="*/ 36 w 36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8">
                  <a:moveTo>
                    <a:pt x="0" y="0"/>
                  </a:moveTo>
                  <a:lnTo>
                    <a:pt x="9" y="19"/>
                  </a:lnTo>
                  <a:lnTo>
                    <a:pt x="35" y="3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ZA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5183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6211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855" y="74807"/>
            <a:ext cx="9411910" cy="589521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972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855" y="74807"/>
            <a:ext cx="9411910" cy="589521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346" r="7346"/>
          <a:stretch/>
        </p:blipFill>
        <p:spPr>
          <a:xfrm>
            <a:off x="0" y="0"/>
            <a:ext cx="1287092" cy="683016"/>
          </a:xfrm>
          <a:prstGeom prst="homePlate">
            <a:avLst>
              <a:gd name="adj" fmla="val 36337"/>
            </a:avLst>
          </a:prstGeom>
          <a:ln w="19050">
            <a:solidFill>
              <a:schemeClr val="bg1"/>
            </a:solidFill>
          </a:ln>
          <a:effectLst>
            <a:outerShdw blurRad="50800" dist="76200" dir="282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2972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78" y="-149613"/>
            <a:ext cx="9603687" cy="82287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4043" y="1570937"/>
            <a:ext cx="5247375" cy="4638005"/>
          </a:xfrm>
          <a:prstGeom prst="rect">
            <a:avLst/>
          </a:prstGeom>
        </p:spPr>
        <p:txBody>
          <a:bodyPr lIns="119119" tIns="59559" rIns="119119" bIns="59559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432" y="1570937"/>
            <a:ext cx="5247375" cy="4638005"/>
          </a:xfrm>
          <a:prstGeom prst="rect">
            <a:avLst/>
          </a:prstGeom>
        </p:spPr>
        <p:txBody>
          <a:bodyPr lIns="119119" tIns="59559" rIns="119119" bIns="59559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631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85" y="224420"/>
            <a:ext cx="9603687" cy="44883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94043" y="1570937"/>
            <a:ext cx="10692765" cy="4638005"/>
          </a:xfrm>
          <a:prstGeom prst="rect">
            <a:avLst/>
          </a:prstGeom>
        </p:spPr>
        <p:txBody>
          <a:bodyPr lIns="119119" tIns="59559" rIns="119119" bIns="59559"/>
          <a:lstStyle/>
          <a:p>
            <a:r>
              <a:rPr lang="en-US" altLang="zh-CN" smtClean="0"/>
              <a:t>Click icon to add chart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278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06" y="-34002"/>
            <a:ext cx="12059906" cy="70726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83120" y="1"/>
            <a:ext cx="9108652" cy="58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119" tIns="59559" rIns="119119" bIns="595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2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059291" y="6432902"/>
            <a:ext cx="3762269" cy="29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119" tIns="59559" rIns="119119" bIns="59559" numCol="1" anchor="t" anchorCtr="0" compatLnSpc="1">
            <a:prstTxWarp prst="textNoShape">
              <a:avLst/>
            </a:prstTxWarp>
          </a:bodyPr>
          <a:lstStyle>
            <a:lvl1pPr algn="ctr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联接信息世界  用心丰富生活</a:t>
            </a:r>
          </a:p>
        </p:txBody>
      </p:sp>
      <p:sp>
        <p:nvSpPr>
          <p:cNvPr id="12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26013" y="6495240"/>
            <a:ext cx="728115" cy="23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119" tIns="59559" rIns="119119" bIns="59559" numCol="1" anchor="t" anchorCtr="0" compatLnSpc="1">
            <a:prstTxWarp prst="textNoShape">
              <a:avLst/>
            </a:prstTxWarp>
          </a:bodyPr>
          <a:lstStyle>
            <a:lvl1pPr algn="ctr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88BB3A7-CAE7-4750-892A-AB1A82D9B4A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1693" b="9154"/>
          <a:stretch/>
        </p:blipFill>
        <p:spPr>
          <a:xfrm>
            <a:off x="1287094" y="6328054"/>
            <a:ext cx="10593757" cy="390881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7263" b="50000"/>
          <a:stretch/>
        </p:blipFill>
        <p:spPr>
          <a:xfrm>
            <a:off x="-198014" y="74806"/>
            <a:ext cx="1881135" cy="5607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65" r:id="rId4"/>
    <p:sldLayoutId id="2147483655" r:id="rId5"/>
    <p:sldLayoutId id="2147483663" r:id="rId6"/>
    <p:sldLayoutId id="2147483664" r:id="rId7"/>
    <p:sldLayoutId id="2147483660" r:id="rId8"/>
    <p:sldLayoutId id="2147483661" r:id="rId9"/>
    <p:sldLayoutId id="2147483662" r:id="rId10"/>
    <p:sldLayoutId id="214748366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5pPr>
      <a:lvl6pPr marL="595594"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6pPr>
      <a:lvl7pPr marL="1191189"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7pPr>
      <a:lvl8pPr marL="1786783"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8pPr>
      <a:lvl9pPr marL="2382378" algn="l" rtl="0" eaLnBrk="1" fontAlgn="base" hangingPunct="1">
        <a:spcBef>
          <a:spcPct val="0"/>
        </a:spcBef>
        <a:spcAft>
          <a:spcPct val="0"/>
        </a:spcAft>
        <a:defRPr sz="4700" b="1">
          <a:solidFill>
            <a:srgbClr val="FFFFFF"/>
          </a:solidFill>
          <a:latin typeface="Arial" charset="0"/>
        </a:defRPr>
      </a:lvl9pPr>
    </p:titleStyle>
    <p:bodyStyle>
      <a:lvl1pPr marL="446696" indent="-446696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67841" indent="-372247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488986" indent="-297797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2084581" indent="-297797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680175" indent="-297797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3275769" indent="-297797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71364" indent="-297797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466958" indent="-297797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062553" indent="-297797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5594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1189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6783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2378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972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3567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69161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64756" algn="l" defTabSz="119118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431" y="2244197"/>
            <a:ext cx="10215587" cy="1553794"/>
          </a:xfrm>
        </p:spPr>
        <p:txBody>
          <a:bodyPr anchor="ctr" anchorCtr="0"/>
          <a:lstStyle/>
          <a:p>
            <a:pPr algn="ctr"/>
            <a:r>
              <a:rPr lang="zh-CN" altLang="en-US" sz="4000" dirty="0" smtClean="0"/>
              <a:t>智能终端项目年终总结</a:t>
            </a:r>
            <a:endParaRPr lang="en-US" altLang="zh-CN" sz="4000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95035" y="4866492"/>
            <a:ext cx="11385815" cy="523646"/>
          </a:xfrm>
        </p:spPr>
        <p:txBody>
          <a:bodyPr/>
          <a:lstStyle/>
          <a:p>
            <a:pPr algn="r"/>
            <a:endParaRPr lang="en-US" altLang="zh-CN" sz="3100" b="1" dirty="0" smtClean="0">
              <a:solidFill>
                <a:schemeClr val="tx2"/>
              </a:solidFill>
            </a:endParaRPr>
          </a:p>
          <a:p>
            <a:pPr algn="r"/>
            <a:endParaRPr lang="en-US" altLang="zh-CN" sz="3100" b="1" dirty="0" smtClean="0">
              <a:solidFill>
                <a:schemeClr val="tx2"/>
              </a:solidFill>
            </a:endParaRPr>
          </a:p>
          <a:p>
            <a:pPr algn="r"/>
            <a:r>
              <a:rPr lang="zh-CN" altLang="en-US" sz="3100" b="1" dirty="0" smtClean="0">
                <a:solidFill>
                  <a:schemeClr val="tx2"/>
                </a:solidFill>
              </a:rPr>
              <a:t>联接信息世界 用心丰富生活</a:t>
            </a:r>
            <a:endParaRPr lang="en-US" altLang="zh-CN" sz="3100" b="1" dirty="0">
              <a:solidFill>
                <a:schemeClr val="tx2"/>
              </a:solidFill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gray">
          <a:xfrm>
            <a:off x="594042" y="4862425"/>
            <a:ext cx="5742411" cy="82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119119" tIns="59559" rIns="119119" bIns="59559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3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3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3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8019574" y="6283750"/>
            <a:ext cx="3762269" cy="31481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联接信息世界 用心丰富生活</a:t>
            </a:r>
            <a:endParaRPr lang="en-US" altLang="zh-CN" dirty="0"/>
          </a:p>
        </p:txBody>
      </p:sp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6797681" y="2816155"/>
            <a:ext cx="4786148" cy="550139"/>
          </a:xfrm>
          <a:prstGeom prst="rect">
            <a:avLst/>
          </a:prstGeom>
        </p:spPr>
        <p:txBody>
          <a:bodyPr wrap="none" lIns="119119" tIns="59559" rIns="119119" bIns="59559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700" kern="10" spc="65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Verdana"/>
              </a:rPr>
              <a:t>Thank You!</a:t>
            </a:r>
            <a:endParaRPr lang="zh-CN" altLang="en-US" sz="4700" kern="10" spc="65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725583" y="0"/>
            <a:ext cx="9108652" cy="58952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                                                                </a:t>
            </a:r>
            <a:r>
              <a:rPr lang="zh-CN" altLang="en-US" sz="3200" dirty="0" smtClean="0">
                <a:solidFill>
                  <a:srgbClr val="002060"/>
                </a:solidFill>
              </a:rPr>
              <a:t>目    录</a:t>
            </a:r>
            <a:endParaRPr lang="zh-CN" altLang="en-US" sz="320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56E04B-D9BB-4BAB-909D-8E9231C72B3B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graphicFrame>
        <p:nvGraphicFramePr>
          <p:cNvPr id="6" name="图示 5"/>
          <p:cNvGraphicFramePr/>
          <p:nvPr/>
        </p:nvGraphicFramePr>
        <p:xfrm>
          <a:off x="1939897" y="1080278"/>
          <a:ext cx="8286808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LC6500</a:t>
            </a:r>
            <a:r>
              <a:rPr lang="zh-CN" altLang="en-US" dirty="0" smtClean="0"/>
              <a:t>项目总结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="" xmlns:p14="http://schemas.microsoft.com/office/powerpoint/2010/main" val="1925648956"/>
              </p:ext>
            </p:extLst>
          </p:nvPr>
        </p:nvGraphicFramePr>
        <p:xfrm>
          <a:off x="538213" y="774006"/>
          <a:ext cx="10874820" cy="30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直接箭头连接符 13"/>
          <p:cNvCxnSpPr/>
          <p:nvPr/>
        </p:nvCxnSpPr>
        <p:spPr bwMode="auto">
          <a:xfrm>
            <a:off x="611833" y="1584904"/>
            <a:ext cx="10513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等腰三角形 14"/>
          <p:cNvSpPr/>
          <p:nvPr/>
        </p:nvSpPr>
        <p:spPr bwMode="auto">
          <a:xfrm>
            <a:off x="683841" y="1476892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833" y="11549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3.17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67817" y="1731015"/>
            <a:ext cx="66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项目启动</a:t>
            </a:r>
            <a:endParaRPr lang="zh-CN" altLang="en-US" sz="1400" dirty="0"/>
          </a:p>
        </p:txBody>
      </p:sp>
      <p:sp>
        <p:nvSpPr>
          <p:cNvPr id="74" name="等腰三角形 73"/>
          <p:cNvSpPr/>
          <p:nvPr/>
        </p:nvSpPr>
        <p:spPr bwMode="auto">
          <a:xfrm>
            <a:off x="1317399" y="1471449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文本框 15"/>
          <p:cNvSpPr txBox="1"/>
          <p:nvPr/>
        </p:nvSpPr>
        <p:spPr>
          <a:xfrm>
            <a:off x="1187897" y="11549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3.29</a:t>
            </a:r>
            <a:endParaRPr lang="zh-CN" altLang="en-US" sz="1400" dirty="0"/>
          </a:p>
        </p:txBody>
      </p:sp>
      <p:sp>
        <p:nvSpPr>
          <p:cNvPr id="82" name="等腰三角形 81"/>
          <p:cNvSpPr/>
          <p:nvPr/>
        </p:nvSpPr>
        <p:spPr bwMode="auto">
          <a:xfrm>
            <a:off x="4500265" y="1494086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文本框 39"/>
          <p:cNvSpPr txBox="1"/>
          <p:nvPr/>
        </p:nvSpPr>
        <p:spPr>
          <a:xfrm>
            <a:off x="4399795" y="113404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6.7</a:t>
            </a:r>
            <a:endParaRPr lang="zh-CN" altLang="en-US" sz="1400" dirty="0"/>
          </a:p>
        </p:txBody>
      </p:sp>
      <p:sp>
        <p:nvSpPr>
          <p:cNvPr id="84" name="文本框 17"/>
          <p:cNvSpPr txBox="1"/>
          <p:nvPr/>
        </p:nvSpPr>
        <p:spPr>
          <a:xfrm>
            <a:off x="7784171" y="11340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9.12</a:t>
            </a:r>
            <a:endParaRPr lang="zh-CN" altLang="en-US" sz="1400" dirty="0"/>
          </a:p>
        </p:txBody>
      </p:sp>
      <p:sp>
        <p:nvSpPr>
          <p:cNvPr id="85" name="等腰三角形 84"/>
          <p:cNvSpPr/>
          <p:nvPr/>
        </p:nvSpPr>
        <p:spPr bwMode="auto">
          <a:xfrm>
            <a:off x="8172673" y="1494086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文本框 23"/>
          <p:cNvSpPr txBox="1"/>
          <p:nvPr/>
        </p:nvSpPr>
        <p:spPr>
          <a:xfrm>
            <a:off x="10332913" y="178211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TR5</a:t>
            </a:r>
            <a:r>
              <a:rPr lang="zh-CN" altLang="en-US" sz="1400" dirty="0" smtClean="0">
                <a:solidFill>
                  <a:srgbClr val="FF0000"/>
                </a:solidFill>
              </a:rPr>
              <a:t>评审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5" name="文本框 47"/>
          <p:cNvSpPr txBox="1"/>
          <p:nvPr/>
        </p:nvSpPr>
        <p:spPr>
          <a:xfrm>
            <a:off x="1166050" y="1731015"/>
            <a:ext cx="66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模块到位</a:t>
            </a:r>
            <a:endParaRPr lang="zh-CN" altLang="en-US" sz="1400" dirty="0"/>
          </a:p>
        </p:txBody>
      </p:sp>
      <p:sp>
        <p:nvSpPr>
          <p:cNvPr id="58" name="椭圆 57"/>
          <p:cNvSpPr/>
          <p:nvPr/>
        </p:nvSpPr>
        <p:spPr bwMode="auto">
          <a:xfrm>
            <a:off x="2304021" y="1469469"/>
            <a:ext cx="180020" cy="18953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文本框 69"/>
          <p:cNvSpPr txBox="1"/>
          <p:nvPr/>
        </p:nvSpPr>
        <p:spPr>
          <a:xfrm>
            <a:off x="2082334" y="114099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 smtClean="0"/>
              <a:t>4.19</a:t>
            </a:r>
            <a:endParaRPr lang="zh-CN" altLang="en-US" sz="1400" b="0" dirty="0"/>
          </a:p>
        </p:txBody>
      </p:sp>
      <p:sp>
        <p:nvSpPr>
          <p:cNvPr id="61" name="文本框 47"/>
          <p:cNvSpPr txBox="1"/>
          <p:nvPr/>
        </p:nvSpPr>
        <p:spPr>
          <a:xfrm>
            <a:off x="1907977" y="17310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公司</a:t>
            </a:r>
            <a:r>
              <a:rPr lang="en-US" altLang="zh-CN" sz="1400" dirty="0" smtClean="0"/>
              <a:t>demo</a:t>
            </a:r>
          </a:p>
          <a:p>
            <a:r>
              <a:rPr lang="zh-CN" altLang="en-US" sz="1400" dirty="0" smtClean="0"/>
              <a:t>模块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手机</a:t>
            </a:r>
            <a:endParaRPr lang="en-US" altLang="zh-CN" sz="1400" dirty="0" smtClean="0"/>
          </a:p>
        </p:txBody>
      </p:sp>
      <p:sp>
        <p:nvSpPr>
          <p:cNvPr id="62" name="文本框 47"/>
          <p:cNvSpPr txBox="1"/>
          <p:nvPr/>
        </p:nvSpPr>
        <p:spPr>
          <a:xfrm>
            <a:off x="4334402" y="1855286"/>
            <a:ext cx="66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TR4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文本框 17"/>
          <p:cNvSpPr txBox="1"/>
          <p:nvPr/>
        </p:nvSpPr>
        <p:spPr>
          <a:xfrm>
            <a:off x="10476929" y="1134046"/>
            <a:ext cx="62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11.30</a:t>
            </a:r>
            <a:endParaRPr lang="zh-CN" altLang="en-US" sz="1400" dirty="0"/>
          </a:p>
        </p:txBody>
      </p:sp>
      <p:sp>
        <p:nvSpPr>
          <p:cNvPr id="67" name="等腰三角形 66"/>
          <p:cNvSpPr/>
          <p:nvPr/>
        </p:nvSpPr>
        <p:spPr bwMode="auto">
          <a:xfrm>
            <a:off x="10692953" y="1494086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等腰三角形 69"/>
          <p:cNvSpPr/>
          <p:nvPr/>
        </p:nvSpPr>
        <p:spPr bwMode="auto">
          <a:xfrm>
            <a:off x="3852193" y="1494086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文本框 39"/>
          <p:cNvSpPr txBox="1"/>
          <p:nvPr/>
        </p:nvSpPr>
        <p:spPr>
          <a:xfrm>
            <a:off x="3708177" y="11340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5.31</a:t>
            </a:r>
            <a:endParaRPr lang="zh-CN" altLang="en-US" sz="1400" dirty="0"/>
          </a:p>
        </p:txBody>
      </p:sp>
      <p:sp>
        <p:nvSpPr>
          <p:cNvPr id="77" name="文本框 47"/>
          <p:cNvSpPr txBox="1"/>
          <p:nvPr/>
        </p:nvSpPr>
        <p:spPr>
          <a:xfrm>
            <a:off x="3348137" y="17310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命令通道 </a:t>
            </a:r>
            <a:endParaRPr lang="en-US" altLang="zh-CN" sz="1400" dirty="0" smtClean="0"/>
          </a:p>
          <a:p>
            <a:r>
              <a:rPr lang="zh-CN" altLang="en-US" sz="1400" dirty="0" smtClean="0"/>
              <a:t>底板</a:t>
            </a:r>
            <a:r>
              <a:rPr lang="en-US" altLang="zh-CN" sz="1400" dirty="0" smtClean="0"/>
              <a:t>+</a:t>
            </a:r>
            <a:r>
              <a:rPr lang="zh-CN" altLang="en-US" sz="1400" dirty="0"/>
              <a:t>模块</a:t>
            </a:r>
          </a:p>
        </p:txBody>
      </p:sp>
      <p:sp>
        <p:nvSpPr>
          <p:cNvPr id="78" name="等腰三角形 77"/>
          <p:cNvSpPr/>
          <p:nvPr/>
        </p:nvSpPr>
        <p:spPr bwMode="auto">
          <a:xfrm>
            <a:off x="5004321" y="1486525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本框 39"/>
          <p:cNvSpPr txBox="1"/>
          <p:nvPr/>
        </p:nvSpPr>
        <p:spPr>
          <a:xfrm>
            <a:off x="4860305" y="112648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6.13</a:t>
            </a:r>
            <a:endParaRPr lang="zh-CN" altLang="en-US" sz="1400" dirty="0"/>
          </a:p>
        </p:txBody>
      </p:sp>
      <p:sp>
        <p:nvSpPr>
          <p:cNvPr id="93" name="文本框 47"/>
          <p:cNvSpPr txBox="1"/>
          <p:nvPr/>
        </p:nvSpPr>
        <p:spPr>
          <a:xfrm>
            <a:off x="4860305" y="173101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rj45</a:t>
            </a:r>
            <a:r>
              <a:rPr lang="zh-CN" altLang="en-US" sz="1400" dirty="0" smtClean="0"/>
              <a:t>图传支持</a:t>
            </a:r>
            <a:endParaRPr lang="zh-CN" altLang="en-US" sz="1400" dirty="0"/>
          </a:p>
        </p:txBody>
      </p:sp>
      <p:sp>
        <p:nvSpPr>
          <p:cNvPr id="94" name="等腰三角形 93"/>
          <p:cNvSpPr/>
          <p:nvPr/>
        </p:nvSpPr>
        <p:spPr bwMode="auto">
          <a:xfrm>
            <a:off x="7020545" y="1467361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文本框 39"/>
          <p:cNvSpPr txBox="1"/>
          <p:nvPr/>
        </p:nvSpPr>
        <p:spPr>
          <a:xfrm>
            <a:off x="6876529" y="110732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8.15</a:t>
            </a:r>
            <a:endParaRPr lang="zh-CN" altLang="en-US" sz="1400" dirty="0"/>
          </a:p>
        </p:txBody>
      </p:sp>
      <p:sp>
        <p:nvSpPr>
          <p:cNvPr id="96" name="文本框 47"/>
          <p:cNvSpPr txBox="1"/>
          <p:nvPr/>
        </p:nvSpPr>
        <p:spPr>
          <a:xfrm>
            <a:off x="6804521" y="18030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图传稳定</a:t>
            </a:r>
            <a:endParaRPr lang="zh-CN" altLang="en-US" sz="1400" dirty="0"/>
          </a:p>
        </p:txBody>
      </p:sp>
      <p:sp>
        <p:nvSpPr>
          <p:cNvPr id="97" name="等腰三角形 96"/>
          <p:cNvSpPr/>
          <p:nvPr/>
        </p:nvSpPr>
        <p:spPr bwMode="auto">
          <a:xfrm>
            <a:off x="5940425" y="1472011"/>
            <a:ext cx="216024" cy="216024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文本框 39"/>
          <p:cNvSpPr txBox="1"/>
          <p:nvPr/>
        </p:nvSpPr>
        <p:spPr>
          <a:xfrm>
            <a:off x="5796409" y="113520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7.15</a:t>
            </a:r>
            <a:endParaRPr lang="zh-CN" altLang="en-US" sz="1400" dirty="0"/>
          </a:p>
        </p:txBody>
      </p:sp>
      <p:sp>
        <p:nvSpPr>
          <p:cNvPr id="99" name="文本框 47"/>
          <p:cNvSpPr txBox="1"/>
          <p:nvPr/>
        </p:nvSpPr>
        <p:spPr>
          <a:xfrm>
            <a:off x="5652393" y="180767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TR4A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0179185"/>
              </p:ext>
            </p:extLst>
          </p:nvPr>
        </p:nvGraphicFramePr>
        <p:xfrm>
          <a:off x="683841" y="2369277"/>
          <a:ext cx="10513168" cy="373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783"/>
                <a:gridCol w="4348385"/>
              </a:tblGrid>
              <a:tr h="380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特性开发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进展</a:t>
                      </a:r>
                      <a:endParaRPr lang="zh-CN" altLang="en-US" sz="1800" dirty="0"/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marL="0" marR="0" indent="0" algn="ctr" defTabSz="1191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数据传输：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rndis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/rj45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marL="0" marR="0" indent="0" algn="ctr" defTabSz="1191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命令传输：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VCOM/UART0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191189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</a:tr>
              <a:tr h="305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图传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APK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elog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支持及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导出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AMT1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软件版本加密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marL="0" marR="0" indent="0" algn="ctr" defTabSz="1191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系统版本号查询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USB AOA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图传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阶段完成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HDMI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转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mipi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输入图传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Uart0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传输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8"/>
          <p:cNvGrpSpPr/>
          <p:nvPr/>
        </p:nvGrpSpPr>
        <p:grpSpPr>
          <a:xfrm>
            <a:off x="6660505" y="1586999"/>
            <a:ext cx="86522" cy="411127"/>
            <a:chOff x="6660505" y="1586999"/>
            <a:chExt cx="86522" cy="411127"/>
          </a:xfrm>
        </p:grpSpPr>
        <p:sp>
          <p:nvSpPr>
            <p:cNvPr id="2" name="等腰三角形 1"/>
            <p:cNvSpPr/>
            <p:nvPr/>
          </p:nvSpPr>
          <p:spPr bwMode="auto">
            <a:xfrm>
              <a:off x="6660505" y="1586999"/>
              <a:ext cx="86522" cy="267127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6703938" y="1854126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等腰三角形 48"/>
          <p:cNvSpPr/>
          <p:nvPr/>
        </p:nvSpPr>
        <p:spPr bwMode="auto">
          <a:xfrm>
            <a:off x="9468817" y="1494086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文本框 47"/>
          <p:cNvSpPr txBox="1"/>
          <p:nvPr/>
        </p:nvSpPr>
        <p:spPr>
          <a:xfrm>
            <a:off x="7812633" y="178211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软件加密</a:t>
            </a:r>
            <a:endParaRPr lang="zh-CN" altLang="en-US" sz="1400" dirty="0"/>
          </a:p>
        </p:txBody>
      </p:sp>
      <p:sp>
        <p:nvSpPr>
          <p:cNvPr id="51" name="文本框 47"/>
          <p:cNvSpPr txBox="1"/>
          <p:nvPr/>
        </p:nvSpPr>
        <p:spPr>
          <a:xfrm>
            <a:off x="9108777" y="176237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TR5</a:t>
            </a:r>
            <a:r>
              <a:rPr lang="zh-CN" altLang="en-US" sz="1400" dirty="0" smtClean="0"/>
              <a:t>需求开发</a:t>
            </a:r>
            <a:endParaRPr lang="zh-CN" altLang="en-US" sz="1400" dirty="0"/>
          </a:p>
        </p:txBody>
      </p:sp>
      <p:sp>
        <p:nvSpPr>
          <p:cNvPr id="52" name="文本框 17"/>
          <p:cNvSpPr txBox="1"/>
          <p:nvPr/>
        </p:nvSpPr>
        <p:spPr>
          <a:xfrm>
            <a:off x="9180785" y="113404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10.12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160494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Group 120"/>
          <p:cNvGraphicFramePr>
            <a:graphicFrameLocks noGrp="1"/>
          </p:cNvGraphicFramePr>
          <p:nvPr/>
        </p:nvGraphicFramePr>
        <p:xfrm>
          <a:off x="755849" y="1465097"/>
          <a:ext cx="10657184" cy="4055285"/>
        </p:xfrm>
        <a:graphic>
          <a:graphicData uri="http://schemas.openxmlformats.org/drawingml/2006/table">
            <a:tbl>
              <a:tblPr/>
              <a:tblGrid>
                <a:gridCol w="1342638"/>
                <a:gridCol w="4363571"/>
                <a:gridCol w="4950975"/>
              </a:tblGrid>
              <a:tr h="37096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阶段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主要亮点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文档总结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6128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年初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完成点对点图传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开发；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Elog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开发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《LC6500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模块产品规格书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《LC6500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需求特性规划表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5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年终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完成动态码率调整功能开发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增加了软件加密功能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增加了系统版本查询功能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增加了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uart0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传输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增加了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usb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AOA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图传功能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增加了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HDMI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转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mipi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图传输入功能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《LC6500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软件加密功能总结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《LC6500 UART0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传输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总结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《LC6500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usb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AoA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图传功能总结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《LC6500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总体设计文档总结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4"/>
          <p:cNvSpPr txBox="1">
            <a:spLocks/>
          </p:cNvSpPr>
          <p:nvPr/>
        </p:nvSpPr>
        <p:spPr>
          <a:xfrm>
            <a:off x="1683120" y="1"/>
            <a:ext cx="9108652" cy="58952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LC6500</a:t>
            </a:r>
            <a:r>
              <a:rPr kumimoji="0" lang="zh-CN" altLang="en-US" sz="31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项目总结</a:t>
            </a:r>
            <a:endParaRPr kumimoji="0" lang="zh-CN" altLang="en-US" sz="3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UAV</a:t>
            </a:r>
            <a:r>
              <a:rPr lang="zh-CN" altLang="en-US" dirty="0" smtClean="0"/>
              <a:t>项目总结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="" xmlns:p14="http://schemas.microsoft.com/office/powerpoint/2010/main" val="1925648956"/>
              </p:ext>
            </p:extLst>
          </p:nvPr>
        </p:nvGraphicFramePr>
        <p:xfrm>
          <a:off x="538213" y="774006"/>
          <a:ext cx="10874820" cy="30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直接箭头连接符 13"/>
          <p:cNvCxnSpPr/>
          <p:nvPr/>
        </p:nvCxnSpPr>
        <p:spPr bwMode="auto">
          <a:xfrm>
            <a:off x="611833" y="1584904"/>
            <a:ext cx="10513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文本框 17"/>
          <p:cNvSpPr txBox="1"/>
          <p:nvPr/>
        </p:nvSpPr>
        <p:spPr>
          <a:xfrm>
            <a:off x="10476929" y="113404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12.14</a:t>
            </a:r>
            <a:endParaRPr lang="zh-CN" altLang="en-US" sz="1400" dirty="0"/>
          </a:p>
        </p:txBody>
      </p:sp>
      <p:sp>
        <p:nvSpPr>
          <p:cNvPr id="85" name="等腰三角形 84"/>
          <p:cNvSpPr/>
          <p:nvPr/>
        </p:nvSpPr>
        <p:spPr bwMode="auto">
          <a:xfrm>
            <a:off x="10651530" y="1445313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文本框 23"/>
          <p:cNvSpPr txBox="1"/>
          <p:nvPr/>
        </p:nvSpPr>
        <p:spPr>
          <a:xfrm>
            <a:off x="10447901" y="171011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TR4A</a:t>
            </a:r>
          </a:p>
        </p:txBody>
      </p:sp>
      <p:sp>
        <p:nvSpPr>
          <p:cNvPr id="78" name="等腰三角形 77"/>
          <p:cNvSpPr/>
          <p:nvPr/>
        </p:nvSpPr>
        <p:spPr bwMode="auto">
          <a:xfrm>
            <a:off x="6948537" y="1422078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本框 39"/>
          <p:cNvSpPr txBox="1"/>
          <p:nvPr/>
        </p:nvSpPr>
        <p:spPr>
          <a:xfrm>
            <a:off x="6804521" y="112648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8.12</a:t>
            </a:r>
            <a:endParaRPr lang="zh-CN" altLang="en-US" sz="1400" dirty="0"/>
          </a:p>
        </p:txBody>
      </p:sp>
      <p:sp>
        <p:nvSpPr>
          <p:cNvPr id="93" name="文本框 47"/>
          <p:cNvSpPr txBox="1"/>
          <p:nvPr/>
        </p:nvSpPr>
        <p:spPr>
          <a:xfrm>
            <a:off x="6804521" y="173101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原理图</a:t>
            </a:r>
            <a:r>
              <a:rPr lang="en-US" altLang="zh-CN" sz="1400" dirty="0" smtClean="0"/>
              <a:t>PCB</a:t>
            </a:r>
            <a:endParaRPr lang="zh-CN" altLang="en-US" sz="1400" dirty="0"/>
          </a:p>
        </p:txBody>
      </p:sp>
      <p:sp>
        <p:nvSpPr>
          <p:cNvPr id="97" name="等腰三角形 96"/>
          <p:cNvSpPr/>
          <p:nvPr/>
        </p:nvSpPr>
        <p:spPr bwMode="auto">
          <a:xfrm>
            <a:off x="6516489" y="1422078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latin typeface="Arial" charset="0"/>
            </a:endParaRPr>
          </a:p>
        </p:txBody>
      </p:sp>
      <p:sp>
        <p:nvSpPr>
          <p:cNvPr id="98" name="文本框 39"/>
          <p:cNvSpPr txBox="1"/>
          <p:nvPr/>
        </p:nvSpPr>
        <p:spPr>
          <a:xfrm>
            <a:off x="6372473" y="11352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8.4</a:t>
            </a:r>
            <a:endParaRPr lang="zh-CN" altLang="en-US" sz="1400" dirty="0"/>
          </a:p>
        </p:txBody>
      </p:sp>
      <p:sp>
        <p:nvSpPr>
          <p:cNvPr id="99" name="文本框 47"/>
          <p:cNvSpPr txBox="1"/>
          <p:nvPr/>
        </p:nvSpPr>
        <p:spPr>
          <a:xfrm>
            <a:off x="6372473" y="17623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TR4</a:t>
            </a:r>
            <a:endParaRPr lang="zh-CN" altLang="en-US" sz="1400" dirty="0"/>
          </a:p>
        </p:txBody>
      </p:sp>
      <p:sp>
        <p:nvSpPr>
          <p:cNvPr id="49" name="等腰三角形 48"/>
          <p:cNvSpPr/>
          <p:nvPr/>
        </p:nvSpPr>
        <p:spPr bwMode="auto">
          <a:xfrm>
            <a:off x="7524601" y="1422078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文本框 39"/>
          <p:cNvSpPr txBox="1"/>
          <p:nvPr/>
        </p:nvSpPr>
        <p:spPr>
          <a:xfrm>
            <a:off x="7596609" y="113404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9.7</a:t>
            </a:r>
            <a:endParaRPr lang="zh-CN" altLang="en-US" sz="1400" dirty="0"/>
          </a:p>
        </p:txBody>
      </p:sp>
      <p:sp>
        <p:nvSpPr>
          <p:cNvPr id="51" name="文本框 47"/>
          <p:cNvSpPr txBox="1"/>
          <p:nvPr/>
        </p:nvSpPr>
        <p:spPr>
          <a:xfrm>
            <a:off x="7452593" y="171011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贴片</a:t>
            </a:r>
            <a:endParaRPr lang="zh-CN" altLang="en-US" sz="1400" dirty="0"/>
          </a:p>
        </p:txBody>
      </p:sp>
      <p:sp>
        <p:nvSpPr>
          <p:cNvPr id="52" name="等腰三角形 51"/>
          <p:cNvSpPr/>
          <p:nvPr/>
        </p:nvSpPr>
        <p:spPr bwMode="auto">
          <a:xfrm>
            <a:off x="2340025" y="1445313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文本框 39"/>
          <p:cNvSpPr txBox="1"/>
          <p:nvPr/>
        </p:nvSpPr>
        <p:spPr>
          <a:xfrm>
            <a:off x="2196009" y="118630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4.12</a:t>
            </a:r>
            <a:endParaRPr lang="zh-CN" altLang="en-US" sz="1400" dirty="0"/>
          </a:p>
        </p:txBody>
      </p:sp>
      <p:sp>
        <p:nvSpPr>
          <p:cNvPr id="54" name="文本框 47"/>
          <p:cNvSpPr txBox="1"/>
          <p:nvPr/>
        </p:nvSpPr>
        <p:spPr>
          <a:xfrm>
            <a:off x="1835969" y="176237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wifi</a:t>
            </a:r>
            <a:r>
              <a:rPr lang="zh-CN" altLang="en-US" sz="1400" dirty="0" smtClean="0"/>
              <a:t>调试完成</a:t>
            </a:r>
            <a:endParaRPr lang="zh-CN" altLang="en-US" sz="1400" dirty="0"/>
          </a:p>
        </p:txBody>
      </p:sp>
      <p:sp>
        <p:nvSpPr>
          <p:cNvPr id="56" name="等腰三角形 55"/>
          <p:cNvSpPr/>
          <p:nvPr/>
        </p:nvSpPr>
        <p:spPr bwMode="auto">
          <a:xfrm>
            <a:off x="1475929" y="1422078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latin typeface="Arial" charset="0"/>
            </a:endParaRPr>
          </a:p>
        </p:txBody>
      </p:sp>
      <p:sp>
        <p:nvSpPr>
          <p:cNvPr id="57" name="文本框 39"/>
          <p:cNvSpPr txBox="1"/>
          <p:nvPr/>
        </p:nvSpPr>
        <p:spPr>
          <a:xfrm>
            <a:off x="1331913" y="11340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3.31</a:t>
            </a:r>
            <a:endParaRPr lang="zh-CN" altLang="en-US" sz="1400" dirty="0"/>
          </a:p>
        </p:txBody>
      </p:sp>
      <p:sp>
        <p:nvSpPr>
          <p:cNvPr id="59" name="文本框 47"/>
          <p:cNvSpPr txBox="1"/>
          <p:nvPr/>
        </p:nvSpPr>
        <p:spPr>
          <a:xfrm>
            <a:off x="971873" y="171011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点对点图传</a:t>
            </a:r>
            <a:r>
              <a:rPr lang="en-US" altLang="zh-CN" sz="1400" dirty="0" smtClean="0"/>
              <a:t>demo</a:t>
            </a:r>
            <a:endParaRPr lang="zh-CN" altLang="en-US" sz="1400" dirty="0"/>
          </a:p>
        </p:txBody>
      </p:sp>
      <p:grpSp>
        <p:nvGrpSpPr>
          <p:cNvPr id="2" name="组合 27"/>
          <p:cNvGrpSpPr/>
          <p:nvPr/>
        </p:nvGrpSpPr>
        <p:grpSpPr>
          <a:xfrm>
            <a:off x="6790007" y="1659023"/>
            <a:ext cx="86522" cy="411127"/>
            <a:chOff x="6660505" y="1586999"/>
            <a:chExt cx="86522" cy="411127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6660505" y="1586999"/>
              <a:ext cx="86522" cy="267127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703938" y="1854126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等腰三角形 30"/>
          <p:cNvSpPr/>
          <p:nvPr/>
        </p:nvSpPr>
        <p:spPr bwMode="auto">
          <a:xfrm>
            <a:off x="8028657" y="1422078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文本框 39"/>
          <p:cNvSpPr txBox="1"/>
          <p:nvPr/>
        </p:nvSpPr>
        <p:spPr>
          <a:xfrm>
            <a:off x="7956649" y="11340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9.27</a:t>
            </a:r>
            <a:endParaRPr lang="zh-CN" altLang="en-US" sz="1400" dirty="0"/>
          </a:p>
        </p:txBody>
      </p:sp>
      <p:sp>
        <p:nvSpPr>
          <p:cNvPr id="33" name="文本框 47"/>
          <p:cNvSpPr txBox="1"/>
          <p:nvPr/>
        </p:nvSpPr>
        <p:spPr>
          <a:xfrm>
            <a:off x="7884641" y="171011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新板卡就绪</a:t>
            </a:r>
            <a:endParaRPr lang="zh-CN" altLang="en-US" sz="1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0179185"/>
              </p:ext>
            </p:extLst>
          </p:nvPr>
        </p:nvGraphicFramePr>
        <p:xfrm>
          <a:off x="683841" y="2796781"/>
          <a:ext cx="10513168" cy="172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783"/>
                <a:gridCol w="4348385"/>
              </a:tblGrid>
              <a:tr h="380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特性开发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进展</a:t>
                      </a:r>
                      <a:endParaRPr lang="zh-CN" altLang="en-US" sz="1800" dirty="0"/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小核</a:t>
                      </a:r>
                      <a:r>
                        <a:rPr lang="en-US" altLang="zh-CN" sz="1600" dirty="0" err="1" smtClean="0"/>
                        <a:t>nuttx</a:t>
                      </a:r>
                      <a:r>
                        <a:rPr lang="zh-CN" altLang="en-US" sz="1600" dirty="0" smtClean="0"/>
                        <a:t>移植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小核飞控移植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91189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</a:tr>
              <a:tr h="305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MCU</a:t>
                      </a:r>
                      <a:r>
                        <a:rPr lang="zh-CN" altLang="en-US" sz="1600" dirty="0" smtClean="0"/>
                        <a:t>开发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WIFI/SDR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图传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等腰三角形 34"/>
          <p:cNvSpPr/>
          <p:nvPr/>
        </p:nvSpPr>
        <p:spPr bwMode="auto">
          <a:xfrm>
            <a:off x="9180785" y="1494086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latin typeface="Arial" charset="0"/>
            </a:endParaRPr>
          </a:p>
        </p:txBody>
      </p:sp>
      <p:sp>
        <p:nvSpPr>
          <p:cNvPr id="36" name="文本框 39"/>
          <p:cNvSpPr txBox="1"/>
          <p:nvPr/>
        </p:nvSpPr>
        <p:spPr>
          <a:xfrm>
            <a:off x="8964761" y="1134046"/>
            <a:ext cx="52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11.4</a:t>
            </a:r>
            <a:endParaRPr lang="zh-CN" altLang="en-US" sz="1400" dirty="0"/>
          </a:p>
        </p:txBody>
      </p:sp>
      <p:sp>
        <p:nvSpPr>
          <p:cNvPr id="37" name="文本框 47"/>
          <p:cNvSpPr txBox="1"/>
          <p:nvPr/>
        </p:nvSpPr>
        <p:spPr>
          <a:xfrm>
            <a:off x="9036769" y="171011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软件升级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160494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Group 120"/>
          <p:cNvGraphicFramePr>
            <a:graphicFrameLocks noGrp="1"/>
          </p:cNvGraphicFramePr>
          <p:nvPr/>
        </p:nvGraphicFramePr>
        <p:xfrm>
          <a:off x="755849" y="1465097"/>
          <a:ext cx="10657184" cy="3391334"/>
        </p:xfrm>
        <a:graphic>
          <a:graphicData uri="http://schemas.openxmlformats.org/drawingml/2006/table">
            <a:tbl>
              <a:tblPr/>
              <a:tblGrid>
                <a:gridCol w="1342638"/>
                <a:gridCol w="4363571"/>
                <a:gridCol w="4950975"/>
              </a:tblGrid>
              <a:tr h="37096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阶段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主要亮点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文档总结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6128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年初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仅支持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wifi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模式下的图传；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《Android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平台规格书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无人机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None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5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年终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软件升级到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Android6.0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支持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wifi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模式下的图传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SDR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模式下的图传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800M/1.4G/2.4G 3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公里的图传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《Android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平台总体设计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无人机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《UAV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最新原理图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4"/>
          <p:cNvSpPr txBox="1">
            <a:spLocks/>
          </p:cNvSpPr>
          <p:nvPr/>
        </p:nvSpPr>
        <p:spPr>
          <a:xfrm>
            <a:off x="1683120" y="1"/>
            <a:ext cx="9108652" cy="5895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31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UAV</a:t>
            </a:r>
            <a:r>
              <a:rPr lang="zh-CN" altLang="en-US" sz="31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项目总结</a:t>
            </a:r>
            <a:endParaRPr kumimoji="0" lang="zh-CN" altLang="en-US" sz="3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SmarCar</a:t>
            </a:r>
            <a:r>
              <a:rPr lang="zh-CN" altLang="en-US" dirty="0" smtClean="0"/>
              <a:t>项目总结</a:t>
            </a:r>
          </a:p>
        </p:txBody>
      </p:sp>
      <p:graphicFrame>
        <p:nvGraphicFramePr>
          <p:cNvPr id="13" name="图示 12"/>
          <p:cNvGraphicFramePr/>
          <p:nvPr>
            <p:extLst/>
          </p:nvPr>
        </p:nvGraphicFramePr>
        <p:xfrm>
          <a:off x="538213" y="774006"/>
          <a:ext cx="10874820" cy="30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直接箭头连接符 13"/>
          <p:cNvCxnSpPr/>
          <p:nvPr/>
        </p:nvCxnSpPr>
        <p:spPr bwMode="auto">
          <a:xfrm>
            <a:off x="611833" y="1584904"/>
            <a:ext cx="10513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等腰三角形 14"/>
          <p:cNvSpPr/>
          <p:nvPr/>
        </p:nvSpPr>
        <p:spPr bwMode="auto">
          <a:xfrm>
            <a:off x="683841" y="1476892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833" y="115495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3.9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67817" y="1731015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核心板原理图</a:t>
            </a:r>
            <a:endParaRPr lang="zh-CN" altLang="en-US" sz="1400" dirty="0"/>
          </a:p>
        </p:txBody>
      </p:sp>
      <p:sp>
        <p:nvSpPr>
          <p:cNvPr id="74" name="等腰三角形 73"/>
          <p:cNvSpPr/>
          <p:nvPr/>
        </p:nvSpPr>
        <p:spPr bwMode="auto">
          <a:xfrm>
            <a:off x="1576969" y="1471449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文本框 15"/>
          <p:cNvSpPr txBox="1"/>
          <p:nvPr/>
        </p:nvSpPr>
        <p:spPr>
          <a:xfrm>
            <a:off x="1447467" y="11549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3.30</a:t>
            </a:r>
            <a:endParaRPr lang="zh-CN" altLang="en-US" sz="1400" dirty="0"/>
          </a:p>
        </p:txBody>
      </p:sp>
      <p:sp>
        <p:nvSpPr>
          <p:cNvPr id="82" name="等腰三角形 81"/>
          <p:cNvSpPr/>
          <p:nvPr/>
        </p:nvSpPr>
        <p:spPr bwMode="auto">
          <a:xfrm>
            <a:off x="4500265" y="1494086"/>
            <a:ext cx="216024" cy="216024"/>
          </a:xfrm>
          <a:prstGeom prst="triangl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latin typeface="Arial" charset="0"/>
            </a:endParaRPr>
          </a:p>
        </p:txBody>
      </p:sp>
      <p:sp>
        <p:nvSpPr>
          <p:cNvPr id="83" name="文本框 39"/>
          <p:cNvSpPr txBox="1"/>
          <p:nvPr/>
        </p:nvSpPr>
        <p:spPr>
          <a:xfrm>
            <a:off x="4399795" y="113404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6.2</a:t>
            </a:r>
            <a:endParaRPr lang="zh-CN" altLang="en-US" sz="1400" dirty="0"/>
          </a:p>
        </p:txBody>
      </p:sp>
      <p:sp>
        <p:nvSpPr>
          <p:cNvPr id="84" name="文本框 17"/>
          <p:cNvSpPr txBox="1"/>
          <p:nvPr/>
        </p:nvSpPr>
        <p:spPr>
          <a:xfrm>
            <a:off x="7784171" y="11340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9.20</a:t>
            </a:r>
            <a:endParaRPr lang="zh-CN" altLang="en-US" sz="1400" dirty="0"/>
          </a:p>
        </p:txBody>
      </p:sp>
      <p:sp>
        <p:nvSpPr>
          <p:cNvPr id="85" name="等腰三角形 84"/>
          <p:cNvSpPr/>
          <p:nvPr/>
        </p:nvSpPr>
        <p:spPr bwMode="auto">
          <a:xfrm>
            <a:off x="7958772" y="1494086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文本框 23"/>
          <p:cNvSpPr txBox="1"/>
          <p:nvPr/>
        </p:nvSpPr>
        <p:spPr>
          <a:xfrm>
            <a:off x="7740625" y="1826840"/>
            <a:ext cx="720080" cy="30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TR4A</a:t>
            </a:r>
            <a:endParaRPr lang="zh-CN" altLang="en-US" sz="1400" dirty="0"/>
          </a:p>
        </p:txBody>
      </p:sp>
      <p:sp>
        <p:nvSpPr>
          <p:cNvPr id="55" name="文本框 47"/>
          <p:cNvSpPr txBox="1"/>
          <p:nvPr/>
        </p:nvSpPr>
        <p:spPr>
          <a:xfrm>
            <a:off x="1331913" y="1638102"/>
            <a:ext cx="72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核心板</a:t>
            </a:r>
            <a:r>
              <a:rPr lang="en-US" altLang="zh-CN" sz="1400" dirty="0" smtClean="0"/>
              <a:t>PCB</a:t>
            </a:r>
          </a:p>
          <a:p>
            <a:r>
              <a:rPr lang="zh-CN" altLang="en-US" sz="1400" dirty="0" smtClean="0"/>
              <a:t>老板卡小批量</a:t>
            </a:r>
            <a:endParaRPr lang="zh-CN" altLang="en-US" sz="1400" dirty="0"/>
          </a:p>
        </p:txBody>
      </p:sp>
      <p:sp>
        <p:nvSpPr>
          <p:cNvPr id="62" name="文本框 47"/>
          <p:cNvSpPr txBox="1"/>
          <p:nvPr/>
        </p:nvSpPr>
        <p:spPr>
          <a:xfrm>
            <a:off x="4212233" y="1748440"/>
            <a:ext cx="81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核心板贴片</a:t>
            </a:r>
            <a:endParaRPr lang="zh-CN" altLang="en-US" sz="1400" dirty="0"/>
          </a:p>
        </p:txBody>
      </p:sp>
      <p:sp>
        <p:nvSpPr>
          <p:cNvPr id="63" name="文本框 17"/>
          <p:cNvSpPr txBox="1"/>
          <p:nvPr/>
        </p:nvSpPr>
        <p:spPr>
          <a:xfrm>
            <a:off x="9340969" y="114043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10.19</a:t>
            </a:r>
            <a:endParaRPr lang="zh-CN" altLang="en-US" sz="1400" dirty="0"/>
          </a:p>
        </p:txBody>
      </p:sp>
      <p:sp>
        <p:nvSpPr>
          <p:cNvPr id="64" name="等腰三角形 63"/>
          <p:cNvSpPr/>
          <p:nvPr/>
        </p:nvSpPr>
        <p:spPr bwMode="auto">
          <a:xfrm>
            <a:off x="9515570" y="1485963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文本框 23"/>
          <p:cNvSpPr txBox="1"/>
          <p:nvPr/>
        </p:nvSpPr>
        <p:spPr>
          <a:xfrm>
            <a:off x="9288565" y="1832051"/>
            <a:ext cx="720080" cy="30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TR5</a:t>
            </a:r>
            <a:endParaRPr lang="zh-CN" altLang="en-US" sz="1400" dirty="0"/>
          </a:p>
        </p:txBody>
      </p:sp>
      <p:sp>
        <p:nvSpPr>
          <p:cNvPr id="94" name="等腰三角形 93"/>
          <p:cNvSpPr/>
          <p:nvPr/>
        </p:nvSpPr>
        <p:spPr bwMode="auto">
          <a:xfrm>
            <a:off x="6804521" y="1467361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latin typeface="Arial" charset="0"/>
            </a:endParaRPr>
          </a:p>
        </p:txBody>
      </p:sp>
      <p:sp>
        <p:nvSpPr>
          <p:cNvPr id="95" name="文本框 39"/>
          <p:cNvSpPr txBox="1"/>
          <p:nvPr/>
        </p:nvSpPr>
        <p:spPr>
          <a:xfrm>
            <a:off x="6731429" y="112825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8.9</a:t>
            </a:r>
            <a:endParaRPr lang="zh-CN" altLang="en-US" sz="1400" dirty="0"/>
          </a:p>
        </p:txBody>
      </p:sp>
      <p:sp>
        <p:nvSpPr>
          <p:cNvPr id="96" name="文本框 47"/>
          <p:cNvSpPr txBox="1"/>
          <p:nvPr/>
        </p:nvSpPr>
        <p:spPr>
          <a:xfrm>
            <a:off x="6804521" y="18030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TR4</a:t>
            </a:r>
            <a:endParaRPr lang="zh-CN" altLang="en-US" sz="1400" dirty="0"/>
          </a:p>
        </p:txBody>
      </p:sp>
      <p:sp>
        <p:nvSpPr>
          <p:cNvPr id="97" name="等腰三角形 96"/>
          <p:cNvSpPr/>
          <p:nvPr/>
        </p:nvSpPr>
        <p:spPr bwMode="auto">
          <a:xfrm>
            <a:off x="6300465" y="1472011"/>
            <a:ext cx="216024" cy="21602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latin typeface="Arial" charset="0"/>
            </a:endParaRPr>
          </a:p>
        </p:txBody>
      </p:sp>
      <p:sp>
        <p:nvSpPr>
          <p:cNvPr id="98" name="文本框 39"/>
          <p:cNvSpPr txBox="1"/>
          <p:nvPr/>
        </p:nvSpPr>
        <p:spPr>
          <a:xfrm>
            <a:off x="6156449" y="113520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7.31</a:t>
            </a:r>
            <a:endParaRPr lang="zh-CN" altLang="en-US" sz="1400" dirty="0"/>
          </a:p>
        </p:txBody>
      </p:sp>
      <p:sp>
        <p:nvSpPr>
          <p:cNvPr id="99" name="文本框 47"/>
          <p:cNvSpPr txBox="1"/>
          <p:nvPr/>
        </p:nvSpPr>
        <p:spPr>
          <a:xfrm>
            <a:off x="5630546" y="1782118"/>
            <a:ext cx="117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核心板调试</a:t>
            </a:r>
            <a:endParaRPr lang="zh-CN" altLang="en-US" sz="1400" dirty="0"/>
          </a:p>
        </p:txBody>
      </p:sp>
      <p:sp>
        <p:nvSpPr>
          <p:cNvPr id="49" name="等腰三角形 48"/>
          <p:cNvSpPr/>
          <p:nvPr/>
        </p:nvSpPr>
        <p:spPr bwMode="auto">
          <a:xfrm>
            <a:off x="2196009" y="1479572"/>
            <a:ext cx="216024" cy="216024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文本框 15"/>
          <p:cNvSpPr txBox="1"/>
          <p:nvPr/>
        </p:nvSpPr>
        <p:spPr>
          <a:xfrm>
            <a:off x="2095535" y="115728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4.9</a:t>
            </a:r>
            <a:endParaRPr lang="zh-CN" altLang="en-US" sz="1400" dirty="0"/>
          </a:p>
        </p:txBody>
      </p:sp>
      <p:sp>
        <p:nvSpPr>
          <p:cNvPr id="51" name="文本框 47"/>
          <p:cNvSpPr txBox="1"/>
          <p:nvPr/>
        </p:nvSpPr>
        <p:spPr>
          <a:xfrm>
            <a:off x="1988369" y="1710110"/>
            <a:ext cx="92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公安部测试通过</a:t>
            </a:r>
            <a:endParaRPr lang="zh-CN" altLang="en-US" sz="1400" dirty="0"/>
          </a:p>
        </p:txBody>
      </p:sp>
      <p:grpSp>
        <p:nvGrpSpPr>
          <p:cNvPr id="2" name="组合 31"/>
          <p:cNvGrpSpPr/>
          <p:nvPr/>
        </p:nvGrpSpPr>
        <p:grpSpPr>
          <a:xfrm>
            <a:off x="6717999" y="1638102"/>
            <a:ext cx="86522" cy="411127"/>
            <a:chOff x="6660505" y="1586999"/>
            <a:chExt cx="86522" cy="411127"/>
          </a:xfrm>
        </p:grpSpPr>
        <p:sp>
          <p:nvSpPr>
            <p:cNvPr id="33" name="等腰三角形 32"/>
            <p:cNvSpPr/>
            <p:nvPr/>
          </p:nvSpPr>
          <p:spPr bwMode="auto">
            <a:xfrm>
              <a:off x="6660505" y="1586999"/>
              <a:ext cx="86522" cy="267127"/>
            </a:xfrm>
            <a:prstGeom prst="triangl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6703938" y="1854126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0179185"/>
              </p:ext>
            </p:extLst>
          </p:nvPr>
        </p:nvGraphicFramePr>
        <p:xfrm>
          <a:off x="683841" y="2796781"/>
          <a:ext cx="10513168" cy="239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783"/>
                <a:gridCol w="4348385"/>
              </a:tblGrid>
              <a:tr h="380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特性开发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进展</a:t>
                      </a:r>
                      <a:endParaRPr lang="zh-CN" altLang="en-US" sz="1800" dirty="0"/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蓝牙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收音机功能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音视频功能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91189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/>
                </a:tc>
              </a:tr>
              <a:tr h="305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终端管理功能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一键服务功能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行车助手功能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行车记录仪功能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50802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Group 120"/>
          <p:cNvGraphicFramePr>
            <a:graphicFrameLocks noGrp="1"/>
          </p:cNvGraphicFramePr>
          <p:nvPr/>
        </p:nvGraphicFramePr>
        <p:xfrm>
          <a:off x="755849" y="1465097"/>
          <a:ext cx="10657184" cy="3470069"/>
        </p:xfrm>
        <a:graphic>
          <a:graphicData uri="http://schemas.openxmlformats.org/drawingml/2006/table">
            <a:tbl>
              <a:tblPr/>
              <a:tblGrid>
                <a:gridCol w="1342638"/>
                <a:gridCol w="4363571"/>
                <a:gridCol w="4950975"/>
              </a:tblGrid>
              <a:tr h="370964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阶段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主要亮点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文档总结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61283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年初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蓝牙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收音机功能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终端管理功能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音视频功能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《Android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平台规格书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车载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indent="-342900" algn="l">
                        <a:buNone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5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年终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一键服务功能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行车记录仪功能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行车助手功能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T123AI LCD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显示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模功能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《Android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平台总体设计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车载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342900" marR="0" indent="-342900" algn="l" defTabSz="1191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智能车载项目测试策略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4"/>
          <p:cNvSpPr txBox="1">
            <a:spLocks/>
          </p:cNvSpPr>
          <p:nvPr/>
        </p:nvSpPr>
        <p:spPr>
          <a:xfrm>
            <a:off x="1683120" y="1"/>
            <a:ext cx="9108652" cy="5895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31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SmarCar</a:t>
            </a:r>
            <a:r>
              <a:rPr lang="zh-CN" altLang="en-US" sz="31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项目总结</a:t>
            </a:r>
            <a:endParaRPr kumimoji="0" lang="zh-CN" altLang="en-US" sz="3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 txBox="1">
            <a:spLocks/>
          </p:cNvSpPr>
          <p:nvPr/>
        </p:nvSpPr>
        <p:spPr>
          <a:xfrm>
            <a:off x="1582707" y="0"/>
            <a:ext cx="9501254" cy="58952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展望和规划</a:t>
            </a:r>
          </a:p>
        </p:txBody>
      </p:sp>
      <p:graphicFrame>
        <p:nvGraphicFramePr>
          <p:cNvPr id="7" name="Group 120"/>
          <p:cNvGraphicFramePr>
            <a:graphicFrameLocks noGrp="1"/>
          </p:cNvGraphicFramePr>
          <p:nvPr/>
        </p:nvGraphicFramePr>
        <p:xfrm>
          <a:off x="755849" y="1062039"/>
          <a:ext cx="9505056" cy="4936047"/>
        </p:xfrm>
        <a:graphic>
          <a:graphicData uri="http://schemas.openxmlformats.org/drawingml/2006/table">
            <a:tbl>
              <a:tblPr/>
              <a:tblGrid>
                <a:gridCol w="3475729"/>
                <a:gridCol w="6029327"/>
              </a:tblGrid>
              <a:tr h="235272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展望和规划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038" marR="8038" marT="8038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723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LC6500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6500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基础平台上根据客户需求进行定制化开发，具体如下：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None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、根据芯盾客户的市场定位，即智慧城市方向，完成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6500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模块点对点至点对多的图传功能开发。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None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、根据小唐客户的市场定位，即物联网方向，进一步完善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6500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模块通过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USB A0A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与其他智能设备的通讯功能。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None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、根据大华客户的市场定位，即无人机市场，完善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6500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模块充当遥控器的功能开发。</a:t>
                      </a: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>
                        <a:buNone/>
                      </a:pPr>
                      <a:endParaRPr lang="en-US" altLang="zh-CN" sz="16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6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UAV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紧密联系市场需求，导入客户的真实需求，将现有的无人机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平台方案推向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市场。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提升无人机图传的性能和稳定性。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6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SmartCar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USB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大容量存储的功能开发。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根据客户需求定制化开发。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6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机器人项目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基于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LC1881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双目视觉平台方案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移植自身算法，如防抖，降噪，人脸识别，语音识别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322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13</Template>
  <TotalTime>33743</TotalTime>
  <Words>709</Words>
  <Application>Microsoft Office PowerPoint</Application>
  <PresentationFormat>自定义</PresentationFormat>
  <Paragraphs>224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13</vt:lpstr>
      <vt:lpstr>智能终端项目年终总结</vt:lpstr>
      <vt:lpstr>                                                                目    录</vt:lpstr>
      <vt:lpstr>LC6500项目总结</vt:lpstr>
      <vt:lpstr>幻灯片 4</vt:lpstr>
      <vt:lpstr>UAV项目总结</vt:lpstr>
      <vt:lpstr>幻灯片 6</vt:lpstr>
      <vt:lpstr>SmarCar项目总结</vt:lpstr>
      <vt:lpstr>幻灯片 8</vt:lpstr>
      <vt:lpstr>幻灯片 9</vt:lpstr>
      <vt:lpstr>幻灯片 10</vt:lpstr>
    </vt:vector>
  </TitlesOfParts>
  <Company>leadcore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朱江峰</dc:creator>
  <cp:lastModifiedBy>Lenovo User</cp:lastModifiedBy>
  <cp:revision>1977</cp:revision>
  <dcterms:created xsi:type="dcterms:W3CDTF">2013-02-26T01:58:09Z</dcterms:created>
  <dcterms:modified xsi:type="dcterms:W3CDTF">2017-01-23T07:42:53Z</dcterms:modified>
</cp:coreProperties>
</file>