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  <p:sldMasterId id="2147483665" r:id="rId2"/>
  </p:sldMasterIdLst>
  <p:sldIdLst>
    <p:sldId id="259" r:id="rId3"/>
    <p:sldId id="262" r:id="rId4"/>
    <p:sldId id="266" r:id="rId5"/>
    <p:sldId id="264" r:id="rId6"/>
    <p:sldId id="263" r:id="rId7"/>
    <p:sldId id="265" r:id="rId8"/>
    <p:sldId id="267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0000"/>
    <a:srgbClr val="E24100"/>
    <a:srgbClr val="D2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1" autoAdjust="0"/>
    <p:restoredTop sz="94685" autoAdjust="0"/>
  </p:normalViewPr>
  <p:slideViewPr>
    <p:cSldViewPr>
      <p:cViewPr varScale="1">
        <p:scale>
          <a:sx n="69" d="100"/>
          <a:sy n="69" d="100"/>
        </p:scale>
        <p:origin x="-28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DF0F52-6CFA-42B2-A15E-975BD024CFA1}" type="doc">
      <dgm:prSet loTypeId="urn:microsoft.com/office/officeart/2005/8/layout/arrow2" loCatId="process" qsTypeId="urn:microsoft.com/office/officeart/2005/8/quickstyle/simple1" qsCatId="simple" csTypeId="urn:microsoft.com/office/officeart/2005/8/colors/colorful2" csCatId="colorful" phldr="1"/>
      <dgm:spPr/>
    </dgm:pt>
    <dgm:pt modelId="{465A1E36-B6F0-4E99-98ED-6B8B793948EC}">
      <dgm:prSet phldrT="[文本]" custT="1"/>
      <dgm:spPr/>
      <dgm:t>
        <a:bodyPr/>
        <a:lstStyle/>
        <a:p>
          <a:r>
            <a:rPr lang="en-US" altLang="zh-CN" sz="1800" dirty="0" smtClean="0">
              <a:solidFill>
                <a:schemeClr val="accent2">
                  <a:lumMod val="75000"/>
                </a:schemeClr>
              </a:solidFill>
              <a:latin typeface="华文细黑" pitchFamily="2" charset="-122"/>
              <a:ea typeface="华文细黑" pitchFamily="2" charset="-122"/>
            </a:rPr>
            <a:t>UI</a:t>
          </a:r>
          <a:endParaRPr lang="zh-CN" altLang="en-US" sz="1800" dirty="0">
            <a:solidFill>
              <a:schemeClr val="accent2">
                <a:lumMod val="75000"/>
              </a:schemeClr>
            </a:solidFill>
            <a:latin typeface="华文细黑" pitchFamily="2" charset="-122"/>
            <a:ea typeface="华文细黑" pitchFamily="2" charset="-122"/>
          </a:endParaRPr>
        </a:p>
      </dgm:t>
    </dgm:pt>
    <dgm:pt modelId="{6170732D-0E17-485B-BA1A-EE92E5FEE466}" type="parTrans" cxnId="{58D03575-4A2A-416E-A40C-ED81D81F2C9C}">
      <dgm:prSet/>
      <dgm:spPr/>
      <dgm:t>
        <a:bodyPr/>
        <a:lstStyle/>
        <a:p>
          <a:endParaRPr lang="zh-CN" altLang="en-US" sz="1000">
            <a:solidFill>
              <a:schemeClr val="accent2">
                <a:lumMod val="75000"/>
              </a:schemeClr>
            </a:solidFill>
            <a:latin typeface="华文细黑" pitchFamily="2" charset="-122"/>
            <a:ea typeface="华文细黑" pitchFamily="2" charset="-122"/>
          </a:endParaRPr>
        </a:p>
      </dgm:t>
    </dgm:pt>
    <dgm:pt modelId="{7C938479-9E24-4056-AE00-0249EF1DE7E4}" type="sibTrans" cxnId="{58D03575-4A2A-416E-A40C-ED81D81F2C9C}">
      <dgm:prSet/>
      <dgm:spPr/>
      <dgm:t>
        <a:bodyPr/>
        <a:lstStyle/>
        <a:p>
          <a:endParaRPr lang="zh-CN" altLang="en-US" sz="1000">
            <a:solidFill>
              <a:schemeClr val="accent2">
                <a:lumMod val="75000"/>
              </a:schemeClr>
            </a:solidFill>
            <a:latin typeface="华文细黑" pitchFamily="2" charset="-122"/>
            <a:ea typeface="华文细黑" pitchFamily="2" charset="-122"/>
          </a:endParaRPr>
        </a:p>
      </dgm:t>
    </dgm:pt>
    <dgm:pt modelId="{48264B14-3310-4219-B87D-F45C159F2680}">
      <dgm:prSet phldrT="[文本]" custT="1"/>
      <dgm:spPr/>
      <dgm:t>
        <a:bodyPr/>
        <a:lstStyle/>
        <a:p>
          <a:r>
            <a:rPr lang="zh-CN" altLang="en-US" sz="1800" dirty="0" smtClean="0">
              <a:solidFill>
                <a:schemeClr val="accent2">
                  <a:lumMod val="75000"/>
                </a:schemeClr>
              </a:solidFill>
              <a:latin typeface="华文细黑" pitchFamily="2" charset="-122"/>
              <a:ea typeface="华文细黑" pitchFamily="2" charset="-122"/>
            </a:rPr>
            <a:t>体验</a:t>
          </a:r>
          <a:endParaRPr lang="zh-CN" altLang="en-US" sz="1800" dirty="0">
            <a:solidFill>
              <a:schemeClr val="accent2">
                <a:lumMod val="75000"/>
              </a:schemeClr>
            </a:solidFill>
            <a:latin typeface="华文细黑" pitchFamily="2" charset="-122"/>
            <a:ea typeface="华文细黑" pitchFamily="2" charset="-122"/>
          </a:endParaRPr>
        </a:p>
      </dgm:t>
    </dgm:pt>
    <dgm:pt modelId="{D8C29686-13F6-4E33-AB47-6862D9E1D8A7}" type="parTrans" cxnId="{CBD1B522-EE1C-4A4E-A918-0E82E40FC3AD}">
      <dgm:prSet/>
      <dgm:spPr/>
      <dgm:t>
        <a:bodyPr/>
        <a:lstStyle/>
        <a:p>
          <a:endParaRPr lang="zh-CN" altLang="en-US" sz="1000">
            <a:solidFill>
              <a:schemeClr val="accent2">
                <a:lumMod val="75000"/>
              </a:schemeClr>
            </a:solidFill>
            <a:latin typeface="华文细黑" pitchFamily="2" charset="-122"/>
            <a:ea typeface="华文细黑" pitchFamily="2" charset="-122"/>
          </a:endParaRPr>
        </a:p>
      </dgm:t>
    </dgm:pt>
    <dgm:pt modelId="{7FE69D33-B88C-493D-AA7C-B9BC098FAF18}" type="sibTrans" cxnId="{CBD1B522-EE1C-4A4E-A918-0E82E40FC3AD}">
      <dgm:prSet/>
      <dgm:spPr/>
      <dgm:t>
        <a:bodyPr/>
        <a:lstStyle/>
        <a:p>
          <a:endParaRPr lang="zh-CN" altLang="en-US" sz="1000">
            <a:solidFill>
              <a:schemeClr val="accent2">
                <a:lumMod val="75000"/>
              </a:schemeClr>
            </a:solidFill>
            <a:latin typeface="华文细黑" pitchFamily="2" charset="-122"/>
            <a:ea typeface="华文细黑" pitchFamily="2" charset="-122"/>
          </a:endParaRPr>
        </a:p>
      </dgm:t>
    </dgm:pt>
    <dgm:pt modelId="{1AE854CF-0763-49DC-9A2E-D906928ED36F}">
      <dgm:prSet phldrT="[文本]" custT="1"/>
      <dgm:spPr/>
      <dgm:t>
        <a:bodyPr/>
        <a:lstStyle/>
        <a:p>
          <a:r>
            <a:rPr lang="zh-CN" altLang="en-US" sz="1800" dirty="0" smtClean="0">
              <a:solidFill>
                <a:schemeClr val="accent2">
                  <a:lumMod val="75000"/>
                </a:schemeClr>
              </a:solidFill>
              <a:latin typeface="华文细黑" pitchFamily="2" charset="-122"/>
              <a:ea typeface="华文细黑" pitchFamily="2" charset="-122"/>
            </a:rPr>
            <a:t>产品</a:t>
          </a:r>
          <a:endParaRPr lang="zh-CN" altLang="en-US" sz="1800" dirty="0">
            <a:solidFill>
              <a:schemeClr val="accent2">
                <a:lumMod val="75000"/>
              </a:schemeClr>
            </a:solidFill>
            <a:latin typeface="华文细黑" pitchFamily="2" charset="-122"/>
            <a:ea typeface="华文细黑" pitchFamily="2" charset="-122"/>
          </a:endParaRPr>
        </a:p>
      </dgm:t>
    </dgm:pt>
    <dgm:pt modelId="{2A32A618-E063-4E10-9EE6-EFB50BB9FE44}" type="parTrans" cxnId="{D8B5C735-F1D2-46B2-A57E-D55CB4CF1493}">
      <dgm:prSet/>
      <dgm:spPr/>
      <dgm:t>
        <a:bodyPr/>
        <a:lstStyle/>
        <a:p>
          <a:endParaRPr lang="zh-CN" altLang="en-US" sz="1000">
            <a:solidFill>
              <a:schemeClr val="accent2">
                <a:lumMod val="75000"/>
              </a:schemeClr>
            </a:solidFill>
            <a:latin typeface="华文细黑" pitchFamily="2" charset="-122"/>
            <a:ea typeface="华文细黑" pitchFamily="2" charset="-122"/>
          </a:endParaRPr>
        </a:p>
      </dgm:t>
    </dgm:pt>
    <dgm:pt modelId="{DB5E2267-C051-4D42-8872-227FC851EBDA}" type="sibTrans" cxnId="{D8B5C735-F1D2-46B2-A57E-D55CB4CF1493}">
      <dgm:prSet/>
      <dgm:spPr/>
      <dgm:t>
        <a:bodyPr/>
        <a:lstStyle/>
        <a:p>
          <a:endParaRPr lang="zh-CN" altLang="en-US" sz="1000">
            <a:solidFill>
              <a:schemeClr val="accent2">
                <a:lumMod val="75000"/>
              </a:schemeClr>
            </a:solidFill>
            <a:latin typeface="华文细黑" pitchFamily="2" charset="-122"/>
            <a:ea typeface="华文细黑" pitchFamily="2" charset="-122"/>
          </a:endParaRPr>
        </a:p>
      </dgm:t>
    </dgm:pt>
    <dgm:pt modelId="{9B72D67F-E766-44F6-8FF3-7E9E56E79692}">
      <dgm:prSet phldrT="[文本]" custT="1"/>
      <dgm:spPr/>
      <dgm:t>
        <a:bodyPr/>
        <a:lstStyle/>
        <a:p>
          <a:r>
            <a:rPr lang="zh-CN" altLang="en-US" sz="1800" dirty="0" smtClean="0">
              <a:solidFill>
                <a:schemeClr val="accent2">
                  <a:lumMod val="75000"/>
                </a:schemeClr>
              </a:solidFill>
              <a:latin typeface="华文细黑" pitchFamily="2" charset="-122"/>
              <a:ea typeface="华文细黑" pitchFamily="2" charset="-122"/>
            </a:rPr>
            <a:t>行业</a:t>
          </a:r>
          <a:endParaRPr lang="zh-CN" altLang="en-US" sz="1800" dirty="0">
            <a:solidFill>
              <a:schemeClr val="accent2">
                <a:lumMod val="75000"/>
              </a:schemeClr>
            </a:solidFill>
            <a:latin typeface="华文细黑" pitchFamily="2" charset="-122"/>
            <a:ea typeface="华文细黑" pitchFamily="2" charset="-122"/>
          </a:endParaRPr>
        </a:p>
      </dgm:t>
    </dgm:pt>
    <dgm:pt modelId="{D8B6E0C7-E7F1-4C7B-A4D5-1A5805600191}" type="parTrans" cxnId="{C00D3F4E-98C7-4E6F-8FAC-B799C84C9123}">
      <dgm:prSet/>
      <dgm:spPr/>
      <dgm:t>
        <a:bodyPr/>
        <a:lstStyle/>
        <a:p>
          <a:endParaRPr lang="zh-CN" altLang="en-US" sz="1000">
            <a:solidFill>
              <a:schemeClr val="accent2">
                <a:lumMod val="75000"/>
              </a:schemeClr>
            </a:solidFill>
          </a:endParaRPr>
        </a:p>
      </dgm:t>
    </dgm:pt>
    <dgm:pt modelId="{E0E6EB62-3354-46D6-B58F-97D0CC824CD2}" type="sibTrans" cxnId="{C00D3F4E-98C7-4E6F-8FAC-B799C84C9123}">
      <dgm:prSet/>
      <dgm:spPr/>
      <dgm:t>
        <a:bodyPr/>
        <a:lstStyle/>
        <a:p>
          <a:endParaRPr lang="zh-CN" altLang="en-US" sz="1000">
            <a:solidFill>
              <a:schemeClr val="accent2">
                <a:lumMod val="75000"/>
              </a:schemeClr>
            </a:solidFill>
          </a:endParaRPr>
        </a:p>
      </dgm:t>
    </dgm:pt>
    <dgm:pt modelId="{C05B2193-C152-478E-8322-971CC78838BB}" type="pres">
      <dgm:prSet presAssocID="{92DF0F52-6CFA-42B2-A15E-975BD024CFA1}" presName="arrowDiagram" presStyleCnt="0">
        <dgm:presLayoutVars>
          <dgm:chMax val="5"/>
          <dgm:dir/>
          <dgm:resizeHandles val="exact"/>
        </dgm:presLayoutVars>
      </dgm:prSet>
      <dgm:spPr/>
    </dgm:pt>
    <dgm:pt modelId="{020DC43F-6C8A-4379-99DF-80597EA5A49C}" type="pres">
      <dgm:prSet presAssocID="{92DF0F52-6CFA-42B2-A15E-975BD024CFA1}" presName="arrow" presStyleLbl="bgShp" presStyleIdx="0" presStyleCnt="1" custLinFactNeighborX="-24901" custLinFactNeighborY="25615"/>
      <dgm:spPr/>
    </dgm:pt>
    <dgm:pt modelId="{7EB99985-0C3B-405C-B3DF-92E2FBE45699}" type="pres">
      <dgm:prSet presAssocID="{92DF0F52-6CFA-42B2-A15E-975BD024CFA1}" presName="arrowDiagram4" presStyleCnt="0"/>
      <dgm:spPr/>
    </dgm:pt>
    <dgm:pt modelId="{142AB8C4-3E84-4EC9-85B6-FBC3167EBAB2}" type="pres">
      <dgm:prSet presAssocID="{465A1E36-B6F0-4E99-98ED-6B8B793948EC}" presName="bullet4a" presStyleLbl="node1" presStyleIdx="0" presStyleCnt="4"/>
      <dgm:spPr/>
    </dgm:pt>
    <dgm:pt modelId="{82EA99AD-5F96-4D39-8AEF-54DE24D797C1}" type="pres">
      <dgm:prSet presAssocID="{465A1E36-B6F0-4E99-98ED-6B8B793948EC}" presName="textBox4a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F36A7F-5BDC-4404-B56B-1AB3CBB69B36}" type="pres">
      <dgm:prSet presAssocID="{48264B14-3310-4219-B87D-F45C159F2680}" presName="bullet4b" presStyleLbl="node1" presStyleIdx="1" presStyleCnt="4"/>
      <dgm:spPr/>
    </dgm:pt>
    <dgm:pt modelId="{693CEF94-1CCD-4687-939F-4254BD65465E}" type="pres">
      <dgm:prSet presAssocID="{48264B14-3310-4219-B87D-F45C159F2680}" presName="textBox4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0C381C-6C80-439A-8CDC-D356D94C8249}" type="pres">
      <dgm:prSet presAssocID="{1AE854CF-0763-49DC-9A2E-D906928ED36F}" presName="bullet4c" presStyleLbl="node1" presStyleIdx="2" presStyleCnt="4"/>
      <dgm:spPr/>
    </dgm:pt>
    <dgm:pt modelId="{9915B8F7-2171-47D9-885E-270F69228C63}" type="pres">
      <dgm:prSet presAssocID="{1AE854CF-0763-49DC-9A2E-D906928ED36F}" presName="textBox4c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4D1074-00E1-41C6-B6A6-57E03CA93C22}" type="pres">
      <dgm:prSet presAssocID="{9B72D67F-E766-44F6-8FF3-7E9E56E79692}" presName="bullet4d" presStyleLbl="node1" presStyleIdx="3" presStyleCnt="4"/>
      <dgm:spPr/>
    </dgm:pt>
    <dgm:pt modelId="{C6AF9C5D-2AC2-49E1-9508-76EE62087309}" type="pres">
      <dgm:prSet presAssocID="{9B72D67F-E766-44F6-8FF3-7E9E56E79692}" presName="textBox4d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00D3F4E-98C7-4E6F-8FAC-B799C84C9123}" srcId="{92DF0F52-6CFA-42B2-A15E-975BD024CFA1}" destId="{9B72D67F-E766-44F6-8FF3-7E9E56E79692}" srcOrd="3" destOrd="0" parTransId="{D8B6E0C7-E7F1-4C7B-A4D5-1A5805600191}" sibTransId="{E0E6EB62-3354-46D6-B58F-97D0CC824CD2}"/>
    <dgm:cxn modelId="{F3C1AAA5-2A95-4F60-835E-9441D9030AE8}" type="presOf" srcId="{92DF0F52-6CFA-42B2-A15E-975BD024CFA1}" destId="{C05B2193-C152-478E-8322-971CC78838BB}" srcOrd="0" destOrd="0" presId="urn:microsoft.com/office/officeart/2005/8/layout/arrow2"/>
    <dgm:cxn modelId="{CBD1B522-EE1C-4A4E-A918-0E82E40FC3AD}" srcId="{92DF0F52-6CFA-42B2-A15E-975BD024CFA1}" destId="{48264B14-3310-4219-B87D-F45C159F2680}" srcOrd="1" destOrd="0" parTransId="{D8C29686-13F6-4E33-AB47-6862D9E1D8A7}" sibTransId="{7FE69D33-B88C-493D-AA7C-B9BC098FAF18}"/>
    <dgm:cxn modelId="{B770E261-5AC2-402C-ADB8-923F6C0C05CF}" type="presOf" srcId="{465A1E36-B6F0-4E99-98ED-6B8B793948EC}" destId="{82EA99AD-5F96-4D39-8AEF-54DE24D797C1}" srcOrd="0" destOrd="0" presId="urn:microsoft.com/office/officeart/2005/8/layout/arrow2"/>
    <dgm:cxn modelId="{C35D8B2D-B23D-48A7-8372-BFEE501937F5}" type="presOf" srcId="{1AE854CF-0763-49DC-9A2E-D906928ED36F}" destId="{9915B8F7-2171-47D9-885E-270F69228C63}" srcOrd="0" destOrd="0" presId="urn:microsoft.com/office/officeart/2005/8/layout/arrow2"/>
    <dgm:cxn modelId="{D8B5C735-F1D2-46B2-A57E-D55CB4CF1493}" srcId="{92DF0F52-6CFA-42B2-A15E-975BD024CFA1}" destId="{1AE854CF-0763-49DC-9A2E-D906928ED36F}" srcOrd="2" destOrd="0" parTransId="{2A32A618-E063-4E10-9EE6-EFB50BB9FE44}" sibTransId="{DB5E2267-C051-4D42-8872-227FC851EBDA}"/>
    <dgm:cxn modelId="{58D03575-4A2A-416E-A40C-ED81D81F2C9C}" srcId="{92DF0F52-6CFA-42B2-A15E-975BD024CFA1}" destId="{465A1E36-B6F0-4E99-98ED-6B8B793948EC}" srcOrd="0" destOrd="0" parTransId="{6170732D-0E17-485B-BA1A-EE92E5FEE466}" sibTransId="{7C938479-9E24-4056-AE00-0249EF1DE7E4}"/>
    <dgm:cxn modelId="{63EB6988-7568-457E-A6DE-9332EB79F3FE}" type="presOf" srcId="{9B72D67F-E766-44F6-8FF3-7E9E56E79692}" destId="{C6AF9C5D-2AC2-49E1-9508-76EE62087309}" srcOrd="0" destOrd="0" presId="urn:microsoft.com/office/officeart/2005/8/layout/arrow2"/>
    <dgm:cxn modelId="{A3786398-98CF-4623-813D-546E489E11E5}" type="presOf" srcId="{48264B14-3310-4219-B87D-F45C159F2680}" destId="{693CEF94-1CCD-4687-939F-4254BD65465E}" srcOrd="0" destOrd="0" presId="urn:microsoft.com/office/officeart/2005/8/layout/arrow2"/>
    <dgm:cxn modelId="{BAEF345D-215C-4507-913B-92B8DF34AA10}" type="presParOf" srcId="{C05B2193-C152-478E-8322-971CC78838BB}" destId="{020DC43F-6C8A-4379-99DF-80597EA5A49C}" srcOrd="0" destOrd="0" presId="urn:microsoft.com/office/officeart/2005/8/layout/arrow2"/>
    <dgm:cxn modelId="{CB2D94FC-C9D0-4DF0-B2FD-042930AC82AC}" type="presParOf" srcId="{C05B2193-C152-478E-8322-971CC78838BB}" destId="{7EB99985-0C3B-405C-B3DF-92E2FBE45699}" srcOrd="1" destOrd="0" presId="urn:microsoft.com/office/officeart/2005/8/layout/arrow2"/>
    <dgm:cxn modelId="{4C62A054-1C19-4E85-A5D3-2E53355D73CB}" type="presParOf" srcId="{7EB99985-0C3B-405C-B3DF-92E2FBE45699}" destId="{142AB8C4-3E84-4EC9-85B6-FBC3167EBAB2}" srcOrd="0" destOrd="0" presId="urn:microsoft.com/office/officeart/2005/8/layout/arrow2"/>
    <dgm:cxn modelId="{8D92B356-B893-4AFF-8B25-0BC6FD36407A}" type="presParOf" srcId="{7EB99985-0C3B-405C-B3DF-92E2FBE45699}" destId="{82EA99AD-5F96-4D39-8AEF-54DE24D797C1}" srcOrd="1" destOrd="0" presId="urn:microsoft.com/office/officeart/2005/8/layout/arrow2"/>
    <dgm:cxn modelId="{50562C69-96F7-4830-8A82-B8DDA15A49BD}" type="presParOf" srcId="{7EB99985-0C3B-405C-B3DF-92E2FBE45699}" destId="{CEF36A7F-5BDC-4404-B56B-1AB3CBB69B36}" srcOrd="2" destOrd="0" presId="urn:microsoft.com/office/officeart/2005/8/layout/arrow2"/>
    <dgm:cxn modelId="{5668AD87-2195-4B53-90E0-F18342792CF7}" type="presParOf" srcId="{7EB99985-0C3B-405C-B3DF-92E2FBE45699}" destId="{693CEF94-1CCD-4687-939F-4254BD65465E}" srcOrd="3" destOrd="0" presId="urn:microsoft.com/office/officeart/2005/8/layout/arrow2"/>
    <dgm:cxn modelId="{FCFA858A-C81F-4DCD-9041-D549F84F3918}" type="presParOf" srcId="{7EB99985-0C3B-405C-B3DF-92E2FBE45699}" destId="{520C381C-6C80-439A-8CDC-D356D94C8249}" srcOrd="4" destOrd="0" presId="urn:microsoft.com/office/officeart/2005/8/layout/arrow2"/>
    <dgm:cxn modelId="{2719736B-55A6-400E-9251-E40BFA6EB06E}" type="presParOf" srcId="{7EB99985-0C3B-405C-B3DF-92E2FBE45699}" destId="{9915B8F7-2171-47D9-885E-270F69228C63}" srcOrd="5" destOrd="0" presId="urn:microsoft.com/office/officeart/2005/8/layout/arrow2"/>
    <dgm:cxn modelId="{49F5FFD2-B300-4E23-BF00-BD3631A3B6FF}" type="presParOf" srcId="{7EB99985-0C3B-405C-B3DF-92E2FBE45699}" destId="{104D1074-00E1-41C6-B6A6-57E03CA93C22}" srcOrd="6" destOrd="0" presId="urn:microsoft.com/office/officeart/2005/8/layout/arrow2"/>
    <dgm:cxn modelId="{6FC951D1-AFE8-4FE8-B8D3-04E98ACC0E48}" type="presParOf" srcId="{7EB99985-0C3B-405C-B3DF-92E2FBE45699}" destId="{C6AF9C5D-2AC2-49E1-9508-76EE62087309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862BF9-7989-4165-8A0C-E6B07ABE597D}" type="doc">
      <dgm:prSet loTypeId="urn:microsoft.com/office/officeart/2005/8/layout/hierarchy3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E60B73CB-0049-439B-9A35-7F3ABB9A75D4}">
      <dgm:prSet phldrT="[文本]" custT="1"/>
      <dgm:spPr>
        <a:ln>
          <a:noFill/>
        </a:ln>
      </dgm:spPr>
      <dgm:t>
        <a:bodyPr/>
        <a:lstStyle/>
        <a:p>
          <a:r>
            <a:rPr lang="zh-CN" altLang="en-US" sz="2400" b="0" smtClean="0">
              <a:latin typeface="华文细黑" pitchFamily="2" charset="-122"/>
              <a:ea typeface="华文细黑" pitchFamily="2" charset="-122"/>
            </a:rPr>
            <a:t>用户需求</a:t>
          </a:r>
          <a:endParaRPr lang="zh-CN" altLang="en-US" sz="2400" b="0" dirty="0"/>
        </a:p>
      </dgm:t>
    </dgm:pt>
    <dgm:pt modelId="{25F18F02-5DB4-4ECE-98FE-066142B05024}" type="parTrans" cxnId="{48919C5C-EC53-46B7-AA6E-290421B6EA97}">
      <dgm:prSet/>
      <dgm:spPr/>
      <dgm:t>
        <a:bodyPr/>
        <a:lstStyle/>
        <a:p>
          <a:endParaRPr lang="zh-CN" altLang="en-US" sz="1200" b="0">
            <a:solidFill>
              <a:schemeClr val="bg1"/>
            </a:solidFill>
          </a:endParaRPr>
        </a:p>
      </dgm:t>
    </dgm:pt>
    <dgm:pt modelId="{8458D7F4-76D9-4CA4-90F6-B47B772A4973}" type="sibTrans" cxnId="{48919C5C-EC53-46B7-AA6E-290421B6EA97}">
      <dgm:prSet/>
      <dgm:spPr/>
      <dgm:t>
        <a:bodyPr/>
        <a:lstStyle/>
        <a:p>
          <a:endParaRPr lang="zh-CN" altLang="en-US" sz="1200" b="0">
            <a:solidFill>
              <a:schemeClr val="bg1"/>
            </a:solidFill>
          </a:endParaRPr>
        </a:p>
      </dgm:t>
    </dgm:pt>
    <dgm:pt modelId="{E5A634B3-4BB0-448A-A3CF-A37F5C9122B1}">
      <dgm:prSet phldrT="[文本]" custT="1"/>
      <dgm:spPr>
        <a:ln>
          <a:noFill/>
        </a:ln>
      </dgm:spPr>
      <dgm:t>
        <a:bodyPr/>
        <a:lstStyle/>
        <a:p>
          <a:r>
            <a:rPr lang="zh-CN" altLang="en-US" sz="2400" b="0" smtClean="0">
              <a:latin typeface="华文细黑" pitchFamily="2" charset="-122"/>
              <a:ea typeface="华文细黑" pitchFamily="2" charset="-122"/>
            </a:rPr>
            <a:t>项目能力</a:t>
          </a:r>
          <a:endParaRPr lang="zh-CN" altLang="en-US" sz="2400" b="0" dirty="0"/>
        </a:p>
      </dgm:t>
    </dgm:pt>
    <dgm:pt modelId="{EDE916B1-A224-4638-83FB-68A3458595DD}" type="parTrans" cxnId="{172560B2-5412-428B-8CCA-54ADD0A6459D}">
      <dgm:prSet/>
      <dgm:spPr/>
      <dgm:t>
        <a:bodyPr/>
        <a:lstStyle/>
        <a:p>
          <a:endParaRPr lang="zh-CN" altLang="en-US" sz="1200" b="0">
            <a:solidFill>
              <a:schemeClr val="bg1"/>
            </a:solidFill>
          </a:endParaRPr>
        </a:p>
      </dgm:t>
    </dgm:pt>
    <dgm:pt modelId="{E84B1679-45A3-4FA4-9552-58E29CB09BC9}" type="sibTrans" cxnId="{172560B2-5412-428B-8CCA-54ADD0A6459D}">
      <dgm:prSet/>
      <dgm:spPr/>
      <dgm:t>
        <a:bodyPr/>
        <a:lstStyle/>
        <a:p>
          <a:endParaRPr lang="zh-CN" altLang="en-US" sz="1200" b="0">
            <a:solidFill>
              <a:schemeClr val="bg1"/>
            </a:solidFill>
          </a:endParaRPr>
        </a:p>
      </dgm:t>
    </dgm:pt>
    <dgm:pt modelId="{B67AEED2-EC3C-4DB7-90CD-F2D6BFC84E09}">
      <dgm:prSet phldrT="[文本]" custT="1"/>
      <dgm:spPr>
        <a:ln>
          <a:noFill/>
        </a:ln>
      </dgm:spPr>
      <dgm:t>
        <a:bodyPr/>
        <a:lstStyle/>
        <a:p>
          <a:r>
            <a:rPr lang="zh-CN" altLang="en-US" sz="2400" b="0" dirty="0" smtClean="0">
              <a:latin typeface="华文细黑" pitchFamily="2" charset="-122"/>
              <a:ea typeface="华文细黑" pitchFamily="2" charset="-122"/>
            </a:rPr>
            <a:t>行业发展</a:t>
          </a:r>
          <a:endParaRPr lang="zh-CN" altLang="en-US" sz="2400" b="0" dirty="0"/>
        </a:p>
      </dgm:t>
    </dgm:pt>
    <dgm:pt modelId="{4834E397-6F26-43D5-820B-D2A3A988F721}" type="parTrans" cxnId="{0BC8DA70-03CF-48CF-9993-69F1BFA93A54}">
      <dgm:prSet/>
      <dgm:spPr/>
      <dgm:t>
        <a:bodyPr/>
        <a:lstStyle/>
        <a:p>
          <a:endParaRPr lang="zh-CN" altLang="en-US" sz="1200" b="0">
            <a:solidFill>
              <a:schemeClr val="bg1"/>
            </a:solidFill>
          </a:endParaRPr>
        </a:p>
      </dgm:t>
    </dgm:pt>
    <dgm:pt modelId="{5AB73692-064E-400A-A191-560A9395DAA3}" type="sibTrans" cxnId="{0BC8DA70-03CF-48CF-9993-69F1BFA93A54}">
      <dgm:prSet/>
      <dgm:spPr/>
      <dgm:t>
        <a:bodyPr/>
        <a:lstStyle/>
        <a:p>
          <a:endParaRPr lang="zh-CN" altLang="en-US" sz="1200" b="0">
            <a:solidFill>
              <a:schemeClr val="bg1"/>
            </a:solidFill>
          </a:endParaRPr>
        </a:p>
      </dgm:t>
    </dgm:pt>
    <dgm:pt modelId="{AD21BE5C-E1C5-4389-BB40-6516D73E80C7}" type="pres">
      <dgm:prSet presAssocID="{83862BF9-7989-4165-8A0C-E6B07ABE597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D2E2596D-0354-45E7-A16D-4DB713361D23}" type="pres">
      <dgm:prSet presAssocID="{E60B73CB-0049-439B-9A35-7F3ABB9A75D4}" presName="root" presStyleCnt="0"/>
      <dgm:spPr/>
    </dgm:pt>
    <dgm:pt modelId="{FCD52391-02FF-4CFD-A702-830EF42C39C9}" type="pres">
      <dgm:prSet presAssocID="{E60B73CB-0049-439B-9A35-7F3ABB9A75D4}" presName="rootComposite" presStyleCnt="0"/>
      <dgm:spPr/>
    </dgm:pt>
    <dgm:pt modelId="{42B3A1D6-09AE-44F0-BC1A-3EFDC166954B}" type="pres">
      <dgm:prSet presAssocID="{E60B73CB-0049-439B-9A35-7F3ABB9A75D4}" presName="rootText" presStyleLbl="node1" presStyleIdx="0" presStyleCnt="3"/>
      <dgm:spPr/>
      <dgm:t>
        <a:bodyPr/>
        <a:lstStyle/>
        <a:p>
          <a:endParaRPr lang="zh-CN" altLang="en-US"/>
        </a:p>
      </dgm:t>
    </dgm:pt>
    <dgm:pt modelId="{1891922D-239C-4380-A932-DB127526D540}" type="pres">
      <dgm:prSet presAssocID="{E60B73CB-0049-439B-9A35-7F3ABB9A75D4}" presName="rootConnector" presStyleLbl="node1" presStyleIdx="0" presStyleCnt="3"/>
      <dgm:spPr/>
      <dgm:t>
        <a:bodyPr/>
        <a:lstStyle/>
        <a:p>
          <a:endParaRPr lang="zh-CN" altLang="en-US"/>
        </a:p>
      </dgm:t>
    </dgm:pt>
    <dgm:pt modelId="{296F93E2-69EE-40CB-893A-5B89006BC0E4}" type="pres">
      <dgm:prSet presAssocID="{E60B73CB-0049-439B-9A35-7F3ABB9A75D4}" presName="childShape" presStyleCnt="0"/>
      <dgm:spPr/>
    </dgm:pt>
    <dgm:pt modelId="{DA6373FD-FE82-44D9-8A61-6AA703BC6BFA}" type="pres">
      <dgm:prSet presAssocID="{E5A634B3-4BB0-448A-A3CF-A37F5C9122B1}" presName="root" presStyleCnt="0"/>
      <dgm:spPr/>
    </dgm:pt>
    <dgm:pt modelId="{308A6EBF-7453-4261-8E95-BB2A0D310134}" type="pres">
      <dgm:prSet presAssocID="{E5A634B3-4BB0-448A-A3CF-A37F5C9122B1}" presName="rootComposite" presStyleCnt="0"/>
      <dgm:spPr/>
    </dgm:pt>
    <dgm:pt modelId="{E4F2512E-3384-4A30-BF5C-E34919B197CA}" type="pres">
      <dgm:prSet presAssocID="{E5A634B3-4BB0-448A-A3CF-A37F5C9122B1}" presName="rootText" presStyleLbl="node1" presStyleIdx="1" presStyleCnt="3"/>
      <dgm:spPr/>
      <dgm:t>
        <a:bodyPr/>
        <a:lstStyle/>
        <a:p>
          <a:endParaRPr lang="zh-CN" altLang="en-US"/>
        </a:p>
      </dgm:t>
    </dgm:pt>
    <dgm:pt modelId="{49A22084-31CF-45A5-9912-562374F85DA1}" type="pres">
      <dgm:prSet presAssocID="{E5A634B3-4BB0-448A-A3CF-A37F5C9122B1}" presName="rootConnector" presStyleLbl="node1" presStyleIdx="1" presStyleCnt="3"/>
      <dgm:spPr/>
      <dgm:t>
        <a:bodyPr/>
        <a:lstStyle/>
        <a:p>
          <a:endParaRPr lang="zh-CN" altLang="en-US"/>
        </a:p>
      </dgm:t>
    </dgm:pt>
    <dgm:pt modelId="{0C8A1314-E0C4-4A1B-A4D5-A15EB445EAAC}" type="pres">
      <dgm:prSet presAssocID="{E5A634B3-4BB0-448A-A3CF-A37F5C9122B1}" presName="childShape" presStyleCnt="0"/>
      <dgm:spPr/>
    </dgm:pt>
    <dgm:pt modelId="{7591E2FA-5469-489D-B392-338143E8ACA5}" type="pres">
      <dgm:prSet presAssocID="{B67AEED2-EC3C-4DB7-90CD-F2D6BFC84E09}" presName="root" presStyleCnt="0"/>
      <dgm:spPr/>
    </dgm:pt>
    <dgm:pt modelId="{052F066D-282F-4CA5-B3E5-3624441B85AF}" type="pres">
      <dgm:prSet presAssocID="{B67AEED2-EC3C-4DB7-90CD-F2D6BFC84E09}" presName="rootComposite" presStyleCnt="0"/>
      <dgm:spPr/>
    </dgm:pt>
    <dgm:pt modelId="{CDEC0615-7905-4A7F-945D-0586CD011966}" type="pres">
      <dgm:prSet presAssocID="{B67AEED2-EC3C-4DB7-90CD-F2D6BFC84E09}" presName="rootText" presStyleLbl="node1" presStyleIdx="2" presStyleCnt="3"/>
      <dgm:spPr/>
      <dgm:t>
        <a:bodyPr/>
        <a:lstStyle/>
        <a:p>
          <a:endParaRPr lang="zh-CN" altLang="en-US"/>
        </a:p>
      </dgm:t>
    </dgm:pt>
    <dgm:pt modelId="{7F7682F0-5D1B-487B-B766-FCA6B1C1C1B6}" type="pres">
      <dgm:prSet presAssocID="{B67AEED2-EC3C-4DB7-90CD-F2D6BFC84E09}" presName="rootConnector" presStyleLbl="node1" presStyleIdx="2" presStyleCnt="3"/>
      <dgm:spPr/>
      <dgm:t>
        <a:bodyPr/>
        <a:lstStyle/>
        <a:p>
          <a:endParaRPr lang="zh-CN" altLang="en-US"/>
        </a:p>
      </dgm:t>
    </dgm:pt>
    <dgm:pt modelId="{AE1211B5-9578-4FEA-8A68-AD52EE539F81}" type="pres">
      <dgm:prSet presAssocID="{B67AEED2-EC3C-4DB7-90CD-F2D6BFC84E09}" presName="childShape" presStyleCnt="0"/>
      <dgm:spPr/>
    </dgm:pt>
  </dgm:ptLst>
  <dgm:cxnLst>
    <dgm:cxn modelId="{D8BE30E2-4EBD-44AF-BF98-AEFF85448B32}" type="presOf" srcId="{B67AEED2-EC3C-4DB7-90CD-F2D6BFC84E09}" destId="{7F7682F0-5D1B-487B-B766-FCA6B1C1C1B6}" srcOrd="1" destOrd="0" presId="urn:microsoft.com/office/officeart/2005/8/layout/hierarchy3"/>
    <dgm:cxn modelId="{88DA7CB8-A1B1-41F4-A1FF-356857DA34EE}" type="presOf" srcId="{E60B73CB-0049-439B-9A35-7F3ABB9A75D4}" destId="{42B3A1D6-09AE-44F0-BC1A-3EFDC166954B}" srcOrd="0" destOrd="0" presId="urn:microsoft.com/office/officeart/2005/8/layout/hierarchy3"/>
    <dgm:cxn modelId="{14F130BC-0AA6-4435-A635-6FF879DA8DAB}" type="presOf" srcId="{E5A634B3-4BB0-448A-A3CF-A37F5C9122B1}" destId="{49A22084-31CF-45A5-9912-562374F85DA1}" srcOrd="1" destOrd="0" presId="urn:microsoft.com/office/officeart/2005/8/layout/hierarchy3"/>
    <dgm:cxn modelId="{BB5299DE-094A-4D89-9660-FEFB82280A74}" type="presOf" srcId="{B67AEED2-EC3C-4DB7-90CD-F2D6BFC84E09}" destId="{CDEC0615-7905-4A7F-945D-0586CD011966}" srcOrd="0" destOrd="0" presId="urn:microsoft.com/office/officeart/2005/8/layout/hierarchy3"/>
    <dgm:cxn modelId="{462DFF4B-6395-4DAC-808B-0D2D1B8CD3A7}" type="presOf" srcId="{E5A634B3-4BB0-448A-A3CF-A37F5C9122B1}" destId="{E4F2512E-3384-4A30-BF5C-E34919B197CA}" srcOrd="0" destOrd="0" presId="urn:microsoft.com/office/officeart/2005/8/layout/hierarchy3"/>
    <dgm:cxn modelId="{2450CA4E-DEE5-4699-AAD3-59CAE9D1BDB4}" type="presOf" srcId="{83862BF9-7989-4165-8A0C-E6B07ABE597D}" destId="{AD21BE5C-E1C5-4389-BB40-6516D73E80C7}" srcOrd="0" destOrd="0" presId="urn:microsoft.com/office/officeart/2005/8/layout/hierarchy3"/>
    <dgm:cxn modelId="{959EF5C7-292B-4862-9698-1409FD48414C}" type="presOf" srcId="{E60B73CB-0049-439B-9A35-7F3ABB9A75D4}" destId="{1891922D-239C-4380-A932-DB127526D540}" srcOrd="1" destOrd="0" presId="urn:microsoft.com/office/officeart/2005/8/layout/hierarchy3"/>
    <dgm:cxn modelId="{0BC8DA70-03CF-48CF-9993-69F1BFA93A54}" srcId="{83862BF9-7989-4165-8A0C-E6B07ABE597D}" destId="{B67AEED2-EC3C-4DB7-90CD-F2D6BFC84E09}" srcOrd="2" destOrd="0" parTransId="{4834E397-6F26-43D5-820B-D2A3A988F721}" sibTransId="{5AB73692-064E-400A-A191-560A9395DAA3}"/>
    <dgm:cxn modelId="{48919C5C-EC53-46B7-AA6E-290421B6EA97}" srcId="{83862BF9-7989-4165-8A0C-E6B07ABE597D}" destId="{E60B73CB-0049-439B-9A35-7F3ABB9A75D4}" srcOrd="0" destOrd="0" parTransId="{25F18F02-5DB4-4ECE-98FE-066142B05024}" sibTransId="{8458D7F4-76D9-4CA4-90F6-B47B772A4973}"/>
    <dgm:cxn modelId="{172560B2-5412-428B-8CCA-54ADD0A6459D}" srcId="{83862BF9-7989-4165-8A0C-E6B07ABE597D}" destId="{E5A634B3-4BB0-448A-A3CF-A37F5C9122B1}" srcOrd="1" destOrd="0" parTransId="{EDE916B1-A224-4638-83FB-68A3458595DD}" sibTransId="{E84B1679-45A3-4FA4-9552-58E29CB09BC9}"/>
    <dgm:cxn modelId="{F6974FC9-CD8A-42FF-A504-31C88DB06AE8}" type="presParOf" srcId="{AD21BE5C-E1C5-4389-BB40-6516D73E80C7}" destId="{D2E2596D-0354-45E7-A16D-4DB713361D23}" srcOrd="0" destOrd="0" presId="urn:microsoft.com/office/officeart/2005/8/layout/hierarchy3"/>
    <dgm:cxn modelId="{38E0437E-0C8F-46F1-953B-0B1847BD9257}" type="presParOf" srcId="{D2E2596D-0354-45E7-A16D-4DB713361D23}" destId="{FCD52391-02FF-4CFD-A702-830EF42C39C9}" srcOrd="0" destOrd="0" presId="urn:microsoft.com/office/officeart/2005/8/layout/hierarchy3"/>
    <dgm:cxn modelId="{FEC1808A-E1F2-4B7E-8A28-9CA067BD82A4}" type="presParOf" srcId="{FCD52391-02FF-4CFD-A702-830EF42C39C9}" destId="{42B3A1D6-09AE-44F0-BC1A-3EFDC166954B}" srcOrd="0" destOrd="0" presId="urn:microsoft.com/office/officeart/2005/8/layout/hierarchy3"/>
    <dgm:cxn modelId="{0803BFA9-A329-4A9B-A6C1-869D5C3FF990}" type="presParOf" srcId="{FCD52391-02FF-4CFD-A702-830EF42C39C9}" destId="{1891922D-239C-4380-A932-DB127526D540}" srcOrd="1" destOrd="0" presId="urn:microsoft.com/office/officeart/2005/8/layout/hierarchy3"/>
    <dgm:cxn modelId="{36DA0EA5-1D24-45B0-9008-1D5CD94B2E44}" type="presParOf" srcId="{D2E2596D-0354-45E7-A16D-4DB713361D23}" destId="{296F93E2-69EE-40CB-893A-5B89006BC0E4}" srcOrd="1" destOrd="0" presId="urn:microsoft.com/office/officeart/2005/8/layout/hierarchy3"/>
    <dgm:cxn modelId="{6E876DFD-2BD6-4F38-9FB8-AA221EDF68D0}" type="presParOf" srcId="{AD21BE5C-E1C5-4389-BB40-6516D73E80C7}" destId="{DA6373FD-FE82-44D9-8A61-6AA703BC6BFA}" srcOrd="1" destOrd="0" presId="urn:microsoft.com/office/officeart/2005/8/layout/hierarchy3"/>
    <dgm:cxn modelId="{387C8DAE-5A1D-4FBF-BC20-27B070D26A52}" type="presParOf" srcId="{DA6373FD-FE82-44D9-8A61-6AA703BC6BFA}" destId="{308A6EBF-7453-4261-8E95-BB2A0D310134}" srcOrd="0" destOrd="0" presId="urn:microsoft.com/office/officeart/2005/8/layout/hierarchy3"/>
    <dgm:cxn modelId="{F9125AFE-AE71-4872-B798-669D1701C879}" type="presParOf" srcId="{308A6EBF-7453-4261-8E95-BB2A0D310134}" destId="{E4F2512E-3384-4A30-BF5C-E34919B197CA}" srcOrd="0" destOrd="0" presId="urn:microsoft.com/office/officeart/2005/8/layout/hierarchy3"/>
    <dgm:cxn modelId="{996FE9DA-5A99-4584-BBBD-0FA6A6893BB1}" type="presParOf" srcId="{308A6EBF-7453-4261-8E95-BB2A0D310134}" destId="{49A22084-31CF-45A5-9912-562374F85DA1}" srcOrd="1" destOrd="0" presId="urn:microsoft.com/office/officeart/2005/8/layout/hierarchy3"/>
    <dgm:cxn modelId="{76DF4BB5-4187-4FBC-BCED-B2E887EBC79C}" type="presParOf" srcId="{DA6373FD-FE82-44D9-8A61-6AA703BC6BFA}" destId="{0C8A1314-E0C4-4A1B-A4D5-A15EB445EAAC}" srcOrd="1" destOrd="0" presId="urn:microsoft.com/office/officeart/2005/8/layout/hierarchy3"/>
    <dgm:cxn modelId="{B598EFBE-CD74-432E-9758-3BB1B6A50522}" type="presParOf" srcId="{AD21BE5C-E1C5-4389-BB40-6516D73E80C7}" destId="{7591E2FA-5469-489D-B392-338143E8ACA5}" srcOrd="2" destOrd="0" presId="urn:microsoft.com/office/officeart/2005/8/layout/hierarchy3"/>
    <dgm:cxn modelId="{5D06565D-489A-451B-8FF4-C68F9760C1AF}" type="presParOf" srcId="{7591E2FA-5469-489D-B392-338143E8ACA5}" destId="{052F066D-282F-4CA5-B3E5-3624441B85AF}" srcOrd="0" destOrd="0" presId="urn:microsoft.com/office/officeart/2005/8/layout/hierarchy3"/>
    <dgm:cxn modelId="{0F6378D9-EBF0-4CA5-A8C0-AAC875100B42}" type="presParOf" srcId="{052F066D-282F-4CA5-B3E5-3624441B85AF}" destId="{CDEC0615-7905-4A7F-945D-0586CD011966}" srcOrd="0" destOrd="0" presId="urn:microsoft.com/office/officeart/2005/8/layout/hierarchy3"/>
    <dgm:cxn modelId="{2A21F782-E359-48EE-AE02-BA425E46091F}" type="presParOf" srcId="{052F066D-282F-4CA5-B3E5-3624441B85AF}" destId="{7F7682F0-5D1B-487B-B766-FCA6B1C1C1B6}" srcOrd="1" destOrd="0" presId="urn:microsoft.com/office/officeart/2005/8/layout/hierarchy3"/>
    <dgm:cxn modelId="{E5FC928C-8FC6-4A84-8A34-1BF2DAE33FF4}" type="presParOf" srcId="{7591E2FA-5469-489D-B392-338143E8ACA5}" destId="{AE1211B5-9578-4FEA-8A68-AD52EE539F81}" srcOrd="1" destOrd="0" presId="urn:microsoft.com/office/officeart/2005/8/layout/hierarchy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20DC43F-6C8A-4379-99DF-80597EA5A49C}">
      <dsp:nvSpPr>
        <dsp:cNvPr id="0" name=""/>
        <dsp:cNvSpPr/>
      </dsp:nvSpPr>
      <dsp:spPr>
        <a:xfrm>
          <a:off x="0" y="85826"/>
          <a:ext cx="3779912" cy="2362445"/>
        </a:xfrm>
        <a:prstGeom prst="swooshArrow">
          <a:avLst>
            <a:gd name="adj1" fmla="val 25000"/>
            <a:gd name="adj2" fmla="val 25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2AB8C4-3E84-4EC9-85B6-FBC3167EBAB2}">
      <dsp:nvSpPr>
        <dsp:cNvPr id="0" name=""/>
        <dsp:cNvSpPr/>
      </dsp:nvSpPr>
      <dsp:spPr>
        <a:xfrm>
          <a:off x="372321" y="1799627"/>
          <a:ext cx="86937" cy="869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EA99AD-5F96-4D39-8AEF-54DE24D797C1}">
      <dsp:nvSpPr>
        <dsp:cNvPr id="0" name=""/>
        <dsp:cNvSpPr/>
      </dsp:nvSpPr>
      <dsp:spPr>
        <a:xfrm>
          <a:off x="415790" y="1843096"/>
          <a:ext cx="646364" cy="562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067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solidFill>
                <a:schemeClr val="accent2">
                  <a:lumMod val="75000"/>
                </a:schemeClr>
              </a:solidFill>
              <a:latin typeface="华文细黑" pitchFamily="2" charset="-122"/>
              <a:ea typeface="华文细黑" pitchFamily="2" charset="-122"/>
            </a:rPr>
            <a:t>UI</a:t>
          </a:r>
          <a:endParaRPr lang="zh-CN" altLang="en-US" sz="1800" kern="1200" dirty="0">
            <a:solidFill>
              <a:schemeClr val="accent2">
                <a:lumMod val="75000"/>
              </a:schemeClr>
            </a:solidFill>
            <a:latin typeface="华文细黑" pitchFamily="2" charset="-122"/>
            <a:ea typeface="华文细黑" pitchFamily="2" charset="-122"/>
          </a:endParaRPr>
        </a:p>
      </dsp:txBody>
      <dsp:txXfrm>
        <a:off x="415790" y="1843096"/>
        <a:ext cx="646364" cy="562261"/>
      </dsp:txXfrm>
    </dsp:sp>
    <dsp:sp modelId="{CEF36A7F-5BDC-4404-B56B-1AB3CBB69B36}">
      <dsp:nvSpPr>
        <dsp:cNvPr id="0" name=""/>
        <dsp:cNvSpPr/>
      </dsp:nvSpPr>
      <dsp:spPr>
        <a:xfrm>
          <a:off x="986557" y="1250122"/>
          <a:ext cx="151196" cy="151196"/>
        </a:xfrm>
        <a:prstGeom prst="ellipse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3CEF94-1CCD-4687-939F-4254BD65465E}">
      <dsp:nvSpPr>
        <dsp:cNvPr id="0" name=""/>
        <dsp:cNvSpPr/>
      </dsp:nvSpPr>
      <dsp:spPr>
        <a:xfrm>
          <a:off x="1062155" y="1325721"/>
          <a:ext cx="793781" cy="1079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116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solidFill>
                <a:schemeClr val="accent2">
                  <a:lumMod val="75000"/>
                </a:schemeClr>
              </a:solidFill>
              <a:latin typeface="华文细黑" pitchFamily="2" charset="-122"/>
              <a:ea typeface="华文细黑" pitchFamily="2" charset="-122"/>
            </a:rPr>
            <a:t>体验</a:t>
          </a:r>
          <a:endParaRPr lang="zh-CN" altLang="en-US" sz="1800" kern="1200" dirty="0">
            <a:solidFill>
              <a:schemeClr val="accent2">
                <a:lumMod val="75000"/>
              </a:schemeClr>
            </a:solidFill>
            <a:latin typeface="华文细黑" pitchFamily="2" charset="-122"/>
            <a:ea typeface="华文细黑" pitchFamily="2" charset="-122"/>
          </a:endParaRPr>
        </a:p>
      </dsp:txBody>
      <dsp:txXfrm>
        <a:off x="1062155" y="1325721"/>
        <a:ext cx="793781" cy="1079637"/>
      </dsp:txXfrm>
    </dsp:sp>
    <dsp:sp modelId="{520C381C-6C80-439A-8CDC-D356D94C8249}">
      <dsp:nvSpPr>
        <dsp:cNvPr id="0" name=""/>
        <dsp:cNvSpPr/>
      </dsp:nvSpPr>
      <dsp:spPr>
        <a:xfrm>
          <a:off x="1770888" y="845199"/>
          <a:ext cx="200335" cy="200335"/>
        </a:xfrm>
        <a:prstGeom prst="ellipse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15B8F7-2171-47D9-885E-270F69228C63}">
      <dsp:nvSpPr>
        <dsp:cNvPr id="0" name=""/>
        <dsp:cNvSpPr/>
      </dsp:nvSpPr>
      <dsp:spPr>
        <a:xfrm>
          <a:off x="1871056" y="945367"/>
          <a:ext cx="793781" cy="1459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154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solidFill>
                <a:schemeClr val="accent2">
                  <a:lumMod val="75000"/>
                </a:schemeClr>
              </a:solidFill>
              <a:latin typeface="华文细黑" pitchFamily="2" charset="-122"/>
              <a:ea typeface="华文细黑" pitchFamily="2" charset="-122"/>
            </a:rPr>
            <a:t>产品</a:t>
          </a:r>
          <a:endParaRPr lang="zh-CN" altLang="en-US" sz="1800" kern="1200" dirty="0">
            <a:solidFill>
              <a:schemeClr val="accent2">
                <a:lumMod val="75000"/>
              </a:schemeClr>
            </a:solidFill>
            <a:latin typeface="华文细黑" pitchFamily="2" charset="-122"/>
            <a:ea typeface="华文细黑" pitchFamily="2" charset="-122"/>
          </a:endParaRPr>
        </a:p>
      </dsp:txBody>
      <dsp:txXfrm>
        <a:off x="1871056" y="945367"/>
        <a:ext cx="793781" cy="1459991"/>
      </dsp:txXfrm>
    </dsp:sp>
    <dsp:sp modelId="{104D1074-00E1-41C6-B6A6-57E03CA93C22}">
      <dsp:nvSpPr>
        <dsp:cNvPr id="0" name=""/>
        <dsp:cNvSpPr/>
      </dsp:nvSpPr>
      <dsp:spPr>
        <a:xfrm>
          <a:off x="2625148" y="577298"/>
          <a:ext cx="268373" cy="268373"/>
        </a:xfrm>
        <a:prstGeom prst="ellipse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AF9C5D-2AC2-49E1-9508-76EE62087309}">
      <dsp:nvSpPr>
        <dsp:cNvPr id="0" name=""/>
        <dsp:cNvSpPr/>
      </dsp:nvSpPr>
      <dsp:spPr>
        <a:xfrm>
          <a:off x="2759335" y="711485"/>
          <a:ext cx="793781" cy="1693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06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solidFill>
                <a:schemeClr val="accent2">
                  <a:lumMod val="75000"/>
                </a:schemeClr>
              </a:solidFill>
              <a:latin typeface="华文细黑" pitchFamily="2" charset="-122"/>
              <a:ea typeface="华文细黑" pitchFamily="2" charset="-122"/>
            </a:rPr>
            <a:t>行业</a:t>
          </a:r>
          <a:endParaRPr lang="zh-CN" altLang="en-US" sz="1800" kern="1200" dirty="0">
            <a:solidFill>
              <a:schemeClr val="accent2">
                <a:lumMod val="75000"/>
              </a:schemeClr>
            </a:solidFill>
            <a:latin typeface="华文细黑" pitchFamily="2" charset="-122"/>
            <a:ea typeface="华文细黑" pitchFamily="2" charset="-122"/>
          </a:endParaRPr>
        </a:p>
      </dsp:txBody>
      <dsp:txXfrm>
        <a:off x="2759335" y="711485"/>
        <a:ext cx="793781" cy="1693873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2B3A1D6-09AE-44F0-BC1A-3EFDC166954B}">
      <dsp:nvSpPr>
        <dsp:cNvPr id="0" name=""/>
        <dsp:cNvSpPr/>
      </dsp:nvSpPr>
      <dsp:spPr>
        <a:xfrm>
          <a:off x="855" y="371503"/>
          <a:ext cx="2001922" cy="100096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0" kern="1200" smtClean="0">
              <a:latin typeface="华文细黑" pitchFamily="2" charset="-122"/>
              <a:ea typeface="华文细黑" pitchFamily="2" charset="-122"/>
            </a:rPr>
            <a:t>用户需求</a:t>
          </a:r>
          <a:endParaRPr lang="zh-CN" altLang="en-US" sz="2400" b="0" kern="1200" dirty="0"/>
        </a:p>
      </dsp:txBody>
      <dsp:txXfrm>
        <a:off x="855" y="371503"/>
        <a:ext cx="2001922" cy="1000961"/>
      </dsp:txXfrm>
    </dsp:sp>
    <dsp:sp modelId="{E4F2512E-3384-4A30-BF5C-E34919B197CA}">
      <dsp:nvSpPr>
        <dsp:cNvPr id="0" name=""/>
        <dsp:cNvSpPr/>
      </dsp:nvSpPr>
      <dsp:spPr>
        <a:xfrm>
          <a:off x="2503258" y="371503"/>
          <a:ext cx="2001922" cy="1000961"/>
        </a:xfrm>
        <a:prstGeom prst="roundRect">
          <a:avLst>
            <a:gd name="adj" fmla="val 1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0" kern="1200" smtClean="0">
              <a:latin typeface="华文细黑" pitchFamily="2" charset="-122"/>
              <a:ea typeface="华文细黑" pitchFamily="2" charset="-122"/>
            </a:rPr>
            <a:t>项目能力</a:t>
          </a:r>
          <a:endParaRPr lang="zh-CN" altLang="en-US" sz="2400" b="0" kern="1200" dirty="0"/>
        </a:p>
      </dsp:txBody>
      <dsp:txXfrm>
        <a:off x="2503258" y="371503"/>
        <a:ext cx="2001922" cy="1000961"/>
      </dsp:txXfrm>
    </dsp:sp>
    <dsp:sp modelId="{CDEC0615-7905-4A7F-945D-0586CD011966}">
      <dsp:nvSpPr>
        <dsp:cNvPr id="0" name=""/>
        <dsp:cNvSpPr/>
      </dsp:nvSpPr>
      <dsp:spPr>
        <a:xfrm>
          <a:off x="5005661" y="371503"/>
          <a:ext cx="2001922" cy="1000961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0" kern="1200" dirty="0" smtClean="0">
              <a:latin typeface="华文细黑" pitchFamily="2" charset="-122"/>
              <a:ea typeface="华文细黑" pitchFamily="2" charset="-122"/>
            </a:rPr>
            <a:t>行业发展</a:t>
          </a:r>
          <a:endParaRPr lang="zh-CN" altLang="en-US" sz="2400" b="0" kern="1200" dirty="0"/>
        </a:p>
      </dsp:txBody>
      <dsp:txXfrm>
        <a:off x="5005661" y="371503"/>
        <a:ext cx="2001922" cy="10009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05064"/>
            <a:ext cx="8229600" cy="11430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1026" name="Picture 2" descr="C:\Users\jiangjing\Pictures\W020160217396721699138.jpg"/>
          <p:cNvPicPr>
            <a:picLocks noChangeAspect="1" noChangeArrowheads="1"/>
          </p:cNvPicPr>
          <p:nvPr userDrawn="1"/>
        </p:nvPicPr>
        <p:blipFill>
          <a:blip r:embed="rId2" cstate="print"/>
          <a:srcRect l="24009" r="23828"/>
          <a:stretch>
            <a:fillRect/>
          </a:stretch>
        </p:blipFill>
        <p:spPr bwMode="auto">
          <a:xfrm>
            <a:off x="8136904" y="6188397"/>
            <a:ext cx="611560" cy="658887"/>
          </a:xfrm>
          <a:prstGeom prst="rect">
            <a:avLst/>
          </a:prstGeom>
          <a:noFill/>
        </p:spPr>
      </p:pic>
      <p:grpSp>
        <p:nvGrpSpPr>
          <p:cNvPr id="8" name="组合 7"/>
          <p:cNvGrpSpPr/>
          <p:nvPr userDrawn="1"/>
        </p:nvGrpSpPr>
        <p:grpSpPr>
          <a:xfrm>
            <a:off x="755576" y="6337250"/>
            <a:ext cx="7128792" cy="475977"/>
            <a:chOff x="-106053" y="6156970"/>
            <a:chExt cx="10499431" cy="701030"/>
          </a:xfrm>
        </p:grpSpPr>
        <p:pic>
          <p:nvPicPr>
            <p:cNvPr id="4" name="Picture 8" descr="C:\Users\jiangjing\Desktop\文化.png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18270" t="19636" b="42585"/>
            <a:stretch>
              <a:fillRect/>
            </a:stretch>
          </p:blipFill>
          <p:spPr bwMode="auto">
            <a:xfrm>
              <a:off x="-106053" y="6165305"/>
              <a:ext cx="4995243" cy="6926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C:\Users\jiangjing\Desktop\文化.png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18270" t="57415" b="9674"/>
            <a:stretch>
              <a:fillRect/>
            </a:stretch>
          </p:blipFill>
          <p:spPr bwMode="auto">
            <a:xfrm>
              <a:off x="5398135" y="6156970"/>
              <a:ext cx="4995243" cy="603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9" name="矩形 8"/>
          <p:cNvSpPr/>
          <p:nvPr userDrawn="1"/>
        </p:nvSpPr>
        <p:spPr>
          <a:xfrm>
            <a:off x="611560" y="6165304"/>
            <a:ext cx="7416824" cy="692696"/>
          </a:xfrm>
          <a:prstGeom prst="rect">
            <a:avLst/>
          </a:prstGeom>
          <a:solidFill>
            <a:schemeClr val="bg1">
              <a:alpha val="4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3" name="Picture 2" descr="C:\Users\jiangjing\Desktop\0337586554b3c9a0000009e32ed2bc2.jpg"/>
          <p:cNvPicPr>
            <a:picLocks noChangeAspect="1" noChangeArrowheads="1"/>
          </p:cNvPicPr>
          <p:nvPr userDrawn="1"/>
        </p:nvPicPr>
        <p:blipFill>
          <a:blip r:embed="rId2" cstate="print"/>
          <a:srcRect l="3238" t="36052" r="5401"/>
          <a:stretch>
            <a:fillRect/>
          </a:stretch>
        </p:blipFill>
        <p:spPr bwMode="auto">
          <a:xfrm rot="10800000">
            <a:off x="-1" y="457624"/>
            <a:ext cx="9144000" cy="640037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PPT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8" descr="PPT1"/>
          <p:cNvPicPr>
            <a:picLocks noChangeAspect="1" noChangeArrowheads="1"/>
          </p:cNvPicPr>
          <p:nvPr userDrawn="1"/>
        </p:nvPicPr>
        <p:blipFill>
          <a:blip r:embed="rId4" cstate="print"/>
          <a:srcRect t="31100" r="5582" b="62600"/>
          <a:stretch>
            <a:fillRect/>
          </a:stretch>
        </p:blipFill>
        <p:spPr bwMode="auto">
          <a:xfrm>
            <a:off x="0" y="0"/>
            <a:ext cx="9144000" cy="457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图片 12" descr="标志与标准1.png"/>
          <p:cNvPicPr>
            <a:picLocks noChangeAspect="1"/>
          </p:cNvPicPr>
          <p:nvPr userDrawn="1"/>
        </p:nvPicPr>
        <p:blipFill>
          <a:blip r:embed="rId5" cstate="print">
            <a:lum bright="100000"/>
          </a:blip>
          <a:stretch>
            <a:fillRect/>
          </a:stretch>
        </p:blipFill>
        <p:spPr>
          <a:xfrm>
            <a:off x="0" y="548680"/>
            <a:ext cx="899592" cy="334879"/>
          </a:xfrm>
          <a:prstGeom prst="rect">
            <a:avLst/>
          </a:prstGeom>
          <a:ln>
            <a:noFill/>
          </a:ln>
          <a:effectLst/>
        </p:spPr>
      </p:pic>
      <p:sp>
        <p:nvSpPr>
          <p:cNvPr id="2056" name="标题占位符 11"/>
          <p:cNvSpPr>
            <a:spLocks noGrp="1"/>
          </p:cNvSpPr>
          <p:nvPr>
            <p:ph type="title"/>
          </p:nvPr>
        </p:nvSpPr>
        <p:spPr bwMode="auto">
          <a:xfrm>
            <a:off x="1996777" y="41127"/>
            <a:ext cx="57435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en-US" dirty="0" smtClean="0"/>
          </a:p>
        </p:txBody>
      </p:sp>
      <p:sp>
        <p:nvSpPr>
          <p:cNvPr id="14" name="标题占位符 11"/>
          <p:cNvSpPr txBox="1">
            <a:spLocks/>
          </p:cNvSpPr>
          <p:nvPr userDrawn="1"/>
        </p:nvSpPr>
        <p:spPr bwMode="auto">
          <a:xfrm>
            <a:off x="1304925" y="2204864"/>
            <a:ext cx="57435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15" name="Picture 9" descr="C:\Users\jiangjing\Desktop\1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-114250"/>
            <a:ext cx="1717451" cy="701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70" r:id="rId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6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微软雅黑" pitchFamily="34" charset="-122"/>
          <a:ea typeface="微软雅黑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微软雅黑" pitchFamily="34" charset="-122"/>
          <a:ea typeface="微软雅黑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微软雅黑" pitchFamily="34" charset="-122"/>
          <a:ea typeface="微软雅黑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微软雅黑" pitchFamily="34" charset="-122"/>
          <a:ea typeface="微软雅黑" pitchFamily="3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微软雅黑" pitchFamily="34" charset="-122"/>
          <a:ea typeface="微软雅黑" pitchFamily="34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微软雅黑" pitchFamily="34" charset="-122"/>
          <a:ea typeface="微软雅黑" pitchFamily="34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微软雅黑" pitchFamily="34" charset="-122"/>
          <a:ea typeface="微软雅黑" pitchFamily="34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jpeg"/><Relationship Id="rId11" Type="http://schemas.openxmlformats.org/officeDocument/2006/relationships/image" Target="../media/image24.jpe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</a:t>
            </a:r>
            <a:r>
              <a:rPr lang="zh-CN" altLang="en-US" dirty="0" smtClean="0"/>
              <a:t>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今年的工作</a:t>
            </a:r>
            <a:endParaRPr lang="zh-CN" altLang="en-US" dirty="0"/>
          </a:p>
        </p:txBody>
      </p:sp>
      <p:pic>
        <p:nvPicPr>
          <p:cNvPr id="1035" name="Picture 11" descr="E:\UI服务器\UI组\预研\车载\主题设计\1\1\提示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2204864"/>
            <a:ext cx="2398959" cy="1440000"/>
          </a:xfrm>
          <a:prstGeom prst="rect">
            <a:avLst/>
          </a:prstGeom>
          <a:noFill/>
        </p:spPr>
      </p:pic>
      <p:pic>
        <p:nvPicPr>
          <p:cNvPr id="1036" name="Picture 12" descr="E:\UI服务器\UI组\预研\车载\主题设计\1\1\phon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176" y="692696"/>
            <a:ext cx="2398959" cy="1440000"/>
          </a:xfrm>
          <a:prstGeom prst="rect">
            <a:avLst/>
          </a:prstGeom>
          <a:noFill/>
        </p:spPr>
      </p:pic>
      <p:pic>
        <p:nvPicPr>
          <p:cNvPr id="1037" name="Picture 13" descr="E:\UI服务器\UI组\预研\车载\主题设计\1\1\提示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56176" y="2204864"/>
            <a:ext cx="2398959" cy="1440000"/>
          </a:xfrm>
          <a:prstGeom prst="rect">
            <a:avLst/>
          </a:prstGeom>
          <a:noFill/>
        </p:spPr>
      </p:pic>
      <p:pic>
        <p:nvPicPr>
          <p:cNvPr id="1038" name="Picture 14" descr="E:\UI服务器\UI组\预研\车载\主题设计\3\a6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56176" y="5229200"/>
            <a:ext cx="2400000" cy="1440000"/>
          </a:xfrm>
          <a:prstGeom prst="rect">
            <a:avLst/>
          </a:prstGeom>
          <a:noFill/>
        </p:spPr>
      </p:pic>
      <p:pic>
        <p:nvPicPr>
          <p:cNvPr id="1039" name="Picture 15" descr="E:\UI服务器\UI组\预研\车载\主题设计\3\a1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59632" y="3717032"/>
            <a:ext cx="2400000" cy="1440000"/>
          </a:xfrm>
          <a:prstGeom prst="rect">
            <a:avLst/>
          </a:prstGeom>
          <a:noFill/>
        </p:spPr>
      </p:pic>
      <p:pic>
        <p:nvPicPr>
          <p:cNvPr id="1040" name="Picture 16" descr="E:\UI服务器\UI组\预研\车载\主题设计\3\a2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707904" y="5229200"/>
            <a:ext cx="2400000" cy="1440000"/>
          </a:xfrm>
          <a:prstGeom prst="rect">
            <a:avLst/>
          </a:prstGeom>
          <a:noFill/>
        </p:spPr>
      </p:pic>
      <p:pic>
        <p:nvPicPr>
          <p:cNvPr id="1041" name="Picture 17" descr="E:\UI服务器\UI组\预研\车载\主题设计\3\a5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707904" y="3717032"/>
            <a:ext cx="2400000" cy="1440000"/>
          </a:xfrm>
          <a:prstGeom prst="rect">
            <a:avLst/>
          </a:prstGeom>
          <a:noFill/>
        </p:spPr>
      </p:pic>
      <p:sp>
        <p:nvSpPr>
          <p:cNvPr id="29" name="矩形 28"/>
          <p:cNvSpPr/>
          <p:nvPr/>
        </p:nvSpPr>
        <p:spPr>
          <a:xfrm>
            <a:off x="683568" y="980728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b="1" kern="100" dirty="0" smtClean="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  <a:cs typeface="宋体"/>
              </a:rPr>
              <a:t>车载系统：</a:t>
            </a:r>
            <a:endParaRPr lang="en-US" altLang="zh-CN" sz="2400" b="1" kern="100" dirty="0" smtClean="0">
              <a:solidFill>
                <a:srgbClr val="C00000"/>
              </a:solidFill>
              <a:latin typeface="华文细黑" pitchFamily="2" charset="-122"/>
              <a:ea typeface="华文细黑" pitchFamily="2" charset="-122"/>
              <a:cs typeface="宋体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kern="100" dirty="0" smtClean="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  <a:cs typeface="宋体"/>
              </a:rPr>
              <a:t>车载项目的</a:t>
            </a:r>
            <a:r>
              <a:rPr lang="en-US" altLang="zh-CN" sz="2000" kern="100" dirty="0" smtClean="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  <a:cs typeface="宋体"/>
              </a:rPr>
              <a:t>UI</a:t>
            </a:r>
            <a:r>
              <a:rPr lang="zh-CN" altLang="en-US" sz="2000" kern="100" dirty="0" smtClean="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  <a:cs typeface="宋体"/>
              </a:rPr>
              <a:t>工作支持</a:t>
            </a:r>
            <a:endParaRPr lang="en-US" altLang="zh-CN" sz="2000" kern="100" dirty="0" smtClean="0">
              <a:solidFill>
                <a:srgbClr val="C00000"/>
              </a:solidFill>
              <a:latin typeface="华文细黑" pitchFamily="2" charset="-122"/>
              <a:ea typeface="华文细黑" pitchFamily="2" charset="-122"/>
              <a:cs typeface="宋体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</a:rPr>
              <a:t>车载预研</a:t>
            </a:r>
            <a:r>
              <a:rPr lang="en-US" altLang="zh-CN" sz="2000" dirty="0" smtClean="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</a:rPr>
              <a:t>UI</a:t>
            </a:r>
            <a:r>
              <a:rPr lang="zh-CN" altLang="en-US" sz="2000" dirty="0" smtClean="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</a:rPr>
              <a:t>工作</a:t>
            </a:r>
            <a:endParaRPr lang="en-US" altLang="zh-CN" sz="2000" dirty="0" smtClean="0">
              <a:solidFill>
                <a:srgbClr val="C00000"/>
              </a:solidFill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</a:rPr>
              <a:t>主题设计</a:t>
            </a:r>
            <a:endParaRPr lang="zh-CN" altLang="en-US" sz="2000" dirty="0">
              <a:solidFill>
                <a:srgbClr val="C0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今年的工作</a:t>
            </a:r>
            <a:endParaRPr lang="zh-CN" altLang="en-US" dirty="0"/>
          </a:p>
        </p:txBody>
      </p:sp>
      <p:pic>
        <p:nvPicPr>
          <p:cNvPr id="10" name="图片 22" descr="主界面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3645024"/>
            <a:ext cx="1194710" cy="21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3" descr="主界面2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3" y="3645024"/>
            <a:ext cx="1194710" cy="21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5" name="Picture 1" descr="E:\UI服务器\项目\路灯\效果图\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52320" y="3645024"/>
            <a:ext cx="1194751" cy="2124000"/>
          </a:xfrm>
          <a:prstGeom prst="rect">
            <a:avLst/>
          </a:prstGeom>
          <a:noFill/>
        </p:spPr>
      </p:pic>
      <p:pic>
        <p:nvPicPr>
          <p:cNvPr id="1026" name="Picture 2" descr="E:\UI服务器\项目\路灯\效果图\2edi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28184" y="3645024"/>
            <a:ext cx="1194751" cy="2124000"/>
          </a:xfrm>
          <a:prstGeom prst="rect">
            <a:avLst/>
          </a:prstGeom>
          <a:noFill/>
        </p:spPr>
      </p:pic>
      <p:pic>
        <p:nvPicPr>
          <p:cNvPr id="1027" name="Picture 3" descr="E:\UI服务器\项目\联芯云车管家\主界面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28184" y="1340768"/>
            <a:ext cx="1194750" cy="2124000"/>
          </a:xfrm>
          <a:prstGeom prst="rect">
            <a:avLst/>
          </a:prstGeom>
          <a:noFill/>
        </p:spPr>
      </p:pic>
      <p:pic>
        <p:nvPicPr>
          <p:cNvPr id="1028" name="Picture 4" descr="E:\UI服务器\项目\联芯云车管家\报警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452320" y="1340768"/>
            <a:ext cx="1194750" cy="2124000"/>
          </a:xfrm>
          <a:prstGeom prst="rect">
            <a:avLst/>
          </a:prstGeom>
          <a:noFill/>
        </p:spPr>
      </p:pic>
      <p:pic>
        <p:nvPicPr>
          <p:cNvPr id="1029" name="Picture 5" descr="E:\UI服务器\项目\联芯云车管家\欢迎页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004048" y="1340768"/>
            <a:ext cx="1194750" cy="2124000"/>
          </a:xfrm>
          <a:prstGeom prst="rect">
            <a:avLst/>
          </a:prstGeom>
          <a:noFill/>
        </p:spPr>
      </p:pic>
      <p:pic>
        <p:nvPicPr>
          <p:cNvPr id="1032" name="Picture 8" descr="E:\UI服务器\项目\6500 Demo\效果图\6500demo6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411760" y="1340768"/>
            <a:ext cx="1194750" cy="2124000"/>
          </a:xfrm>
          <a:prstGeom prst="rect">
            <a:avLst/>
          </a:prstGeom>
          <a:noFill/>
        </p:spPr>
      </p:pic>
      <p:pic>
        <p:nvPicPr>
          <p:cNvPr id="1033" name="Picture 9" descr="E:\UI服务器\项目\6500 Demo\效果图\6500demo5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635896" y="1340768"/>
            <a:ext cx="1194750" cy="2124000"/>
          </a:xfrm>
          <a:prstGeom prst="rect">
            <a:avLst/>
          </a:prstGeom>
          <a:noFill/>
        </p:spPr>
      </p:pic>
      <p:pic>
        <p:nvPicPr>
          <p:cNvPr id="1034" name="Picture 10" descr="E:\UI服务器\项目\自组网\风格案\风格1\首页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860032" y="3645024"/>
            <a:ext cx="1194750" cy="2124000"/>
          </a:xfrm>
          <a:prstGeom prst="rect">
            <a:avLst/>
          </a:prstGeom>
          <a:noFill/>
        </p:spPr>
      </p:pic>
      <p:sp>
        <p:nvSpPr>
          <p:cNvPr id="29" name="矩形 28"/>
          <p:cNvSpPr/>
          <p:nvPr/>
        </p:nvSpPr>
        <p:spPr>
          <a:xfrm>
            <a:off x="395536" y="1495231"/>
            <a:ext cx="1728192" cy="457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b="1" kern="100" dirty="0" smtClean="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  <a:cs typeface="宋体"/>
              </a:rPr>
              <a:t>6500</a:t>
            </a:r>
            <a:r>
              <a:rPr lang="zh-CN" altLang="en-US" b="1" kern="100" dirty="0" smtClean="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  <a:cs typeface="宋体"/>
              </a:rPr>
              <a:t>应用</a:t>
            </a:r>
            <a:endParaRPr lang="zh-CN" altLang="en-US" b="1" dirty="0">
              <a:solidFill>
                <a:srgbClr val="C00000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95536" y="2262929"/>
            <a:ext cx="1728192" cy="457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b="1" kern="100" dirty="0" smtClean="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  <a:cs typeface="宋体"/>
              </a:rPr>
              <a:t>路灯应用</a:t>
            </a:r>
            <a:endParaRPr lang="zh-CN" altLang="en-US" b="1" dirty="0">
              <a:solidFill>
                <a:srgbClr val="C00000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95536" y="2980165"/>
            <a:ext cx="1728192" cy="457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b="1" dirty="0" smtClean="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</a:rPr>
              <a:t>自组网</a:t>
            </a:r>
            <a:endParaRPr lang="zh-CN" altLang="en-US" b="1" dirty="0">
              <a:solidFill>
                <a:srgbClr val="C00000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3697401"/>
            <a:ext cx="1728192" cy="457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b="1" dirty="0" smtClean="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</a:rPr>
              <a:t>联芯云车管家</a:t>
            </a:r>
            <a:endParaRPr lang="zh-CN" altLang="en-US" b="1" dirty="0">
              <a:solidFill>
                <a:srgbClr val="C00000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95536" y="4414637"/>
            <a:ext cx="1728192" cy="457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b="1" dirty="0" smtClean="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</a:rPr>
              <a:t>卫星终端</a:t>
            </a:r>
            <a:endParaRPr lang="zh-CN" altLang="en-US" b="1" dirty="0">
              <a:solidFill>
                <a:srgbClr val="C00000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95536" y="5131871"/>
            <a:ext cx="1728192" cy="457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b="1" dirty="0" smtClean="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</a:rPr>
              <a:t>其它项目支持</a:t>
            </a:r>
            <a:endParaRPr lang="zh-CN" altLang="en-US" b="1" dirty="0">
              <a:solidFill>
                <a:srgbClr val="C0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文档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619672" y="836712"/>
            <a:ext cx="4572000" cy="161582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zh-CN" b="1" kern="100" dirty="0" smtClean="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  <a:cs typeface="宋体"/>
              </a:rPr>
              <a:t>车载系统：</a:t>
            </a:r>
            <a:endParaRPr lang="en-US" altLang="zh-CN" b="1" kern="100" dirty="0" smtClean="0">
              <a:solidFill>
                <a:srgbClr val="C00000"/>
              </a:solidFill>
              <a:latin typeface="华文细黑" pitchFamily="2" charset="-122"/>
              <a:ea typeface="华文细黑" pitchFamily="2" charset="-122"/>
              <a:cs typeface="宋体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kern="1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华文细黑" pitchFamily="2" charset="-122"/>
                <a:ea typeface="华文细黑" pitchFamily="2" charset="-122"/>
                <a:cs typeface="宋体"/>
              </a:rPr>
              <a:t>新主题效果</a:t>
            </a:r>
            <a:r>
              <a:rPr lang="en-US" altLang="zh-CN" sz="1200" b="1" kern="1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华文细黑" pitchFamily="2" charset="-122"/>
                <a:ea typeface="华文细黑" pitchFamily="2" charset="-122"/>
                <a:cs typeface="宋体"/>
              </a:rPr>
              <a:t>1</a:t>
            </a:r>
            <a:r>
              <a:rPr lang="zh-CN" altLang="en-US" sz="1200" b="1" kern="1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华文细黑" pitchFamily="2" charset="-122"/>
                <a:ea typeface="华文细黑" pitchFamily="2" charset="-122"/>
                <a:cs typeface="宋体"/>
              </a:rPr>
              <a:t>套</a:t>
            </a:r>
            <a:r>
              <a:rPr lang="en-US" altLang="zh-CN" sz="1200" b="1" kern="1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华文细黑" pitchFamily="2" charset="-122"/>
                <a:ea typeface="华文细黑" pitchFamily="2" charset="-122"/>
                <a:cs typeface="宋体"/>
              </a:rPr>
              <a:t>+1</a:t>
            </a:r>
            <a:r>
              <a:rPr lang="zh-CN" altLang="en-US" sz="1200" b="1" kern="1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华文细黑" pitchFamily="2" charset="-122"/>
                <a:ea typeface="华文细黑" pitchFamily="2" charset="-122"/>
                <a:cs typeface="宋体"/>
              </a:rPr>
              <a:t>套资源包</a:t>
            </a:r>
            <a:r>
              <a:rPr lang="en-US" altLang="zh-CN" sz="1200" b="1" kern="1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华文细黑" pitchFamily="2" charset="-122"/>
                <a:ea typeface="华文细黑" pitchFamily="2" charset="-122"/>
                <a:cs typeface="宋体"/>
              </a:rPr>
              <a:t>+</a:t>
            </a:r>
            <a:r>
              <a:rPr lang="zh-CN" altLang="en-US" sz="1200" b="1" kern="1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华文细黑" pitchFamily="2" charset="-122"/>
                <a:ea typeface="华文细黑" pitchFamily="2" charset="-122"/>
                <a:cs typeface="宋体"/>
              </a:rPr>
              <a:t>开机动画</a:t>
            </a:r>
            <a:r>
              <a:rPr lang="en-US" altLang="zh-CN" sz="1200" b="1" kern="1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华文细黑" pitchFamily="2" charset="-122"/>
                <a:ea typeface="华文细黑" pitchFamily="2" charset="-122"/>
                <a:cs typeface="宋体"/>
              </a:rPr>
              <a:t>2</a:t>
            </a:r>
            <a:r>
              <a:rPr lang="zh-CN" altLang="en-US" sz="1200" b="1" kern="1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华文细黑" pitchFamily="2" charset="-122"/>
                <a:ea typeface="华文细黑" pitchFamily="2" charset="-122"/>
                <a:cs typeface="宋体"/>
              </a:rPr>
              <a:t>套</a:t>
            </a:r>
            <a:endParaRPr lang="en-US" altLang="zh-CN" sz="1200" b="1" kern="100" dirty="0" smtClean="0">
              <a:solidFill>
                <a:schemeClr val="accent2">
                  <a:lumMod val="60000"/>
                  <a:lumOff val="40000"/>
                </a:schemeClr>
              </a:solidFill>
              <a:latin typeface="华文细黑" pitchFamily="2" charset="-122"/>
              <a:ea typeface="华文细黑" pitchFamily="2" charset="-122"/>
              <a:cs typeface="宋体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kern="1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华文细黑" pitchFamily="2" charset="-122"/>
                <a:ea typeface="华文细黑" pitchFamily="2" charset="-122"/>
                <a:cs typeface="宋体"/>
              </a:rPr>
              <a:t>预研主题</a:t>
            </a:r>
            <a:r>
              <a:rPr lang="en-US" altLang="zh-CN" sz="1200" b="1" kern="1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华文细黑" pitchFamily="2" charset="-122"/>
                <a:ea typeface="华文细黑" pitchFamily="2" charset="-122"/>
                <a:cs typeface="宋体"/>
              </a:rPr>
              <a:t>6</a:t>
            </a:r>
            <a:r>
              <a:rPr lang="zh-CN" altLang="en-US" sz="1200" b="1" kern="1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华文细黑" pitchFamily="2" charset="-122"/>
                <a:ea typeface="华文细黑" pitchFamily="2" charset="-122"/>
                <a:cs typeface="宋体"/>
              </a:rPr>
              <a:t>套</a:t>
            </a:r>
            <a:endParaRPr lang="en-US" altLang="zh-CN" sz="1200" b="1" kern="100" dirty="0" smtClean="0">
              <a:solidFill>
                <a:schemeClr val="accent2">
                  <a:lumMod val="60000"/>
                  <a:lumOff val="40000"/>
                </a:schemeClr>
              </a:solidFill>
              <a:latin typeface="华文细黑" pitchFamily="2" charset="-122"/>
              <a:ea typeface="华文细黑" pitchFamily="2" charset="-122"/>
              <a:cs typeface="宋体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kern="1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华文细黑" pitchFamily="2" charset="-122"/>
                <a:ea typeface="华文细黑" pitchFamily="2" charset="-122"/>
                <a:cs typeface="宋体"/>
              </a:rPr>
              <a:t>预研调研文档</a:t>
            </a:r>
            <a:r>
              <a:rPr lang="en-US" altLang="zh-CN" sz="1200" b="1" kern="1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华文细黑" pitchFamily="2" charset="-122"/>
                <a:ea typeface="华文细黑" pitchFamily="2" charset="-122"/>
                <a:cs typeface="宋体"/>
              </a:rPr>
              <a:t>10</a:t>
            </a:r>
            <a:r>
              <a:rPr lang="zh-CN" altLang="en-US" sz="1200" b="1" kern="1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华文细黑" pitchFamily="2" charset="-122"/>
                <a:ea typeface="华文细黑" pitchFamily="2" charset="-122"/>
                <a:cs typeface="宋体"/>
              </a:rPr>
              <a:t>个</a:t>
            </a:r>
            <a:endParaRPr lang="en-US" altLang="zh-CN" sz="1200" b="1" kern="100" dirty="0" smtClean="0">
              <a:solidFill>
                <a:schemeClr val="accent2">
                  <a:lumMod val="60000"/>
                  <a:lumOff val="40000"/>
                </a:schemeClr>
              </a:solidFill>
              <a:latin typeface="华文细黑" pitchFamily="2" charset="-122"/>
              <a:ea typeface="华文细黑" pitchFamily="2" charset="-122"/>
              <a:cs typeface="宋体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kern="1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华文细黑" pitchFamily="2" charset="-122"/>
                <a:ea typeface="华文细黑" pitchFamily="2" charset="-122"/>
                <a:cs typeface="宋体"/>
              </a:rPr>
              <a:t>总体设计</a:t>
            </a:r>
            <a:r>
              <a:rPr lang="en-US" altLang="zh-CN" sz="1200" b="1" kern="1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华文细黑" pitchFamily="2" charset="-122"/>
                <a:ea typeface="华文细黑" pitchFamily="2" charset="-122"/>
                <a:cs typeface="宋体"/>
              </a:rPr>
              <a:t>1</a:t>
            </a:r>
            <a:r>
              <a:rPr lang="zh-CN" altLang="en-US" sz="1200" b="1" kern="1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华文细黑" pitchFamily="2" charset="-122"/>
                <a:ea typeface="华文细黑" pitchFamily="2" charset="-122"/>
                <a:cs typeface="宋体"/>
              </a:rPr>
              <a:t>个</a:t>
            </a:r>
            <a:endParaRPr lang="en-US" altLang="zh-CN" sz="1200" b="1" kern="100" dirty="0" smtClean="0">
              <a:solidFill>
                <a:schemeClr val="accent2">
                  <a:lumMod val="60000"/>
                  <a:lumOff val="40000"/>
                </a:schemeClr>
              </a:solidFill>
              <a:latin typeface="华文细黑" pitchFamily="2" charset="-122"/>
              <a:ea typeface="华文细黑" pitchFamily="2" charset="-122"/>
              <a:cs typeface="宋体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91680" y="2564904"/>
            <a:ext cx="201622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b="1" kern="100" dirty="0" smtClean="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  <a:cs typeface="宋体"/>
              </a:rPr>
              <a:t>6500</a:t>
            </a:r>
            <a:r>
              <a:rPr lang="zh-CN" altLang="en-US" b="1" kern="100" dirty="0" smtClean="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  <a:cs typeface="宋体"/>
              </a:rPr>
              <a:t>应用</a:t>
            </a:r>
            <a:endParaRPr lang="en-US" altLang="zh-CN" sz="1200" b="1" kern="100" dirty="0" smtClean="0">
              <a:solidFill>
                <a:srgbClr val="C00000"/>
              </a:solidFill>
              <a:latin typeface="华文细黑" pitchFamily="2" charset="-122"/>
              <a:ea typeface="华文细黑" pitchFamily="2" charset="-122"/>
              <a:cs typeface="宋体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kern="1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华文细黑" pitchFamily="2" charset="-122"/>
                <a:ea typeface="华文细黑" pitchFamily="2" charset="-122"/>
                <a:cs typeface="宋体"/>
              </a:rPr>
              <a:t>主题效果</a:t>
            </a:r>
            <a:r>
              <a:rPr lang="en-US" altLang="zh-CN" sz="1200" b="1" kern="1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华文细黑" pitchFamily="2" charset="-122"/>
                <a:ea typeface="华文细黑" pitchFamily="2" charset="-122"/>
                <a:cs typeface="宋体"/>
              </a:rPr>
              <a:t>1</a:t>
            </a:r>
            <a:r>
              <a:rPr lang="zh-CN" altLang="en-US" sz="1200" b="1" kern="1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华文细黑" pitchFamily="2" charset="-122"/>
                <a:ea typeface="华文细黑" pitchFamily="2" charset="-122"/>
                <a:cs typeface="宋体"/>
              </a:rPr>
              <a:t>套</a:t>
            </a:r>
            <a:endParaRPr lang="en-US" altLang="zh-CN" sz="1200" b="1" kern="100" dirty="0" smtClean="0">
              <a:solidFill>
                <a:schemeClr val="accent2">
                  <a:lumMod val="60000"/>
                  <a:lumOff val="40000"/>
                </a:schemeClr>
              </a:solidFill>
              <a:latin typeface="华文细黑" pitchFamily="2" charset="-122"/>
              <a:ea typeface="华文细黑" pitchFamily="2" charset="-122"/>
              <a:cs typeface="宋体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kern="1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华文细黑" pitchFamily="2" charset="-122"/>
                <a:ea typeface="华文细黑" pitchFamily="2" charset="-122"/>
                <a:cs typeface="宋体"/>
              </a:rPr>
              <a:t>资源包</a:t>
            </a:r>
            <a:r>
              <a:rPr lang="en-US" altLang="zh-CN" sz="1200" b="1" kern="1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华文细黑" pitchFamily="2" charset="-122"/>
                <a:ea typeface="华文细黑" pitchFamily="2" charset="-122"/>
                <a:cs typeface="宋体"/>
              </a:rPr>
              <a:t>1</a:t>
            </a:r>
            <a:r>
              <a:rPr lang="zh-CN" altLang="en-US" sz="1200" b="1" kern="1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华文细黑" pitchFamily="2" charset="-122"/>
                <a:ea typeface="华文细黑" pitchFamily="2" charset="-122"/>
                <a:cs typeface="宋体"/>
              </a:rPr>
              <a:t>套</a:t>
            </a:r>
            <a:endParaRPr lang="en-US" altLang="zh-CN" sz="1200" b="1" kern="100" dirty="0" smtClean="0">
              <a:solidFill>
                <a:schemeClr val="accent2">
                  <a:lumMod val="60000"/>
                  <a:lumOff val="40000"/>
                </a:schemeClr>
              </a:solidFill>
              <a:latin typeface="华文细黑" pitchFamily="2" charset="-122"/>
              <a:ea typeface="华文细黑" pitchFamily="2" charset="-122"/>
              <a:cs typeface="宋体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kern="1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华文细黑" pitchFamily="2" charset="-122"/>
                <a:ea typeface="华文细黑" pitchFamily="2" charset="-122"/>
                <a:cs typeface="宋体"/>
              </a:rPr>
              <a:t>GUI</a:t>
            </a:r>
            <a:r>
              <a:rPr lang="zh-CN" altLang="en-US" sz="1200" b="1" kern="1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华文细黑" pitchFamily="2" charset="-122"/>
                <a:ea typeface="华文细黑" pitchFamily="2" charset="-122"/>
                <a:cs typeface="宋体"/>
              </a:rPr>
              <a:t>文档</a:t>
            </a:r>
            <a:r>
              <a:rPr lang="en-US" altLang="zh-CN" sz="1200" b="1" kern="1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华文细黑" pitchFamily="2" charset="-122"/>
                <a:ea typeface="华文细黑" pitchFamily="2" charset="-122"/>
                <a:cs typeface="宋体"/>
              </a:rPr>
              <a:t>1</a:t>
            </a:r>
            <a:r>
              <a:rPr lang="zh-CN" altLang="en-US" sz="1200" b="1" kern="1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华文细黑" pitchFamily="2" charset="-122"/>
                <a:ea typeface="华文细黑" pitchFamily="2" charset="-122"/>
                <a:cs typeface="宋体"/>
              </a:rPr>
              <a:t>个</a:t>
            </a:r>
            <a:endParaRPr lang="zh-CN" altLang="en-US" sz="1200" b="1" dirty="0">
              <a:solidFill>
                <a:srgbClr val="C00000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91680" y="4077072"/>
            <a:ext cx="1944216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b="1" kern="100" dirty="0" smtClean="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  <a:cs typeface="宋体"/>
              </a:rPr>
              <a:t>路灯应用</a:t>
            </a:r>
            <a:endParaRPr lang="en-US" altLang="zh-CN" b="1" kern="100" dirty="0" smtClean="0">
              <a:solidFill>
                <a:srgbClr val="C00000"/>
              </a:solidFill>
              <a:latin typeface="华文细黑" pitchFamily="2" charset="-122"/>
              <a:ea typeface="华文细黑" pitchFamily="2" charset="-122"/>
              <a:cs typeface="宋体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kern="1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华文细黑" pitchFamily="2" charset="-122"/>
                <a:ea typeface="华文细黑" pitchFamily="2" charset="-122"/>
                <a:cs typeface="宋体"/>
              </a:rPr>
              <a:t>主题效果</a:t>
            </a:r>
            <a:r>
              <a:rPr lang="en-US" altLang="zh-CN" sz="1200" b="1" kern="1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华文细黑" pitchFamily="2" charset="-122"/>
                <a:ea typeface="华文细黑" pitchFamily="2" charset="-122"/>
                <a:cs typeface="宋体"/>
              </a:rPr>
              <a:t>1</a:t>
            </a:r>
            <a:r>
              <a:rPr lang="zh-CN" altLang="en-US" sz="1200" b="1" kern="1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华文细黑" pitchFamily="2" charset="-122"/>
                <a:ea typeface="华文细黑" pitchFamily="2" charset="-122"/>
                <a:cs typeface="宋体"/>
              </a:rPr>
              <a:t>套</a:t>
            </a:r>
            <a:endParaRPr lang="en-US" altLang="zh-CN" sz="1200" b="1" kern="100" dirty="0" smtClean="0">
              <a:solidFill>
                <a:schemeClr val="accent2">
                  <a:lumMod val="60000"/>
                  <a:lumOff val="40000"/>
                </a:schemeClr>
              </a:solidFill>
              <a:latin typeface="华文细黑" pitchFamily="2" charset="-122"/>
              <a:ea typeface="华文细黑" pitchFamily="2" charset="-122"/>
              <a:cs typeface="宋体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kern="1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华文细黑" pitchFamily="2" charset="-122"/>
                <a:ea typeface="华文细黑" pitchFamily="2" charset="-122"/>
                <a:cs typeface="宋体"/>
              </a:rPr>
              <a:t>资源包</a:t>
            </a:r>
            <a:r>
              <a:rPr lang="en-US" altLang="zh-CN" sz="1200" b="1" kern="1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华文细黑" pitchFamily="2" charset="-122"/>
                <a:ea typeface="华文细黑" pitchFamily="2" charset="-122"/>
                <a:cs typeface="宋体"/>
              </a:rPr>
              <a:t>1</a:t>
            </a:r>
            <a:r>
              <a:rPr lang="zh-CN" altLang="en-US" sz="1200" b="1" kern="1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华文细黑" pitchFamily="2" charset="-122"/>
                <a:ea typeface="华文细黑" pitchFamily="2" charset="-122"/>
                <a:cs typeface="宋体"/>
              </a:rPr>
              <a:t>套</a:t>
            </a:r>
          </a:p>
        </p:txBody>
      </p:sp>
      <p:sp>
        <p:nvSpPr>
          <p:cNvPr id="10" name="矩形 9"/>
          <p:cNvSpPr/>
          <p:nvPr/>
        </p:nvSpPr>
        <p:spPr>
          <a:xfrm>
            <a:off x="5292080" y="2564904"/>
            <a:ext cx="223224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b="1" dirty="0" smtClean="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</a:rPr>
              <a:t>自组网</a:t>
            </a:r>
            <a:endParaRPr lang="en-US" altLang="zh-CN" b="1" dirty="0" smtClean="0">
              <a:solidFill>
                <a:srgbClr val="C00000"/>
              </a:solidFill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kern="1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华文细黑" pitchFamily="2" charset="-122"/>
                <a:ea typeface="华文细黑" pitchFamily="2" charset="-122"/>
                <a:cs typeface="宋体"/>
              </a:rPr>
              <a:t>主题效果</a:t>
            </a:r>
            <a:r>
              <a:rPr lang="en-US" altLang="zh-CN" sz="1200" b="1" kern="1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华文细黑" pitchFamily="2" charset="-122"/>
                <a:ea typeface="华文细黑" pitchFamily="2" charset="-122"/>
                <a:cs typeface="宋体"/>
              </a:rPr>
              <a:t>2</a:t>
            </a:r>
            <a:r>
              <a:rPr lang="zh-CN" altLang="en-US" sz="1200" b="1" kern="1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华文细黑" pitchFamily="2" charset="-122"/>
                <a:ea typeface="华文细黑" pitchFamily="2" charset="-122"/>
                <a:cs typeface="宋体"/>
              </a:rPr>
              <a:t>套</a:t>
            </a:r>
            <a:endParaRPr lang="en-US" altLang="zh-CN" sz="1200" b="1" kern="100" dirty="0" smtClean="0">
              <a:solidFill>
                <a:schemeClr val="accent2">
                  <a:lumMod val="60000"/>
                  <a:lumOff val="40000"/>
                </a:schemeClr>
              </a:solidFill>
              <a:latin typeface="华文细黑" pitchFamily="2" charset="-122"/>
              <a:ea typeface="华文细黑" pitchFamily="2" charset="-122"/>
              <a:cs typeface="宋体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kern="1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华文细黑" pitchFamily="2" charset="-122"/>
                <a:ea typeface="华文细黑" pitchFamily="2" charset="-122"/>
                <a:cs typeface="宋体"/>
              </a:rPr>
              <a:t>资源包</a:t>
            </a:r>
            <a:r>
              <a:rPr lang="en-US" altLang="zh-CN" sz="1200" b="1" kern="1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华文细黑" pitchFamily="2" charset="-122"/>
                <a:ea typeface="华文细黑" pitchFamily="2" charset="-122"/>
                <a:cs typeface="宋体"/>
              </a:rPr>
              <a:t>1</a:t>
            </a:r>
            <a:r>
              <a:rPr lang="zh-CN" altLang="en-US" sz="1200" b="1" kern="1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华文细黑" pitchFamily="2" charset="-122"/>
                <a:ea typeface="华文细黑" pitchFamily="2" charset="-122"/>
                <a:cs typeface="宋体"/>
              </a:rPr>
              <a:t>套</a:t>
            </a:r>
            <a:r>
              <a:rPr lang="en-US" altLang="zh-CN" sz="1200" b="1" kern="1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华文细黑" pitchFamily="2" charset="-122"/>
                <a:ea typeface="华文细黑" pitchFamily="2" charset="-122"/>
                <a:cs typeface="宋体"/>
              </a:rPr>
              <a:t>+</a:t>
            </a:r>
            <a:r>
              <a:rPr lang="zh-CN" altLang="en-US" sz="1200" b="1" kern="1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华文细黑" pitchFamily="2" charset="-122"/>
                <a:ea typeface="华文细黑" pitchFamily="2" charset="-122"/>
                <a:cs typeface="宋体"/>
              </a:rPr>
              <a:t>开机动画</a:t>
            </a:r>
            <a:r>
              <a:rPr lang="en-US" altLang="zh-CN" sz="1200" b="1" kern="1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华文细黑" pitchFamily="2" charset="-122"/>
                <a:ea typeface="华文细黑" pitchFamily="2" charset="-122"/>
                <a:cs typeface="宋体"/>
              </a:rPr>
              <a:t>1</a:t>
            </a:r>
            <a:r>
              <a:rPr lang="zh-CN" altLang="en-US" sz="1200" b="1" kern="1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华文细黑" pitchFamily="2" charset="-122"/>
                <a:ea typeface="华文细黑" pitchFamily="2" charset="-122"/>
                <a:cs typeface="宋体"/>
              </a:rPr>
              <a:t>套</a:t>
            </a:r>
            <a:endParaRPr lang="en-US" altLang="zh-CN" sz="1200" b="1" kern="100" dirty="0" smtClean="0">
              <a:solidFill>
                <a:schemeClr val="accent2">
                  <a:lumMod val="60000"/>
                  <a:lumOff val="40000"/>
                </a:schemeClr>
              </a:solidFill>
              <a:latin typeface="华文细黑" pitchFamily="2" charset="-122"/>
              <a:ea typeface="华文细黑" pitchFamily="2" charset="-122"/>
              <a:cs typeface="宋体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kern="1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华文细黑" pitchFamily="2" charset="-122"/>
                <a:ea typeface="华文细黑" pitchFamily="2" charset="-122"/>
                <a:cs typeface="宋体"/>
              </a:rPr>
              <a:t>GUI</a:t>
            </a:r>
            <a:r>
              <a:rPr lang="zh-CN" altLang="en-US" sz="1200" b="1" kern="1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华文细黑" pitchFamily="2" charset="-122"/>
                <a:ea typeface="华文细黑" pitchFamily="2" charset="-122"/>
                <a:cs typeface="宋体"/>
              </a:rPr>
              <a:t>文档</a:t>
            </a:r>
            <a:r>
              <a:rPr lang="en-US" altLang="zh-CN" sz="1200" b="1" kern="1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华文细黑" pitchFamily="2" charset="-122"/>
                <a:ea typeface="华文细黑" pitchFamily="2" charset="-122"/>
                <a:cs typeface="宋体"/>
              </a:rPr>
              <a:t>1</a:t>
            </a:r>
            <a:r>
              <a:rPr lang="zh-CN" altLang="en-US" sz="1200" b="1" kern="1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华文细黑" pitchFamily="2" charset="-122"/>
                <a:ea typeface="华文细黑" pitchFamily="2" charset="-122"/>
                <a:cs typeface="宋体"/>
              </a:rPr>
              <a:t>个</a:t>
            </a:r>
            <a:endParaRPr lang="zh-CN" altLang="en-US" b="1" dirty="0">
              <a:solidFill>
                <a:srgbClr val="C00000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292080" y="4077072"/>
            <a:ext cx="194421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b="1" dirty="0" smtClean="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</a:rPr>
              <a:t>联芯云车管家</a:t>
            </a:r>
            <a:endParaRPr lang="en-US" altLang="zh-CN" b="1" dirty="0" smtClean="0">
              <a:solidFill>
                <a:srgbClr val="C00000"/>
              </a:solidFill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kern="1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华文细黑" pitchFamily="2" charset="-122"/>
                <a:ea typeface="华文细黑" pitchFamily="2" charset="-122"/>
                <a:cs typeface="宋体"/>
              </a:rPr>
              <a:t>主题效果</a:t>
            </a:r>
            <a:r>
              <a:rPr lang="en-US" altLang="zh-CN" sz="1200" b="1" kern="1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华文细黑" pitchFamily="2" charset="-122"/>
                <a:ea typeface="华文细黑" pitchFamily="2" charset="-122"/>
                <a:cs typeface="宋体"/>
              </a:rPr>
              <a:t>1</a:t>
            </a:r>
            <a:r>
              <a:rPr lang="zh-CN" altLang="en-US" sz="1200" b="1" kern="1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华文细黑" pitchFamily="2" charset="-122"/>
                <a:ea typeface="华文细黑" pitchFamily="2" charset="-122"/>
                <a:cs typeface="宋体"/>
              </a:rPr>
              <a:t>套</a:t>
            </a:r>
            <a:endParaRPr lang="en-US" altLang="zh-CN" sz="1200" b="1" kern="100" dirty="0" smtClean="0">
              <a:solidFill>
                <a:schemeClr val="accent2">
                  <a:lumMod val="60000"/>
                  <a:lumOff val="40000"/>
                </a:schemeClr>
              </a:solidFill>
              <a:latin typeface="华文细黑" pitchFamily="2" charset="-122"/>
              <a:ea typeface="华文细黑" pitchFamily="2" charset="-122"/>
              <a:cs typeface="宋体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kern="1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华文细黑" pitchFamily="2" charset="-122"/>
                <a:ea typeface="华文细黑" pitchFamily="2" charset="-122"/>
                <a:cs typeface="宋体"/>
              </a:rPr>
              <a:t>资源包</a:t>
            </a:r>
            <a:r>
              <a:rPr lang="en-US" altLang="zh-CN" sz="1200" b="1" kern="1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华文细黑" pitchFamily="2" charset="-122"/>
                <a:ea typeface="华文细黑" pitchFamily="2" charset="-122"/>
                <a:cs typeface="宋体"/>
              </a:rPr>
              <a:t>1</a:t>
            </a:r>
            <a:r>
              <a:rPr lang="zh-CN" altLang="en-US" sz="1200" b="1" kern="1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华文细黑" pitchFamily="2" charset="-122"/>
                <a:ea typeface="华文细黑" pitchFamily="2" charset="-122"/>
                <a:cs typeface="宋体"/>
              </a:rPr>
              <a:t>套</a:t>
            </a:r>
            <a:endParaRPr lang="en-US" altLang="zh-CN" sz="1200" b="1" kern="100" dirty="0" smtClean="0">
              <a:solidFill>
                <a:schemeClr val="accent2">
                  <a:lumMod val="60000"/>
                  <a:lumOff val="40000"/>
                </a:schemeClr>
              </a:solidFill>
              <a:latin typeface="华文细黑" pitchFamily="2" charset="-122"/>
              <a:ea typeface="华文细黑" pitchFamily="2" charset="-122"/>
              <a:cs typeface="宋体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kern="1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华文细黑" pitchFamily="2" charset="-122"/>
                <a:ea typeface="华文细黑" pitchFamily="2" charset="-122"/>
                <a:cs typeface="宋体"/>
              </a:rPr>
              <a:t>UI</a:t>
            </a:r>
            <a:r>
              <a:rPr lang="zh-CN" altLang="en-US" sz="1200" b="1" kern="1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华文细黑" pitchFamily="2" charset="-122"/>
                <a:ea typeface="华文细黑" pitchFamily="2" charset="-122"/>
                <a:cs typeface="宋体"/>
              </a:rPr>
              <a:t>文档</a:t>
            </a:r>
            <a:r>
              <a:rPr lang="en-US" altLang="zh-CN" sz="1200" b="1" kern="1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华文细黑" pitchFamily="2" charset="-122"/>
                <a:ea typeface="华文细黑" pitchFamily="2" charset="-122"/>
                <a:cs typeface="宋体"/>
              </a:rPr>
              <a:t>1</a:t>
            </a:r>
            <a:r>
              <a:rPr lang="zh-CN" altLang="en-US" sz="1200" b="1" kern="1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华文细黑" pitchFamily="2" charset="-122"/>
                <a:ea typeface="华文细黑" pitchFamily="2" charset="-122"/>
                <a:cs typeface="宋体"/>
              </a:rPr>
              <a:t>个</a:t>
            </a:r>
            <a:endParaRPr lang="zh-CN" altLang="en-US" b="1" dirty="0">
              <a:solidFill>
                <a:srgbClr val="C00000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292080" y="5589240"/>
            <a:ext cx="194421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b="1" dirty="0" smtClean="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</a:rPr>
              <a:t>专利</a:t>
            </a:r>
            <a:endParaRPr lang="en-US" altLang="zh-CN" b="1" dirty="0" smtClean="0">
              <a:solidFill>
                <a:srgbClr val="C00000"/>
              </a:solidFill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kern="1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华文细黑" pitchFamily="2" charset="-122"/>
                <a:ea typeface="华文细黑" pitchFamily="2" charset="-122"/>
                <a:cs typeface="宋体"/>
              </a:rPr>
              <a:t>专利文档</a:t>
            </a:r>
            <a:r>
              <a:rPr lang="en-US" altLang="zh-CN" sz="1200" b="1" kern="1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华文细黑" pitchFamily="2" charset="-122"/>
                <a:ea typeface="华文细黑" pitchFamily="2" charset="-122"/>
                <a:cs typeface="宋体"/>
              </a:rPr>
              <a:t>2</a:t>
            </a:r>
            <a:r>
              <a:rPr lang="zh-CN" altLang="en-US" sz="1200" b="1" kern="1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华文细黑" pitchFamily="2" charset="-122"/>
                <a:ea typeface="华文细黑" pitchFamily="2" charset="-122"/>
                <a:cs typeface="宋体"/>
              </a:rPr>
              <a:t>个</a:t>
            </a:r>
            <a:endParaRPr lang="zh-CN" altLang="en-US" b="1" dirty="0">
              <a:solidFill>
                <a:srgbClr val="C0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539552" y="3861048"/>
            <a:ext cx="7920880" cy="2304256"/>
          </a:xfrm>
          <a:prstGeom prst="roundRect">
            <a:avLst>
              <a:gd name="adj" fmla="val 10998"/>
            </a:avLst>
          </a:prstGeom>
          <a:noFill/>
          <a:ln w="28575">
            <a:solidFill>
              <a:srgbClr val="E24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团队能力变化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1124744"/>
            <a:ext cx="4104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</a:rPr>
              <a:t>观念的变化：</a:t>
            </a:r>
            <a:endParaRPr lang="en-US" altLang="zh-CN" sz="2000" dirty="0" smtClean="0">
              <a:solidFill>
                <a:srgbClr val="C00000"/>
              </a:solidFill>
              <a:latin typeface="华文细黑" pitchFamily="2" charset="-122"/>
              <a:ea typeface="华文细黑" pitchFamily="2" charset="-122"/>
            </a:endParaRPr>
          </a:p>
          <a:p>
            <a:pPr algn="ctr"/>
            <a:r>
              <a:rPr lang="zh-CN" altLang="en-US" sz="2800" dirty="0" smtClean="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</a:rPr>
              <a:t>从点到面的转变</a:t>
            </a:r>
            <a:endParaRPr lang="zh-CN" altLang="en-US" sz="2800" dirty="0">
              <a:solidFill>
                <a:srgbClr val="C00000"/>
              </a:solidFill>
              <a:latin typeface="华文细黑" pitchFamily="2" charset="-122"/>
              <a:ea typeface="华文细黑" pitchFamily="2" charset="-122"/>
            </a:endParaRPr>
          </a:p>
        </p:txBody>
      </p:sp>
      <p:graphicFrame>
        <p:nvGraphicFramePr>
          <p:cNvPr id="6" name="图示 5"/>
          <p:cNvGraphicFramePr/>
          <p:nvPr/>
        </p:nvGraphicFramePr>
        <p:xfrm>
          <a:off x="3851920" y="980728"/>
          <a:ext cx="3779912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91680" y="4005064"/>
            <a:ext cx="5544616" cy="579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E24100"/>
                </a:solidFill>
                <a:latin typeface="华文细黑" pitchFamily="2" charset="-122"/>
                <a:ea typeface="华文细黑" pitchFamily="2" charset="-122"/>
              </a:rPr>
              <a:t>需求的来源与确定：</a:t>
            </a:r>
            <a:endParaRPr lang="en-US" altLang="zh-CN" sz="2400" dirty="0" smtClean="0">
              <a:solidFill>
                <a:srgbClr val="E24100"/>
              </a:solidFill>
              <a:latin typeface="华文细黑" pitchFamily="2" charset="-122"/>
              <a:ea typeface="华文细黑" pitchFamily="2" charset="-122"/>
            </a:endParaRPr>
          </a:p>
        </p:txBody>
      </p:sp>
      <p:graphicFrame>
        <p:nvGraphicFramePr>
          <p:cNvPr id="10" name="图示 9"/>
          <p:cNvGraphicFramePr/>
          <p:nvPr/>
        </p:nvGraphicFramePr>
        <p:xfrm>
          <a:off x="971600" y="4365104"/>
          <a:ext cx="7008440" cy="1743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2017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27584" y="5013176"/>
            <a:ext cx="41044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dirty="0" smtClean="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</a:rPr>
              <a:t>联芯车载盒子</a:t>
            </a:r>
            <a:endParaRPr lang="zh-CN" altLang="en-US" sz="4000" dirty="0">
              <a:solidFill>
                <a:srgbClr val="C00000"/>
              </a:solidFill>
              <a:latin typeface="华文细黑" pitchFamily="2" charset="-122"/>
              <a:ea typeface="华文细黑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827584" y="908720"/>
            <a:ext cx="7848872" cy="4336551"/>
            <a:chOff x="539552" y="1585205"/>
            <a:chExt cx="8208912" cy="4535475"/>
          </a:xfrm>
        </p:grpSpPr>
        <p:pic>
          <p:nvPicPr>
            <p:cNvPr id="6" name="Picture 2" descr="C:\Users\jiangjing\Pictures\62bb7c6f56ad9f0ad55136eac6df0d85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9552" y="1585205"/>
              <a:ext cx="2946505" cy="1938215"/>
            </a:xfrm>
            <a:prstGeom prst="rect">
              <a:avLst/>
            </a:prstGeom>
            <a:noFill/>
          </p:spPr>
        </p:pic>
        <p:pic>
          <p:nvPicPr>
            <p:cNvPr id="12290" name="Picture 2" descr="C:\Users\jiangjing\Pictures\9897f4d753f88cc8a67c7b310578a205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35896" y="1585205"/>
              <a:ext cx="2254523" cy="3615908"/>
            </a:xfrm>
            <a:prstGeom prst="rect">
              <a:avLst/>
            </a:prstGeom>
            <a:noFill/>
          </p:spPr>
        </p:pic>
        <p:pic>
          <p:nvPicPr>
            <p:cNvPr id="12291" name="Picture 3" descr="C:\Users\jiangjing\Pictures\8bbd53c493704343c40bd0f4d90de259.jpg"/>
            <p:cNvPicPr>
              <a:picLocks noChangeAspect="1" noChangeArrowheads="1"/>
            </p:cNvPicPr>
            <p:nvPr/>
          </p:nvPicPr>
          <p:blipFill>
            <a:blip r:embed="rId4" cstate="print"/>
            <a:srcRect t="7320" b="10267"/>
            <a:stretch>
              <a:fillRect/>
            </a:stretch>
          </p:blipFill>
          <p:spPr bwMode="auto">
            <a:xfrm>
              <a:off x="6084168" y="1585205"/>
              <a:ext cx="2664296" cy="4535475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63688" y="1844824"/>
            <a:ext cx="5904656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900" dirty="0" smtClean="0">
                <a:solidFill>
                  <a:srgbClr val="D00000"/>
                </a:solidFill>
                <a:latin typeface="华文行楷" pitchFamily="2" charset="-122"/>
                <a:ea typeface="华文行楷" pitchFamily="2" charset="-122"/>
              </a:rPr>
              <a:t>谢谢</a:t>
            </a:r>
            <a:endParaRPr lang="zh-CN" altLang="en-US" sz="19900" dirty="0">
              <a:solidFill>
                <a:srgbClr val="D00000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内容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9896</TotalTime>
  <Words>173</Words>
  <Application>Microsoft Office PowerPoint</Application>
  <PresentationFormat>全屏显示(4:3)</PresentationFormat>
  <Paragraphs>50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9" baseType="lpstr">
      <vt:lpstr>自定义设计方案</vt:lpstr>
      <vt:lpstr>内容</vt:lpstr>
      <vt:lpstr>UI组</vt:lpstr>
      <vt:lpstr>今年的工作</vt:lpstr>
      <vt:lpstr>今年的工作</vt:lpstr>
      <vt:lpstr>文档</vt:lpstr>
      <vt:lpstr>团队能力变化</vt:lpstr>
      <vt:lpstr>2017</vt:lpstr>
      <vt:lpstr>幻灯片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jiangjing</dc:creator>
  <cp:lastModifiedBy>jiangjing</cp:lastModifiedBy>
  <cp:revision>641</cp:revision>
  <dcterms:created xsi:type="dcterms:W3CDTF">2016-06-16T07:20:31Z</dcterms:created>
  <dcterms:modified xsi:type="dcterms:W3CDTF">2017-01-23T01:40:32Z</dcterms:modified>
</cp:coreProperties>
</file>