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6" r:id="rId3"/>
    <p:sldId id="257" r:id="rId4"/>
    <p:sldId id="260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046C-89FD-4747-84A6-BE62BA73C9F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4CB5-ED49-4C72-958C-0C7719AFF3DD}">
      <dgm:prSet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dirty="0" smtClean="0"/>
            <a:t>主要</a:t>
          </a:r>
          <a:endParaRPr lang="en-US" altLang="zh-CN" dirty="0" smtClean="0"/>
        </a:p>
        <a:p>
          <a:pPr rtl="0">
            <a:spcAft>
              <a:spcPts val="0"/>
            </a:spcAft>
          </a:pPr>
          <a:r>
            <a:rPr lang="zh-CN" altLang="en-US" dirty="0" smtClean="0"/>
            <a:t>工作</a:t>
          </a:r>
          <a:endParaRPr lang="zh-CN" dirty="0"/>
        </a:p>
      </dgm:t>
    </dgm:pt>
    <dgm:pt modelId="{93B63569-922E-43E7-A71D-DD8B78B2BF78}" type="parTrans" cxnId="{CEF3888B-045F-4566-ADBB-CD955CF7ABFD}">
      <dgm:prSet/>
      <dgm:spPr/>
      <dgm:t>
        <a:bodyPr/>
        <a:lstStyle/>
        <a:p>
          <a:endParaRPr lang="zh-CN" altLang="en-US"/>
        </a:p>
      </dgm:t>
    </dgm:pt>
    <dgm:pt modelId="{A22CB6DE-FDFB-4B7E-B8EC-41E573F9E41F}" type="sibTrans" cxnId="{CEF3888B-045F-4566-ADBB-CD955CF7ABFD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78DE3BD-16D9-4351-8A54-6D7411BF2FCC}">
      <dgm:prSet/>
      <dgm:spPr/>
      <dgm:t>
        <a:bodyPr/>
        <a:lstStyle/>
        <a:p>
          <a:pPr rtl="0"/>
          <a:r>
            <a:rPr lang="en-US" dirty="0" smtClean="0"/>
            <a:t>kernel </a:t>
          </a:r>
          <a:r>
            <a:rPr lang="zh-CN" dirty="0" smtClean="0"/>
            <a:t>框架重构</a:t>
          </a:r>
          <a:r>
            <a:rPr lang="zh-CN" altLang="en-US" dirty="0" smtClean="0"/>
            <a:t>并实现</a:t>
          </a:r>
          <a:endParaRPr lang="zh-CN" dirty="0"/>
        </a:p>
      </dgm:t>
    </dgm:pt>
    <dgm:pt modelId="{5CE403D1-37B3-45EA-BA11-509F3276D12E}" type="parTrans" cxnId="{A2FA1EE8-C47D-42DE-B3FC-B0F736B47F14}">
      <dgm:prSet/>
      <dgm:spPr/>
      <dgm:t>
        <a:bodyPr/>
        <a:lstStyle/>
        <a:p>
          <a:endParaRPr lang="zh-CN" altLang="en-US"/>
        </a:p>
      </dgm:t>
    </dgm:pt>
    <dgm:pt modelId="{358A611E-2341-44C9-8E81-6E16EB562CFA}" type="sibTrans" cxnId="{A2FA1EE8-C47D-42DE-B3FC-B0F736B47F14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AEB1D0A6-D415-4584-AF62-6497EA2F2269}">
      <dgm:prSet/>
      <dgm:spPr/>
      <dgm:t>
        <a:bodyPr/>
        <a:lstStyle/>
        <a:p>
          <a:pPr rtl="0"/>
          <a:r>
            <a:rPr lang="en-US" dirty="0" smtClean="0"/>
            <a:t>HAL</a:t>
          </a:r>
          <a:r>
            <a:rPr lang="zh-CN" dirty="0" smtClean="0"/>
            <a:t>结构根据功能分类</a:t>
          </a:r>
          <a:r>
            <a:rPr lang="zh-CN" altLang="en-US" dirty="0" smtClean="0"/>
            <a:t>实现</a:t>
          </a:r>
          <a:r>
            <a:rPr lang="zh-CN" dirty="0" smtClean="0"/>
            <a:t>并优化</a:t>
          </a:r>
          <a:endParaRPr lang="zh-CN" dirty="0"/>
        </a:p>
      </dgm:t>
    </dgm:pt>
    <dgm:pt modelId="{96AF2FCF-C6CF-48FC-B4D5-B279C1EC3B6F}" type="parTrans" cxnId="{1AA97512-0740-453D-A836-417D27E8786F}">
      <dgm:prSet/>
      <dgm:spPr/>
      <dgm:t>
        <a:bodyPr/>
        <a:lstStyle/>
        <a:p>
          <a:endParaRPr lang="zh-CN" altLang="en-US"/>
        </a:p>
      </dgm:t>
    </dgm:pt>
    <dgm:pt modelId="{81A96680-CEA0-4FD4-8A42-45DAFA633197}" type="sibTrans" cxnId="{1AA97512-0740-453D-A836-417D27E8786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4B90229-762A-47B7-8D7A-F3876D9C2955}">
      <dgm:prSet/>
      <dgm:spPr/>
      <dgm:t>
        <a:bodyPr/>
        <a:lstStyle/>
        <a:p>
          <a:pPr rtl="0"/>
          <a:r>
            <a:rPr lang="zh-CN" dirty="0" smtClean="0"/>
            <a:t>重新实现</a:t>
          </a:r>
          <a:r>
            <a:rPr lang="zh-CN" altLang="en-US" dirty="0" smtClean="0"/>
            <a:t>并优化</a:t>
          </a:r>
          <a:r>
            <a:rPr lang="zh-CN" dirty="0" smtClean="0"/>
            <a:t>了</a:t>
          </a:r>
          <a:r>
            <a:rPr lang="en-US" dirty="0" smtClean="0"/>
            <a:t>camera</a:t>
          </a:r>
          <a:r>
            <a:rPr lang="zh-CN" dirty="0" smtClean="0"/>
            <a:t>的全部功能</a:t>
          </a:r>
          <a:endParaRPr lang="zh-CN" dirty="0"/>
        </a:p>
      </dgm:t>
    </dgm:pt>
    <dgm:pt modelId="{4A030EEA-2DF5-4D57-88A2-1A672A25D151}" type="parTrans" cxnId="{628DFFF0-6A35-4C49-8682-0EB067F69E69}">
      <dgm:prSet/>
      <dgm:spPr/>
      <dgm:t>
        <a:bodyPr/>
        <a:lstStyle/>
        <a:p>
          <a:endParaRPr lang="zh-CN" altLang="en-US"/>
        </a:p>
      </dgm:t>
    </dgm:pt>
    <dgm:pt modelId="{9C4FC533-839C-4A1A-9874-894917F79C10}" type="sibTrans" cxnId="{628DFFF0-6A35-4C49-8682-0EB067F69E6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74CD77D7-5DEC-48FC-B873-4AD11D5112D1}" type="pres">
      <dgm:prSet presAssocID="{5274046C-89FD-4747-84A6-BE62BA73C9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CB3FDAC-68B8-48E3-A3DA-2BB03104F6E2}" type="pres">
      <dgm:prSet presAssocID="{5274046C-89FD-4747-84A6-BE62BA73C9FF}" presName="Name1" presStyleCnt="0"/>
      <dgm:spPr/>
    </dgm:pt>
    <dgm:pt modelId="{9D68F072-0CC5-427E-B7FC-AFF2352233CD}" type="pres">
      <dgm:prSet presAssocID="{A22CB6DE-FDFB-4B7E-B8EC-41E573F9E41F}" presName="picture_1" presStyleCnt="0"/>
      <dgm:spPr/>
    </dgm:pt>
    <dgm:pt modelId="{3045967E-A06E-4A1A-A9FD-028C9F99370F}" type="pres">
      <dgm:prSet presAssocID="{A22CB6DE-FDFB-4B7E-B8EC-41E573F9E41F}" presName="pictureRepeatNode" presStyleLbl="alignImgPlace1" presStyleIdx="0" presStyleCnt="4" custScaleX="77742" custScaleY="77470" custLinFactNeighborX="18"/>
      <dgm:spPr/>
      <dgm:t>
        <a:bodyPr/>
        <a:lstStyle/>
        <a:p>
          <a:endParaRPr lang="zh-CN" altLang="en-US"/>
        </a:p>
      </dgm:t>
    </dgm:pt>
    <dgm:pt modelId="{A7E5B74E-ABA5-45BB-BDDC-E0407D52FF7A}" type="pres">
      <dgm:prSet presAssocID="{13574CB5-ED49-4C72-958C-0C7719AFF3DD}" presName="text_1" presStyleLbl="node1" presStyleIdx="0" presStyleCnt="0" custScaleX="99517" custScaleY="167794" custLinFactNeighborX="2339" custLinFactNeighborY="-427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B42D-CB5D-4704-AE60-5E5AF87914C7}" type="pres">
      <dgm:prSet presAssocID="{358A611E-2341-44C9-8E81-6E16EB562CFA}" presName="picture_2" presStyleCnt="0"/>
      <dgm:spPr/>
    </dgm:pt>
    <dgm:pt modelId="{FED7692A-141B-4A0C-B924-FA9994CED1D6}" type="pres">
      <dgm:prSet presAssocID="{358A611E-2341-44C9-8E81-6E16EB562CFA}" presName="pictureRepeatNode" presStyleLbl="alignImgPlace1" presStyleIdx="1" presStyleCnt="4"/>
      <dgm:spPr/>
      <dgm:t>
        <a:bodyPr/>
        <a:lstStyle/>
        <a:p>
          <a:endParaRPr lang="zh-CN" altLang="en-US"/>
        </a:p>
      </dgm:t>
    </dgm:pt>
    <dgm:pt modelId="{0207D36F-5E0E-4539-A8C0-5D91A1A0A9B6}" type="pres">
      <dgm:prSet presAssocID="{C78DE3BD-16D9-4351-8A54-6D7411BF2FCC}" presName="line_2" presStyleLbl="parChTrans1D1" presStyleIdx="0" presStyleCnt="3"/>
      <dgm:spPr/>
    </dgm:pt>
    <dgm:pt modelId="{77787C64-69BF-4B7D-9CFC-CED5AACF1811}" type="pres">
      <dgm:prSet presAssocID="{C78DE3BD-16D9-4351-8A54-6D7411BF2FCC}" presName="textparent_2" presStyleLbl="node1" presStyleIdx="0" presStyleCnt="0"/>
      <dgm:spPr/>
    </dgm:pt>
    <dgm:pt modelId="{50F4CEAC-4C2C-488D-828D-13894CAE758C}" type="pres">
      <dgm:prSet presAssocID="{C78DE3BD-16D9-4351-8A54-6D7411BF2FCC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84E393-347F-4ACA-A482-63994E68A467}" type="pres">
      <dgm:prSet presAssocID="{81A96680-CEA0-4FD4-8A42-45DAFA633197}" presName="picture_3" presStyleCnt="0"/>
      <dgm:spPr/>
    </dgm:pt>
    <dgm:pt modelId="{28C0D3CF-4655-4316-962A-AFF071A7ABFA}" type="pres">
      <dgm:prSet presAssocID="{81A96680-CEA0-4FD4-8A42-45DAFA633197}" presName="pictureRepeatNode" presStyleLbl="alignImgPlace1" presStyleIdx="2" presStyleCnt="4"/>
      <dgm:spPr/>
      <dgm:t>
        <a:bodyPr/>
        <a:lstStyle/>
        <a:p>
          <a:endParaRPr lang="zh-CN" altLang="en-US"/>
        </a:p>
      </dgm:t>
    </dgm:pt>
    <dgm:pt modelId="{E1F0782C-44D6-4BA5-AABB-5599B5BF602A}" type="pres">
      <dgm:prSet presAssocID="{AEB1D0A6-D415-4584-AF62-6497EA2F2269}" presName="line_3" presStyleLbl="parChTrans1D1" presStyleIdx="1" presStyleCnt="3"/>
      <dgm:spPr/>
    </dgm:pt>
    <dgm:pt modelId="{807F72C1-78C4-4FA5-A417-08D8E9B3D705}" type="pres">
      <dgm:prSet presAssocID="{AEB1D0A6-D415-4584-AF62-6497EA2F2269}" presName="textparent_3" presStyleLbl="node1" presStyleIdx="0" presStyleCnt="0"/>
      <dgm:spPr/>
    </dgm:pt>
    <dgm:pt modelId="{DDDC621C-833A-46F9-9A75-60CDF54EB54C}" type="pres">
      <dgm:prSet presAssocID="{AEB1D0A6-D415-4584-AF62-6497EA2F226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70925-8019-4948-8456-DD052B725878}" type="pres">
      <dgm:prSet presAssocID="{9C4FC533-839C-4A1A-9874-894917F79C10}" presName="picture_4" presStyleCnt="0"/>
      <dgm:spPr/>
    </dgm:pt>
    <dgm:pt modelId="{D4C87389-2254-408E-A239-F5608CE091E6}" type="pres">
      <dgm:prSet presAssocID="{9C4FC533-839C-4A1A-9874-894917F79C10}" presName="pictureRepeatNode" presStyleLbl="alignImgPlace1" presStyleIdx="3" presStyleCnt="4"/>
      <dgm:spPr/>
      <dgm:t>
        <a:bodyPr/>
        <a:lstStyle/>
        <a:p>
          <a:endParaRPr lang="zh-CN" altLang="en-US"/>
        </a:p>
      </dgm:t>
    </dgm:pt>
    <dgm:pt modelId="{DEFE3B85-9B3B-40A3-ACF6-F503B73881B6}" type="pres">
      <dgm:prSet presAssocID="{C4B90229-762A-47B7-8D7A-F3876D9C2955}" presName="line_4" presStyleLbl="parChTrans1D1" presStyleIdx="2" presStyleCnt="3"/>
      <dgm:spPr/>
    </dgm:pt>
    <dgm:pt modelId="{AA9A60E1-8F02-4F1B-B46B-B8896D7CB6B5}" type="pres">
      <dgm:prSet presAssocID="{C4B90229-762A-47B7-8D7A-F3876D9C2955}" presName="textparent_4" presStyleLbl="node1" presStyleIdx="0" presStyleCnt="0"/>
      <dgm:spPr/>
    </dgm:pt>
    <dgm:pt modelId="{E7EA6C8D-D0DA-4E42-83E7-0E034DA213F2}" type="pres">
      <dgm:prSet presAssocID="{C4B90229-762A-47B7-8D7A-F3876D9C2955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9AAE79-DEFE-4AEC-B91D-A4822D3453FE}" type="presOf" srcId="{9C4FC533-839C-4A1A-9874-894917F79C10}" destId="{D4C87389-2254-408E-A239-F5608CE091E6}" srcOrd="0" destOrd="0" presId="urn:microsoft.com/office/officeart/2008/layout/CircularPictureCallout"/>
    <dgm:cxn modelId="{628DFFF0-6A35-4C49-8682-0EB067F69E69}" srcId="{5274046C-89FD-4747-84A6-BE62BA73C9FF}" destId="{C4B90229-762A-47B7-8D7A-F3876D9C2955}" srcOrd="3" destOrd="0" parTransId="{4A030EEA-2DF5-4D57-88A2-1A672A25D151}" sibTransId="{9C4FC533-839C-4A1A-9874-894917F79C10}"/>
    <dgm:cxn modelId="{30180BD9-2E31-4AE3-A08B-88291F53C1F2}" type="presOf" srcId="{13574CB5-ED49-4C72-958C-0C7719AFF3DD}" destId="{A7E5B74E-ABA5-45BB-BDDC-E0407D52FF7A}" srcOrd="0" destOrd="0" presId="urn:microsoft.com/office/officeart/2008/layout/CircularPictureCallout"/>
    <dgm:cxn modelId="{1AA97512-0740-453D-A836-417D27E8786F}" srcId="{5274046C-89FD-4747-84A6-BE62BA73C9FF}" destId="{AEB1D0A6-D415-4584-AF62-6497EA2F2269}" srcOrd="2" destOrd="0" parTransId="{96AF2FCF-C6CF-48FC-B4D5-B279C1EC3B6F}" sibTransId="{81A96680-CEA0-4FD4-8A42-45DAFA633197}"/>
    <dgm:cxn modelId="{918880CA-09A8-4AB9-9959-E11EEB867322}" type="presOf" srcId="{C78DE3BD-16D9-4351-8A54-6D7411BF2FCC}" destId="{50F4CEAC-4C2C-488D-828D-13894CAE758C}" srcOrd="0" destOrd="0" presId="urn:microsoft.com/office/officeart/2008/layout/CircularPictureCallout"/>
    <dgm:cxn modelId="{CEF3888B-045F-4566-ADBB-CD955CF7ABFD}" srcId="{5274046C-89FD-4747-84A6-BE62BA73C9FF}" destId="{13574CB5-ED49-4C72-958C-0C7719AFF3DD}" srcOrd="0" destOrd="0" parTransId="{93B63569-922E-43E7-A71D-DD8B78B2BF78}" sibTransId="{A22CB6DE-FDFB-4B7E-B8EC-41E573F9E41F}"/>
    <dgm:cxn modelId="{29749FF9-48B5-438F-A132-99DCDDF7F278}" type="presOf" srcId="{AEB1D0A6-D415-4584-AF62-6497EA2F2269}" destId="{DDDC621C-833A-46F9-9A75-60CDF54EB54C}" srcOrd="0" destOrd="0" presId="urn:microsoft.com/office/officeart/2008/layout/CircularPictureCallout"/>
    <dgm:cxn modelId="{1B12E9BE-2BCC-43F6-947E-031FA729FFA2}" type="presOf" srcId="{358A611E-2341-44C9-8E81-6E16EB562CFA}" destId="{FED7692A-141B-4A0C-B924-FA9994CED1D6}" srcOrd="0" destOrd="0" presId="urn:microsoft.com/office/officeart/2008/layout/CircularPictureCallout"/>
    <dgm:cxn modelId="{56781C4B-22FE-40A0-9985-930CB98C01AC}" type="presOf" srcId="{C4B90229-762A-47B7-8D7A-F3876D9C2955}" destId="{E7EA6C8D-D0DA-4E42-83E7-0E034DA213F2}" srcOrd="0" destOrd="0" presId="urn:microsoft.com/office/officeart/2008/layout/CircularPictureCallout"/>
    <dgm:cxn modelId="{C0E4B548-D417-4FA4-815B-CA8583F39B3F}" type="presOf" srcId="{81A96680-CEA0-4FD4-8A42-45DAFA633197}" destId="{28C0D3CF-4655-4316-962A-AFF071A7ABFA}" srcOrd="0" destOrd="0" presId="urn:microsoft.com/office/officeart/2008/layout/CircularPictureCallout"/>
    <dgm:cxn modelId="{2468CEF5-0055-4318-9B5A-D42478EF22CC}" type="presOf" srcId="{5274046C-89FD-4747-84A6-BE62BA73C9FF}" destId="{74CD77D7-5DEC-48FC-B873-4AD11D5112D1}" srcOrd="0" destOrd="0" presId="urn:microsoft.com/office/officeart/2008/layout/CircularPictureCallout"/>
    <dgm:cxn modelId="{A2FA1EE8-C47D-42DE-B3FC-B0F736B47F14}" srcId="{5274046C-89FD-4747-84A6-BE62BA73C9FF}" destId="{C78DE3BD-16D9-4351-8A54-6D7411BF2FCC}" srcOrd="1" destOrd="0" parTransId="{5CE403D1-37B3-45EA-BA11-509F3276D12E}" sibTransId="{358A611E-2341-44C9-8E81-6E16EB562CFA}"/>
    <dgm:cxn modelId="{2E6D0CAD-B56B-4E98-AD04-72202FDA7147}" type="presOf" srcId="{A22CB6DE-FDFB-4B7E-B8EC-41E573F9E41F}" destId="{3045967E-A06E-4A1A-A9FD-028C9F99370F}" srcOrd="0" destOrd="0" presId="urn:microsoft.com/office/officeart/2008/layout/CircularPictureCallout"/>
    <dgm:cxn modelId="{315DB242-A325-46B8-AC06-72CEDE7B412C}" type="presParOf" srcId="{74CD77D7-5DEC-48FC-B873-4AD11D5112D1}" destId="{6CB3FDAC-68B8-48E3-A3DA-2BB03104F6E2}" srcOrd="0" destOrd="0" presId="urn:microsoft.com/office/officeart/2008/layout/CircularPictureCallout"/>
    <dgm:cxn modelId="{0BF5DD4D-7BEB-490C-A6F7-822DF447834B}" type="presParOf" srcId="{6CB3FDAC-68B8-48E3-A3DA-2BB03104F6E2}" destId="{9D68F072-0CC5-427E-B7FC-AFF2352233CD}" srcOrd="0" destOrd="0" presId="urn:microsoft.com/office/officeart/2008/layout/CircularPictureCallout"/>
    <dgm:cxn modelId="{38930ADE-2264-4757-9496-C4CA952021AF}" type="presParOf" srcId="{9D68F072-0CC5-427E-B7FC-AFF2352233CD}" destId="{3045967E-A06E-4A1A-A9FD-028C9F99370F}" srcOrd="0" destOrd="0" presId="urn:microsoft.com/office/officeart/2008/layout/CircularPictureCallout"/>
    <dgm:cxn modelId="{0E7ED6BE-BD19-4CEA-B264-8E5947087825}" type="presParOf" srcId="{6CB3FDAC-68B8-48E3-A3DA-2BB03104F6E2}" destId="{A7E5B74E-ABA5-45BB-BDDC-E0407D52FF7A}" srcOrd="1" destOrd="0" presId="urn:microsoft.com/office/officeart/2008/layout/CircularPictureCallout"/>
    <dgm:cxn modelId="{4182B103-8732-43D2-AB36-32FACD7AC04B}" type="presParOf" srcId="{6CB3FDAC-68B8-48E3-A3DA-2BB03104F6E2}" destId="{7E0BB42D-CB5D-4704-AE60-5E5AF87914C7}" srcOrd="2" destOrd="0" presId="urn:microsoft.com/office/officeart/2008/layout/CircularPictureCallout"/>
    <dgm:cxn modelId="{D745F04E-3A64-442B-BB29-F9039FD36176}" type="presParOf" srcId="{7E0BB42D-CB5D-4704-AE60-5E5AF87914C7}" destId="{FED7692A-141B-4A0C-B924-FA9994CED1D6}" srcOrd="0" destOrd="0" presId="urn:microsoft.com/office/officeart/2008/layout/CircularPictureCallout"/>
    <dgm:cxn modelId="{D68F1193-8CF1-4F2B-AA0A-39DE2191C2EB}" type="presParOf" srcId="{6CB3FDAC-68B8-48E3-A3DA-2BB03104F6E2}" destId="{0207D36F-5E0E-4539-A8C0-5D91A1A0A9B6}" srcOrd="3" destOrd="0" presId="urn:microsoft.com/office/officeart/2008/layout/CircularPictureCallout"/>
    <dgm:cxn modelId="{825F0CA7-E4DF-4794-8319-1C74AC942818}" type="presParOf" srcId="{6CB3FDAC-68B8-48E3-A3DA-2BB03104F6E2}" destId="{77787C64-69BF-4B7D-9CFC-CED5AACF1811}" srcOrd="4" destOrd="0" presId="urn:microsoft.com/office/officeart/2008/layout/CircularPictureCallout"/>
    <dgm:cxn modelId="{7AA210DA-B8A8-4BC0-91EF-84F155790F44}" type="presParOf" srcId="{77787C64-69BF-4B7D-9CFC-CED5AACF1811}" destId="{50F4CEAC-4C2C-488D-828D-13894CAE758C}" srcOrd="0" destOrd="0" presId="urn:microsoft.com/office/officeart/2008/layout/CircularPictureCallout"/>
    <dgm:cxn modelId="{0E45BB0C-59CD-4542-B3E3-5084D470D2F9}" type="presParOf" srcId="{6CB3FDAC-68B8-48E3-A3DA-2BB03104F6E2}" destId="{3484E393-347F-4ACA-A482-63994E68A467}" srcOrd="5" destOrd="0" presId="urn:microsoft.com/office/officeart/2008/layout/CircularPictureCallout"/>
    <dgm:cxn modelId="{5302A71D-EDDF-4946-9A1F-E75956F5EF4F}" type="presParOf" srcId="{3484E393-347F-4ACA-A482-63994E68A467}" destId="{28C0D3CF-4655-4316-962A-AFF071A7ABFA}" srcOrd="0" destOrd="0" presId="urn:microsoft.com/office/officeart/2008/layout/CircularPictureCallout"/>
    <dgm:cxn modelId="{974EFDEA-29F5-4059-B151-F98CA63926FD}" type="presParOf" srcId="{6CB3FDAC-68B8-48E3-A3DA-2BB03104F6E2}" destId="{E1F0782C-44D6-4BA5-AABB-5599B5BF602A}" srcOrd="6" destOrd="0" presId="urn:microsoft.com/office/officeart/2008/layout/CircularPictureCallout"/>
    <dgm:cxn modelId="{CC4C0E9C-ECFD-4AF6-84DB-2CE50F17F022}" type="presParOf" srcId="{6CB3FDAC-68B8-48E3-A3DA-2BB03104F6E2}" destId="{807F72C1-78C4-4FA5-A417-08D8E9B3D705}" srcOrd="7" destOrd="0" presId="urn:microsoft.com/office/officeart/2008/layout/CircularPictureCallout"/>
    <dgm:cxn modelId="{A45241E2-73E3-4A75-B898-03FABFEF812A}" type="presParOf" srcId="{807F72C1-78C4-4FA5-A417-08D8E9B3D705}" destId="{DDDC621C-833A-46F9-9A75-60CDF54EB54C}" srcOrd="0" destOrd="0" presId="urn:microsoft.com/office/officeart/2008/layout/CircularPictureCallout"/>
    <dgm:cxn modelId="{C8EBD8EF-0B19-4584-B62C-FD32AAF0C256}" type="presParOf" srcId="{6CB3FDAC-68B8-48E3-A3DA-2BB03104F6E2}" destId="{FA570925-8019-4948-8456-DD052B725878}" srcOrd="8" destOrd="0" presId="urn:microsoft.com/office/officeart/2008/layout/CircularPictureCallout"/>
    <dgm:cxn modelId="{BE6C69DB-CC46-4D9B-9CBD-88DF73B7103C}" type="presParOf" srcId="{FA570925-8019-4948-8456-DD052B725878}" destId="{D4C87389-2254-408E-A239-F5608CE091E6}" srcOrd="0" destOrd="0" presId="urn:microsoft.com/office/officeart/2008/layout/CircularPictureCallout"/>
    <dgm:cxn modelId="{9B962A50-FD8A-40F5-9C38-2CDB716ED4A7}" type="presParOf" srcId="{6CB3FDAC-68B8-48E3-A3DA-2BB03104F6E2}" destId="{DEFE3B85-9B3B-40A3-ACF6-F503B73881B6}" srcOrd="9" destOrd="0" presId="urn:microsoft.com/office/officeart/2008/layout/CircularPictureCallout"/>
    <dgm:cxn modelId="{03D02E07-97B9-4C3B-B3DC-87F6D568AB4A}" type="presParOf" srcId="{6CB3FDAC-68B8-48E3-A3DA-2BB03104F6E2}" destId="{AA9A60E1-8F02-4F1B-B46B-B8896D7CB6B5}" srcOrd="10" destOrd="0" presId="urn:microsoft.com/office/officeart/2008/layout/CircularPictureCallout"/>
    <dgm:cxn modelId="{1F60618C-BBFE-4D26-A48F-97A2845FA1E3}" type="presParOf" srcId="{AA9A60E1-8F02-4F1B-B46B-B8896D7CB6B5}" destId="{E7EA6C8D-D0DA-4E42-83E7-0E034DA213F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4046C-89FD-4747-84A6-BE62BA73C9F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4CB5-ED49-4C72-958C-0C7719AFF3DD}">
      <dgm:prSet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dirty="0" smtClean="0"/>
            <a:t>主要</a:t>
          </a:r>
          <a:endParaRPr lang="en-US" altLang="zh-CN" dirty="0" smtClean="0"/>
        </a:p>
        <a:p>
          <a:pPr rtl="0">
            <a:spcAft>
              <a:spcPts val="0"/>
            </a:spcAft>
          </a:pPr>
          <a:r>
            <a:rPr lang="zh-CN" altLang="en-US" dirty="0" smtClean="0"/>
            <a:t>工作</a:t>
          </a:r>
          <a:endParaRPr lang="zh-CN" dirty="0"/>
        </a:p>
      </dgm:t>
    </dgm:pt>
    <dgm:pt modelId="{93B63569-922E-43E7-A71D-DD8B78B2BF78}" type="parTrans" cxnId="{CEF3888B-045F-4566-ADBB-CD955CF7ABFD}">
      <dgm:prSet/>
      <dgm:spPr/>
      <dgm:t>
        <a:bodyPr/>
        <a:lstStyle/>
        <a:p>
          <a:endParaRPr lang="zh-CN" altLang="en-US"/>
        </a:p>
      </dgm:t>
    </dgm:pt>
    <dgm:pt modelId="{A22CB6DE-FDFB-4B7E-B8EC-41E573F9E41F}" type="sibTrans" cxnId="{CEF3888B-045F-4566-ADBB-CD955CF7ABFD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4B90229-762A-47B7-8D7A-F3876D9C2955}">
      <dgm:prSet custT="1"/>
      <dgm:spPr/>
      <dgm:t>
        <a:bodyPr/>
        <a:lstStyle/>
        <a:p>
          <a:pPr rtl="0"/>
          <a:r>
            <a:rPr lang="zh-CN" altLang="en-US" sz="2800" dirty="0" smtClean="0"/>
            <a:t>支持各种</a:t>
          </a:r>
          <a:r>
            <a:rPr lang="en-US" altLang="zh-CN" sz="2800" dirty="0" smtClean="0"/>
            <a:t>camera</a:t>
          </a:r>
          <a:r>
            <a:rPr lang="zh-CN" altLang="en-US" sz="2800" dirty="0" smtClean="0"/>
            <a:t>调试和问题</a:t>
          </a:r>
          <a:endParaRPr lang="zh-CN" sz="2800" dirty="0"/>
        </a:p>
      </dgm:t>
    </dgm:pt>
    <dgm:pt modelId="{9C4FC533-839C-4A1A-9874-894917F79C10}" type="sibTrans" cxnId="{628DFFF0-6A35-4C49-8682-0EB067F69E6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A030EEA-2DF5-4D57-88A2-1A672A25D151}" type="parTrans" cxnId="{628DFFF0-6A35-4C49-8682-0EB067F69E69}">
      <dgm:prSet/>
      <dgm:spPr/>
      <dgm:t>
        <a:bodyPr/>
        <a:lstStyle/>
        <a:p>
          <a:endParaRPr lang="zh-CN" altLang="en-US"/>
        </a:p>
      </dgm:t>
    </dgm:pt>
    <dgm:pt modelId="{74CD77D7-5DEC-48FC-B873-4AD11D5112D1}" type="pres">
      <dgm:prSet presAssocID="{5274046C-89FD-4747-84A6-BE62BA73C9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CB3FDAC-68B8-48E3-A3DA-2BB03104F6E2}" type="pres">
      <dgm:prSet presAssocID="{5274046C-89FD-4747-84A6-BE62BA73C9FF}" presName="Name1" presStyleCnt="0"/>
      <dgm:spPr/>
    </dgm:pt>
    <dgm:pt modelId="{9D68F072-0CC5-427E-B7FC-AFF2352233CD}" type="pres">
      <dgm:prSet presAssocID="{A22CB6DE-FDFB-4B7E-B8EC-41E573F9E41F}" presName="picture_1" presStyleCnt="0"/>
      <dgm:spPr/>
    </dgm:pt>
    <dgm:pt modelId="{3045967E-A06E-4A1A-A9FD-028C9F99370F}" type="pres">
      <dgm:prSet presAssocID="{A22CB6DE-FDFB-4B7E-B8EC-41E573F9E41F}" presName="pictureRepeatNode" presStyleLbl="alignImgPlace1" presStyleIdx="0" presStyleCnt="2" custLinFactNeighborX="18"/>
      <dgm:spPr/>
      <dgm:t>
        <a:bodyPr/>
        <a:lstStyle/>
        <a:p>
          <a:endParaRPr lang="zh-CN" altLang="en-US"/>
        </a:p>
      </dgm:t>
    </dgm:pt>
    <dgm:pt modelId="{A7E5B74E-ABA5-45BB-BDDC-E0407D52FF7A}" type="pres">
      <dgm:prSet presAssocID="{13574CB5-ED49-4C72-958C-0C7719AFF3DD}" presName="text_1" presStyleLbl="node1" presStyleIdx="0" presStyleCnt="0" custScaleX="107392" custScaleY="188621" custLinFactNeighborX="875" custLinFactNeighborY="-597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9D901-1D6C-4BA4-BD1F-31F6B6B24E30}" type="pres">
      <dgm:prSet presAssocID="{9C4FC533-839C-4A1A-9874-894917F79C10}" presName="picture_2" presStyleCnt="0"/>
      <dgm:spPr/>
    </dgm:pt>
    <dgm:pt modelId="{D4C87389-2254-408E-A239-F5608CE091E6}" type="pres">
      <dgm:prSet presAssocID="{9C4FC533-839C-4A1A-9874-894917F79C10}" presName="pictureRepeatNode" presStyleLbl="alignImgPlace1" presStyleIdx="1" presStyleCnt="2" custScaleX="6190" custScaleY="50415"/>
      <dgm:spPr/>
      <dgm:t>
        <a:bodyPr/>
        <a:lstStyle/>
        <a:p>
          <a:endParaRPr lang="zh-CN" altLang="en-US"/>
        </a:p>
      </dgm:t>
    </dgm:pt>
    <dgm:pt modelId="{9EFFEA4D-FB42-483E-9193-755C883BDC88}" type="pres">
      <dgm:prSet presAssocID="{C4B90229-762A-47B7-8D7A-F3876D9C2955}" presName="line_2" presStyleLbl="parChTrans1D1" presStyleIdx="0" presStyleCnt="1"/>
      <dgm:spPr/>
    </dgm:pt>
    <dgm:pt modelId="{8A1F74AD-B2BD-4EEE-973F-B8C10B1E15E4}" type="pres">
      <dgm:prSet presAssocID="{C4B90229-762A-47B7-8D7A-F3876D9C2955}" presName="textparent_2" presStyleLbl="node1" presStyleIdx="0" presStyleCnt="0"/>
      <dgm:spPr/>
    </dgm:pt>
    <dgm:pt modelId="{0A1036DA-06C1-45D5-BA48-15EB09AF782B}" type="pres">
      <dgm:prSet presAssocID="{C4B90229-762A-47B7-8D7A-F3876D9C2955}" presName="text_2" presStyleLbl="revTx" presStyleIdx="0" presStyleCnt="1" custLinFactNeighborX="-8826" custLinFactNeighborY="-2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086747-69FA-4788-BBAF-B1B834B546AB}" type="presOf" srcId="{13574CB5-ED49-4C72-958C-0C7719AFF3DD}" destId="{A7E5B74E-ABA5-45BB-BDDC-E0407D52FF7A}" srcOrd="0" destOrd="0" presId="urn:microsoft.com/office/officeart/2008/layout/CircularPictureCallout"/>
    <dgm:cxn modelId="{DC3D8A19-4CDE-4A48-9F22-844CB7C286B2}" type="presOf" srcId="{C4B90229-762A-47B7-8D7A-F3876D9C2955}" destId="{0A1036DA-06C1-45D5-BA48-15EB09AF782B}" srcOrd="0" destOrd="0" presId="urn:microsoft.com/office/officeart/2008/layout/CircularPictureCallout"/>
    <dgm:cxn modelId="{132F0A0F-2366-4999-A1A2-CFF234528B46}" type="presOf" srcId="{5274046C-89FD-4747-84A6-BE62BA73C9FF}" destId="{74CD77D7-5DEC-48FC-B873-4AD11D5112D1}" srcOrd="0" destOrd="0" presId="urn:microsoft.com/office/officeart/2008/layout/CircularPictureCallout"/>
    <dgm:cxn modelId="{CEF3888B-045F-4566-ADBB-CD955CF7ABFD}" srcId="{5274046C-89FD-4747-84A6-BE62BA73C9FF}" destId="{13574CB5-ED49-4C72-958C-0C7719AFF3DD}" srcOrd="0" destOrd="0" parTransId="{93B63569-922E-43E7-A71D-DD8B78B2BF78}" sibTransId="{A22CB6DE-FDFB-4B7E-B8EC-41E573F9E41F}"/>
    <dgm:cxn modelId="{0AFFFB80-11B0-46F2-9D0B-35D2BF81E072}" type="presOf" srcId="{A22CB6DE-FDFB-4B7E-B8EC-41E573F9E41F}" destId="{3045967E-A06E-4A1A-A9FD-028C9F99370F}" srcOrd="0" destOrd="0" presId="urn:microsoft.com/office/officeart/2008/layout/CircularPictureCallout"/>
    <dgm:cxn modelId="{FA6FA4DC-15F1-45F5-96DC-15310B35149C}" type="presOf" srcId="{9C4FC533-839C-4A1A-9874-894917F79C10}" destId="{D4C87389-2254-408E-A239-F5608CE091E6}" srcOrd="0" destOrd="0" presId="urn:microsoft.com/office/officeart/2008/layout/CircularPictureCallout"/>
    <dgm:cxn modelId="{628DFFF0-6A35-4C49-8682-0EB067F69E69}" srcId="{5274046C-89FD-4747-84A6-BE62BA73C9FF}" destId="{C4B90229-762A-47B7-8D7A-F3876D9C2955}" srcOrd="1" destOrd="0" parTransId="{4A030EEA-2DF5-4D57-88A2-1A672A25D151}" sibTransId="{9C4FC533-839C-4A1A-9874-894917F79C10}"/>
    <dgm:cxn modelId="{14296A09-ACA9-4956-8A19-D20361125D98}" type="presParOf" srcId="{74CD77D7-5DEC-48FC-B873-4AD11D5112D1}" destId="{6CB3FDAC-68B8-48E3-A3DA-2BB03104F6E2}" srcOrd="0" destOrd="0" presId="urn:microsoft.com/office/officeart/2008/layout/CircularPictureCallout"/>
    <dgm:cxn modelId="{EBA2E12D-87FF-42CE-9E19-E974FF59DCB9}" type="presParOf" srcId="{6CB3FDAC-68B8-48E3-A3DA-2BB03104F6E2}" destId="{9D68F072-0CC5-427E-B7FC-AFF2352233CD}" srcOrd="0" destOrd="0" presId="urn:microsoft.com/office/officeart/2008/layout/CircularPictureCallout"/>
    <dgm:cxn modelId="{CFB71E65-EFD0-4DB6-BFE7-16C12CA792E1}" type="presParOf" srcId="{9D68F072-0CC5-427E-B7FC-AFF2352233CD}" destId="{3045967E-A06E-4A1A-A9FD-028C9F99370F}" srcOrd="0" destOrd="0" presId="urn:microsoft.com/office/officeart/2008/layout/CircularPictureCallout"/>
    <dgm:cxn modelId="{05277A52-628D-40EF-9D96-AF9D906F908E}" type="presParOf" srcId="{6CB3FDAC-68B8-48E3-A3DA-2BB03104F6E2}" destId="{A7E5B74E-ABA5-45BB-BDDC-E0407D52FF7A}" srcOrd="1" destOrd="0" presId="urn:microsoft.com/office/officeart/2008/layout/CircularPictureCallout"/>
    <dgm:cxn modelId="{CEEB9B12-E4ED-47C0-9129-D59FABB6879F}" type="presParOf" srcId="{6CB3FDAC-68B8-48E3-A3DA-2BB03104F6E2}" destId="{4079D901-1D6C-4BA4-BD1F-31F6B6B24E30}" srcOrd="2" destOrd="0" presId="urn:microsoft.com/office/officeart/2008/layout/CircularPictureCallout"/>
    <dgm:cxn modelId="{86687D8E-5EB5-4BE7-8D4B-E3276B4867FF}" type="presParOf" srcId="{4079D901-1D6C-4BA4-BD1F-31F6B6B24E30}" destId="{D4C87389-2254-408E-A239-F5608CE091E6}" srcOrd="0" destOrd="0" presId="urn:microsoft.com/office/officeart/2008/layout/CircularPictureCallout"/>
    <dgm:cxn modelId="{77387E4C-58BF-4F75-9987-2926EE9BBFCA}" type="presParOf" srcId="{6CB3FDAC-68B8-48E3-A3DA-2BB03104F6E2}" destId="{9EFFEA4D-FB42-483E-9193-755C883BDC88}" srcOrd="3" destOrd="0" presId="urn:microsoft.com/office/officeart/2008/layout/CircularPictureCallout"/>
    <dgm:cxn modelId="{1B795CA9-21F4-4E51-A889-F1003D34F180}" type="presParOf" srcId="{6CB3FDAC-68B8-48E3-A3DA-2BB03104F6E2}" destId="{8A1F74AD-B2BD-4EEE-973F-B8C10B1E15E4}" srcOrd="4" destOrd="0" presId="urn:microsoft.com/office/officeart/2008/layout/CircularPictureCallout"/>
    <dgm:cxn modelId="{850D5388-86AB-4056-902D-F49A4BFD287E}" type="presParOf" srcId="{8A1F74AD-B2BD-4EEE-973F-B8C10B1E15E4}" destId="{0A1036DA-06C1-45D5-BA48-15EB09AF782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74046C-89FD-4747-84A6-BE62BA73C9F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4CB5-ED49-4C72-958C-0C7719AFF3DD}">
      <dgm:prSet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dirty="0" smtClean="0"/>
            <a:t>主要</a:t>
          </a:r>
          <a:endParaRPr lang="en-US" altLang="zh-CN" dirty="0" smtClean="0"/>
        </a:p>
        <a:p>
          <a:pPr rtl="0">
            <a:spcAft>
              <a:spcPts val="0"/>
            </a:spcAft>
          </a:pPr>
          <a:r>
            <a:rPr lang="zh-CN" altLang="en-US" dirty="0" smtClean="0"/>
            <a:t>工作</a:t>
          </a:r>
          <a:endParaRPr lang="zh-CN" dirty="0"/>
        </a:p>
      </dgm:t>
    </dgm:pt>
    <dgm:pt modelId="{93B63569-922E-43E7-A71D-DD8B78B2BF78}" type="parTrans" cxnId="{CEF3888B-045F-4566-ADBB-CD955CF7ABFD}">
      <dgm:prSet/>
      <dgm:spPr/>
      <dgm:t>
        <a:bodyPr/>
        <a:lstStyle/>
        <a:p>
          <a:endParaRPr lang="zh-CN" altLang="en-US"/>
        </a:p>
      </dgm:t>
    </dgm:pt>
    <dgm:pt modelId="{A22CB6DE-FDFB-4B7E-B8EC-41E573F9E41F}" type="sibTrans" cxnId="{CEF3888B-045F-4566-ADBB-CD955CF7ABFD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4B90229-762A-47B7-8D7A-F3876D9C2955}">
      <dgm:prSet custT="1"/>
      <dgm:spPr/>
      <dgm:t>
        <a:bodyPr/>
        <a:lstStyle/>
        <a:p>
          <a:pPr rtl="0"/>
          <a:r>
            <a:rPr lang="en-US" altLang="zh-CN" sz="2800" dirty="0" smtClean="0"/>
            <a:t>Camera</a:t>
          </a:r>
          <a:r>
            <a:rPr lang="zh-CN" altLang="en-US" sz="2800" dirty="0" smtClean="0"/>
            <a:t>学习             </a:t>
          </a:r>
          <a:endParaRPr lang="zh-CN" sz="2800" dirty="0"/>
        </a:p>
      </dgm:t>
    </dgm:pt>
    <dgm:pt modelId="{9C4FC533-839C-4A1A-9874-894917F79C10}" type="sibTrans" cxnId="{628DFFF0-6A35-4C49-8682-0EB067F69E6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A030EEA-2DF5-4D57-88A2-1A672A25D151}" type="parTrans" cxnId="{628DFFF0-6A35-4C49-8682-0EB067F69E69}">
      <dgm:prSet/>
      <dgm:spPr/>
      <dgm:t>
        <a:bodyPr/>
        <a:lstStyle/>
        <a:p>
          <a:endParaRPr lang="zh-CN" altLang="en-US"/>
        </a:p>
      </dgm:t>
    </dgm:pt>
    <dgm:pt modelId="{74CD77D7-5DEC-48FC-B873-4AD11D5112D1}" type="pres">
      <dgm:prSet presAssocID="{5274046C-89FD-4747-84A6-BE62BA73C9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CB3FDAC-68B8-48E3-A3DA-2BB03104F6E2}" type="pres">
      <dgm:prSet presAssocID="{5274046C-89FD-4747-84A6-BE62BA73C9FF}" presName="Name1" presStyleCnt="0"/>
      <dgm:spPr/>
    </dgm:pt>
    <dgm:pt modelId="{9D68F072-0CC5-427E-B7FC-AFF2352233CD}" type="pres">
      <dgm:prSet presAssocID="{A22CB6DE-FDFB-4B7E-B8EC-41E573F9E41F}" presName="picture_1" presStyleCnt="0"/>
      <dgm:spPr/>
    </dgm:pt>
    <dgm:pt modelId="{3045967E-A06E-4A1A-A9FD-028C9F99370F}" type="pres">
      <dgm:prSet presAssocID="{A22CB6DE-FDFB-4B7E-B8EC-41E573F9E41F}" presName="pictureRepeatNode" presStyleLbl="alignImgPlace1" presStyleIdx="0" presStyleCnt="2" custLinFactNeighborX="18"/>
      <dgm:spPr/>
      <dgm:t>
        <a:bodyPr/>
        <a:lstStyle/>
        <a:p>
          <a:endParaRPr lang="zh-CN" altLang="en-US"/>
        </a:p>
      </dgm:t>
    </dgm:pt>
    <dgm:pt modelId="{A7E5B74E-ABA5-45BB-BDDC-E0407D52FF7A}" type="pres">
      <dgm:prSet presAssocID="{13574CB5-ED49-4C72-958C-0C7719AFF3DD}" presName="text_1" presStyleLbl="node1" presStyleIdx="0" presStyleCnt="0" custScaleX="107392" custScaleY="188621" custLinFactNeighborX="875" custLinFactNeighborY="-597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9D901-1D6C-4BA4-BD1F-31F6B6B24E30}" type="pres">
      <dgm:prSet presAssocID="{9C4FC533-839C-4A1A-9874-894917F79C10}" presName="picture_2" presStyleCnt="0"/>
      <dgm:spPr/>
    </dgm:pt>
    <dgm:pt modelId="{D4C87389-2254-408E-A239-F5608CE091E6}" type="pres">
      <dgm:prSet presAssocID="{9C4FC533-839C-4A1A-9874-894917F79C10}" presName="pictureRepeatNode" presStyleLbl="alignImgPlace1" presStyleIdx="1" presStyleCnt="2" custScaleX="6190" custScaleY="50415"/>
      <dgm:spPr/>
      <dgm:t>
        <a:bodyPr/>
        <a:lstStyle/>
        <a:p>
          <a:endParaRPr lang="zh-CN" altLang="en-US"/>
        </a:p>
      </dgm:t>
    </dgm:pt>
    <dgm:pt modelId="{9EFFEA4D-FB42-483E-9193-755C883BDC88}" type="pres">
      <dgm:prSet presAssocID="{C4B90229-762A-47B7-8D7A-F3876D9C2955}" presName="line_2" presStyleLbl="parChTrans1D1" presStyleIdx="0" presStyleCnt="1"/>
      <dgm:spPr/>
    </dgm:pt>
    <dgm:pt modelId="{8A1F74AD-B2BD-4EEE-973F-B8C10B1E15E4}" type="pres">
      <dgm:prSet presAssocID="{C4B90229-762A-47B7-8D7A-F3876D9C2955}" presName="textparent_2" presStyleLbl="node1" presStyleIdx="0" presStyleCnt="0"/>
      <dgm:spPr/>
    </dgm:pt>
    <dgm:pt modelId="{0A1036DA-06C1-45D5-BA48-15EB09AF782B}" type="pres">
      <dgm:prSet presAssocID="{C4B90229-762A-47B7-8D7A-F3876D9C2955}" presName="text_2" presStyleLbl="revTx" presStyleIdx="0" presStyleCnt="1" custScaleX="202792" custLinFactNeighborX="-8826" custLinFactNeighborY="-2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2261D7-D5AD-40AE-ACE2-688C1D6AE2AB}" type="presOf" srcId="{13574CB5-ED49-4C72-958C-0C7719AFF3DD}" destId="{A7E5B74E-ABA5-45BB-BDDC-E0407D52FF7A}" srcOrd="0" destOrd="0" presId="urn:microsoft.com/office/officeart/2008/layout/CircularPictureCallout"/>
    <dgm:cxn modelId="{E604DB01-4E41-420B-B170-48A69DEA21B1}" type="presOf" srcId="{C4B90229-762A-47B7-8D7A-F3876D9C2955}" destId="{0A1036DA-06C1-45D5-BA48-15EB09AF782B}" srcOrd="0" destOrd="0" presId="urn:microsoft.com/office/officeart/2008/layout/CircularPictureCallout"/>
    <dgm:cxn modelId="{F459BE50-A9F1-494D-8AE9-DD985B26D5B3}" type="presOf" srcId="{5274046C-89FD-4747-84A6-BE62BA73C9FF}" destId="{74CD77D7-5DEC-48FC-B873-4AD11D5112D1}" srcOrd="0" destOrd="0" presId="urn:microsoft.com/office/officeart/2008/layout/CircularPictureCallout"/>
    <dgm:cxn modelId="{CEF3888B-045F-4566-ADBB-CD955CF7ABFD}" srcId="{5274046C-89FD-4747-84A6-BE62BA73C9FF}" destId="{13574CB5-ED49-4C72-958C-0C7719AFF3DD}" srcOrd="0" destOrd="0" parTransId="{93B63569-922E-43E7-A71D-DD8B78B2BF78}" sibTransId="{A22CB6DE-FDFB-4B7E-B8EC-41E573F9E41F}"/>
    <dgm:cxn modelId="{EB6E760B-620B-48F6-85B9-60C3448B03B5}" type="presOf" srcId="{A22CB6DE-FDFB-4B7E-B8EC-41E573F9E41F}" destId="{3045967E-A06E-4A1A-A9FD-028C9F99370F}" srcOrd="0" destOrd="0" presId="urn:microsoft.com/office/officeart/2008/layout/CircularPictureCallout"/>
    <dgm:cxn modelId="{628DFFF0-6A35-4C49-8682-0EB067F69E69}" srcId="{5274046C-89FD-4747-84A6-BE62BA73C9FF}" destId="{C4B90229-762A-47B7-8D7A-F3876D9C2955}" srcOrd="1" destOrd="0" parTransId="{4A030EEA-2DF5-4D57-88A2-1A672A25D151}" sibTransId="{9C4FC533-839C-4A1A-9874-894917F79C10}"/>
    <dgm:cxn modelId="{9432B93A-747E-4082-9B84-DAA433B5E73F}" type="presOf" srcId="{9C4FC533-839C-4A1A-9874-894917F79C10}" destId="{D4C87389-2254-408E-A239-F5608CE091E6}" srcOrd="0" destOrd="0" presId="urn:microsoft.com/office/officeart/2008/layout/CircularPictureCallout"/>
    <dgm:cxn modelId="{42C0B546-3737-4615-9E5A-B0DA023F9034}" type="presParOf" srcId="{74CD77D7-5DEC-48FC-B873-4AD11D5112D1}" destId="{6CB3FDAC-68B8-48E3-A3DA-2BB03104F6E2}" srcOrd="0" destOrd="0" presId="urn:microsoft.com/office/officeart/2008/layout/CircularPictureCallout"/>
    <dgm:cxn modelId="{3B451C29-A75A-4E96-A4EC-AE70E2A60CC0}" type="presParOf" srcId="{6CB3FDAC-68B8-48E3-A3DA-2BB03104F6E2}" destId="{9D68F072-0CC5-427E-B7FC-AFF2352233CD}" srcOrd="0" destOrd="0" presId="urn:microsoft.com/office/officeart/2008/layout/CircularPictureCallout"/>
    <dgm:cxn modelId="{B15A61C7-13AA-4A1D-B133-F88FD2E73AD1}" type="presParOf" srcId="{9D68F072-0CC5-427E-B7FC-AFF2352233CD}" destId="{3045967E-A06E-4A1A-A9FD-028C9F99370F}" srcOrd="0" destOrd="0" presId="urn:microsoft.com/office/officeart/2008/layout/CircularPictureCallout"/>
    <dgm:cxn modelId="{FA898C20-A1E8-4480-9EAD-905CCBD9BDA2}" type="presParOf" srcId="{6CB3FDAC-68B8-48E3-A3DA-2BB03104F6E2}" destId="{A7E5B74E-ABA5-45BB-BDDC-E0407D52FF7A}" srcOrd="1" destOrd="0" presId="urn:microsoft.com/office/officeart/2008/layout/CircularPictureCallout"/>
    <dgm:cxn modelId="{920284E7-4942-4D6C-97F5-FCA3A8068A97}" type="presParOf" srcId="{6CB3FDAC-68B8-48E3-A3DA-2BB03104F6E2}" destId="{4079D901-1D6C-4BA4-BD1F-31F6B6B24E30}" srcOrd="2" destOrd="0" presId="urn:microsoft.com/office/officeart/2008/layout/CircularPictureCallout"/>
    <dgm:cxn modelId="{4B0347F9-B53E-41AC-91C9-4294ABE57438}" type="presParOf" srcId="{4079D901-1D6C-4BA4-BD1F-31F6B6B24E30}" destId="{D4C87389-2254-408E-A239-F5608CE091E6}" srcOrd="0" destOrd="0" presId="urn:microsoft.com/office/officeart/2008/layout/CircularPictureCallout"/>
    <dgm:cxn modelId="{D9C98B5C-BAF2-4A35-9EBC-F29FF74D70BE}" type="presParOf" srcId="{6CB3FDAC-68B8-48E3-A3DA-2BB03104F6E2}" destId="{9EFFEA4D-FB42-483E-9193-755C883BDC88}" srcOrd="3" destOrd="0" presId="urn:microsoft.com/office/officeart/2008/layout/CircularPictureCallout"/>
    <dgm:cxn modelId="{2EB9BC8D-A677-4770-81F3-60C5015C9E05}" type="presParOf" srcId="{6CB3FDAC-68B8-48E3-A3DA-2BB03104F6E2}" destId="{8A1F74AD-B2BD-4EEE-973F-B8C10B1E15E4}" srcOrd="4" destOrd="0" presId="urn:microsoft.com/office/officeart/2008/layout/CircularPictureCallout"/>
    <dgm:cxn modelId="{3E5B0CA8-2A38-4C6B-9E1F-5D56341EE878}" type="presParOf" srcId="{8A1F74AD-B2BD-4EEE-973F-B8C10B1E15E4}" destId="{0A1036DA-06C1-45D5-BA48-15EB09AF782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8A6A7-48E8-4772-93FC-521BF71AFA54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1EA2D96-8385-492C-9E64-1EF8D857A148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"/>
        <a:lstStyle/>
        <a:p>
          <a:r>
            <a:rPr lang="zh-CN" altLang="en-US" dirty="0" smtClean="0"/>
            <a:t>主要功能</a:t>
          </a:r>
          <a:endParaRPr lang="zh-CN" altLang="en-US" dirty="0"/>
        </a:p>
      </dgm:t>
    </dgm:pt>
    <dgm:pt modelId="{BC5F3275-7050-4890-9C33-854EEC9AD79A}" type="parTrans" cxnId="{2A31592C-9125-49FD-89A0-3DED55E8CDC8}">
      <dgm:prSet/>
      <dgm:spPr/>
      <dgm:t>
        <a:bodyPr/>
        <a:lstStyle/>
        <a:p>
          <a:endParaRPr lang="zh-CN" altLang="en-US"/>
        </a:p>
      </dgm:t>
    </dgm:pt>
    <dgm:pt modelId="{FB78BC2E-6C2C-4CCB-BC98-EC326A8E55E4}" type="sibTrans" cxnId="{2A31592C-9125-49FD-89A0-3DED55E8CDC8}">
      <dgm:prSet/>
      <dgm:spPr/>
      <dgm:t>
        <a:bodyPr/>
        <a:lstStyle/>
        <a:p>
          <a:endParaRPr lang="zh-CN" altLang="en-US"/>
        </a:p>
      </dgm:t>
    </dgm:pt>
    <dgm:pt modelId="{EBF64681-EABF-45C0-94EF-A954573199D3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b="1" dirty="0" smtClean="0"/>
            <a:t>3A</a:t>
          </a:r>
          <a:r>
            <a:rPr lang="zh-CN" altLang="en-US" b="1" dirty="0" smtClean="0"/>
            <a:t>（</a:t>
          </a:r>
          <a:r>
            <a:rPr lang="en-US" altLang="zh-CN" b="1" dirty="0" smtClean="0"/>
            <a:t>AE</a:t>
          </a:r>
          <a:r>
            <a:rPr lang="zh-CN" altLang="en-US" b="1" dirty="0" smtClean="0"/>
            <a:t>，</a:t>
          </a:r>
          <a:r>
            <a:rPr lang="en-US" altLang="zh-CN" b="1" dirty="0" smtClean="0"/>
            <a:t>AWB</a:t>
          </a:r>
          <a:r>
            <a:rPr lang="zh-CN" altLang="en-US" b="1" dirty="0" smtClean="0"/>
            <a:t>，</a:t>
          </a:r>
          <a:r>
            <a:rPr lang="en-US" altLang="zh-CN" b="1" dirty="0" smtClean="0"/>
            <a:t>AF</a:t>
          </a:r>
          <a:r>
            <a:rPr lang="zh-CN" altLang="en-US" b="1" dirty="0" smtClean="0"/>
            <a:t>）</a:t>
          </a:r>
          <a:endParaRPr lang="zh-CN" altLang="en-US" dirty="0"/>
        </a:p>
      </dgm:t>
    </dgm:pt>
    <dgm:pt modelId="{FE1EDC89-9142-4D2C-AB21-304CE5DBEA80}" type="parTrans" cxnId="{5806DE2E-5DF7-45DE-AD14-2F2482983326}">
      <dgm:prSet/>
      <dgm:spPr/>
      <dgm:t>
        <a:bodyPr/>
        <a:lstStyle/>
        <a:p>
          <a:endParaRPr lang="zh-CN" altLang="en-US"/>
        </a:p>
      </dgm:t>
    </dgm:pt>
    <dgm:pt modelId="{A4387C9D-5026-4694-96BF-B438258505DD}" type="sibTrans" cxnId="{5806DE2E-5DF7-45DE-AD14-2F2482983326}">
      <dgm:prSet/>
      <dgm:spPr/>
      <dgm:t>
        <a:bodyPr/>
        <a:lstStyle/>
        <a:p>
          <a:endParaRPr lang="zh-CN" altLang="en-US"/>
        </a:p>
      </dgm:t>
    </dgm:pt>
    <dgm:pt modelId="{7031C84D-45E7-474F-A42E-47880871EA9C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zh-CN" altLang="en-US" b="1" dirty="0" smtClean="0"/>
            <a:t>闪光灯</a:t>
          </a:r>
          <a:endParaRPr lang="zh-CN" altLang="en-US" dirty="0"/>
        </a:p>
      </dgm:t>
    </dgm:pt>
    <dgm:pt modelId="{2B346EF9-A0B8-4847-ABE4-256D39222188}" type="parTrans" cxnId="{2E1E08CD-8A33-4021-8772-3B04DC5CB05F}">
      <dgm:prSet/>
      <dgm:spPr/>
      <dgm:t>
        <a:bodyPr/>
        <a:lstStyle/>
        <a:p>
          <a:endParaRPr lang="zh-CN" altLang="en-US"/>
        </a:p>
      </dgm:t>
    </dgm:pt>
    <dgm:pt modelId="{E2EC16F0-147D-43FB-8574-E12D61F6BDCA}" type="sibTrans" cxnId="{2E1E08CD-8A33-4021-8772-3B04DC5CB05F}">
      <dgm:prSet/>
      <dgm:spPr/>
      <dgm:t>
        <a:bodyPr/>
        <a:lstStyle/>
        <a:p>
          <a:endParaRPr lang="zh-CN" altLang="en-US"/>
        </a:p>
      </dgm:t>
    </dgm:pt>
    <dgm:pt modelId="{F81D348D-B77F-4CAC-9240-690C5F2B0CFD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b="1" dirty="0" smtClean="0"/>
            <a:t>Zoom</a:t>
          </a:r>
          <a:endParaRPr lang="zh-CN" altLang="en-US" dirty="0"/>
        </a:p>
      </dgm:t>
    </dgm:pt>
    <dgm:pt modelId="{E0EA1A0E-CFD1-4E14-8827-19CF57548A1A}" type="parTrans" cxnId="{49F344ED-09E8-4B05-979C-4B82B7747D0E}">
      <dgm:prSet/>
      <dgm:spPr/>
      <dgm:t>
        <a:bodyPr/>
        <a:lstStyle/>
        <a:p>
          <a:endParaRPr lang="zh-CN" altLang="en-US"/>
        </a:p>
      </dgm:t>
    </dgm:pt>
    <dgm:pt modelId="{474810D2-2758-4B8D-8615-9E5837059D47}" type="sibTrans" cxnId="{49F344ED-09E8-4B05-979C-4B82B7747D0E}">
      <dgm:prSet/>
      <dgm:spPr/>
      <dgm:t>
        <a:bodyPr/>
        <a:lstStyle/>
        <a:p>
          <a:endParaRPr lang="zh-CN" altLang="en-US"/>
        </a:p>
      </dgm:t>
    </dgm:pt>
    <dgm:pt modelId="{72E07682-6116-4E0D-BD59-78295C3F265C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b="1" dirty="0" err="1" smtClean="0"/>
            <a:t>Capture_RAW</a:t>
          </a:r>
          <a:endParaRPr lang="zh-CN" altLang="en-US" dirty="0"/>
        </a:p>
      </dgm:t>
    </dgm:pt>
    <dgm:pt modelId="{FC058BC9-DFEB-4EDA-9C55-6E1E9EE70ED9}" type="parTrans" cxnId="{BE1127ED-10EC-4303-9347-289DDEA36DCD}">
      <dgm:prSet/>
      <dgm:spPr/>
      <dgm:t>
        <a:bodyPr/>
        <a:lstStyle/>
        <a:p>
          <a:endParaRPr lang="zh-CN" altLang="en-US"/>
        </a:p>
      </dgm:t>
    </dgm:pt>
    <dgm:pt modelId="{AA560783-8950-415D-88B5-188A7C742092}" type="sibTrans" cxnId="{BE1127ED-10EC-4303-9347-289DDEA36DCD}">
      <dgm:prSet/>
      <dgm:spPr/>
      <dgm:t>
        <a:bodyPr/>
        <a:lstStyle/>
        <a:p>
          <a:endParaRPr lang="zh-CN" altLang="en-US"/>
        </a:p>
      </dgm:t>
    </dgm:pt>
    <dgm:pt modelId="{2D10EAE3-8D2B-44FD-AC85-2BA0C4134731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zh-CN" altLang="en-US" b="1" dirty="0" smtClean="0"/>
            <a:t>双路</a:t>
          </a:r>
          <a:r>
            <a:rPr lang="en-US" altLang="zh-CN" b="1" dirty="0" smtClean="0"/>
            <a:t>camera</a:t>
          </a:r>
          <a:endParaRPr lang="zh-CN" altLang="en-US" dirty="0"/>
        </a:p>
      </dgm:t>
    </dgm:pt>
    <dgm:pt modelId="{4DD1DE82-A2CA-412A-AF3C-962A3FDCDDAA}" type="parTrans" cxnId="{3C81DF1F-3EC9-4EE5-B059-D9D085B716C9}">
      <dgm:prSet/>
      <dgm:spPr/>
      <dgm:t>
        <a:bodyPr/>
        <a:lstStyle/>
        <a:p>
          <a:endParaRPr lang="zh-CN" altLang="en-US"/>
        </a:p>
      </dgm:t>
    </dgm:pt>
    <dgm:pt modelId="{CA912627-11BD-4623-AF4E-E6B7C96DC6BC}" type="sibTrans" cxnId="{3C81DF1F-3EC9-4EE5-B059-D9D085B716C9}">
      <dgm:prSet/>
      <dgm:spPr/>
      <dgm:t>
        <a:bodyPr/>
        <a:lstStyle/>
        <a:p>
          <a:endParaRPr lang="zh-CN" altLang="en-US"/>
        </a:p>
      </dgm:t>
    </dgm:pt>
    <dgm:pt modelId="{02ADDEB1-675D-4776-9EA4-5B68E54BC234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b="1" dirty="0" smtClean="0"/>
            <a:t>AMT3 Camera</a:t>
          </a:r>
          <a:endParaRPr lang="zh-CN" altLang="en-US" dirty="0"/>
        </a:p>
      </dgm:t>
    </dgm:pt>
    <dgm:pt modelId="{4FCED008-8AC9-4283-9841-D431DC68C896}" type="parTrans" cxnId="{70BA880E-3EC4-4F84-BDCB-6E1C6A80C1C1}">
      <dgm:prSet/>
      <dgm:spPr/>
      <dgm:t>
        <a:bodyPr/>
        <a:lstStyle/>
        <a:p>
          <a:endParaRPr lang="zh-CN" altLang="en-US"/>
        </a:p>
      </dgm:t>
    </dgm:pt>
    <dgm:pt modelId="{C39073CC-3B2B-4F61-80D0-7059FE2C9A5C}" type="sibTrans" cxnId="{70BA880E-3EC4-4F84-BDCB-6E1C6A80C1C1}">
      <dgm:prSet/>
      <dgm:spPr/>
      <dgm:t>
        <a:bodyPr/>
        <a:lstStyle/>
        <a:p>
          <a:endParaRPr lang="zh-CN" altLang="en-US"/>
        </a:p>
      </dgm:t>
    </dgm:pt>
    <dgm:pt modelId="{74FEC510-765A-42A0-A76E-DEAFDC815EBD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zh-CN" altLang="en-US" b="1" dirty="0" smtClean="0"/>
            <a:t>拍照</a:t>
          </a:r>
          <a:r>
            <a:rPr lang="en-US" altLang="zh-CN" b="1" dirty="0" smtClean="0"/>
            <a:t>/</a:t>
          </a:r>
          <a:r>
            <a:rPr lang="zh-CN" altLang="en-US" b="1" dirty="0" smtClean="0"/>
            <a:t>录像</a:t>
          </a:r>
          <a:endParaRPr lang="zh-CN" altLang="en-US" dirty="0"/>
        </a:p>
      </dgm:t>
    </dgm:pt>
    <dgm:pt modelId="{28A32EF0-C259-4959-9964-2FA797B5A13A}" type="parTrans" cxnId="{29CA4033-DC90-46D2-9208-F1B04DDA7FFE}">
      <dgm:prSet/>
      <dgm:spPr/>
      <dgm:t>
        <a:bodyPr/>
        <a:lstStyle/>
        <a:p>
          <a:endParaRPr lang="zh-CN" altLang="en-US"/>
        </a:p>
      </dgm:t>
    </dgm:pt>
    <dgm:pt modelId="{D4C3B355-1A43-469F-BBC4-2B523BAC7EEA}" type="sibTrans" cxnId="{29CA4033-DC90-46D2-9208-F1B04DDA7FFE}">
      <dgm:prSet/>
      <dgm:spPr/>
      <dgm:t>
        <a:bodyPr/>
        <a:lstStyle/>
        <a:p>
          <a:endParaRPr lang="zh-CN" altLang="en-US"/>
        </a:p>
      </dgm:t>
    </dgm:pt>
    <dgm:pt modelId="{F35E1C63-20C0-4618-B540-4165DA984AF9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b="1" dirty="0" smtClean="0"/>
            <a:t>HDR</a:t>
          </a:r>
          <a:endParaRPr lang="zh-CN" altLang="en-US" dirty="0"/>
        </a:p>
      </dgm:t>
    </dgm:pt>
    <dgm:pt modelId="{C6A764A9-CF10-485C-A7D0-41A9A2B1CDF3}" type="sibTrans" cxnId="{2121EA35-D24A-4D7C-A45C-B8C8B6F5F7AA}">
      <dgm:prSet/>
      <dgm:spPr/>
      <dgm:t>
        <a:bodyPr/>
        <a:lstStyle/>
        <a:p>
          <a:endParaRPr lang="zh-CN" altLang="en-US"/>
        </a:p>
      </dgm:t>
    </dgm:pt>
    <dgm:pt modelId="{F96F8068-93C4-4D5A-8706-8ED3911809C8}" type="parTrans" cxnId="{2121EA35-D24A-4D7C-A45C-B8C8B6F5F7AA}">
      <dgm:prSet/>
      <dgm:spPr/>
      <dgm:t>
        <a:bodyPr/>
        <a:lstStyle/>
        <a:p>
          <a:endParaRPr lang="zh-CN" altLang="en-US"/>
        </a:p>
      </dgm:t>
    </dgm:pt>
    <dgm:pt modelId="{FEE29BC4-9559-4E09-9FEE-2EEF496ADC65}" type="pres">
      <dgm:prSet presAssocID="{64F8A6A7-48E8-4772-93FC-521BF71AFA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EA49D9-F657-4C43-AD2C-BA63976152C7}" type="pres">
      <dgm:prSet presAssocID="{A1EA2D96-8385-492C-9E64-1EF8D857A148}" presName="root1" presStyleCnt="0"/>
      <dgm:spPr/>
    </dgm:pt>
    <dgm:pt modelId="{0352C061-DD91-4086-BEAC-6F2A8AF284A5}" type="pres">
      <dgm:prSet presAssocID="{A1EA2D96-8385-492C-9E64-1EF8D857A148}" presName="LevelOneTextNode" presStyleLbl="node0" presStyleIdx="0" presStyleCnt="1" custScaleX="107667" custScaleY="129732" custLinFactX="-98348" custLinFactNeighborX="-100000" custLinFactNeighborY="-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814D2B-ACA7-4259-8FC5-DA4E349BDFFB}" type="pres">
      <dgm:prSet presAssocID="{A1EA2D96-8385-492C-9E64-1EF8D857A148}" presName="level2hierChild" presStyleCnt="0"/>
      <dgm:spPr/>
    </dgm:pt>
    <dgm:pt modelId="{DFD0238B-2233-4148-A564-C7BED2F47DA9}" type="pres">
      <dgm:prSet presAssocID="{FE1EDC89-9142-4D2C-AB21-304CE5DBEA80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5E6B639C-6117-42BD-AE8E-7CF3DCCA1ADC}" type="pres">
      <dgm:prSet presAssocID="{FE1EDC89-9142-4D2C-AB21-304CE5DBEA80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870AACB1-BB29-451A-B117-29BCEF61CA2D}" type="pres">
      <dgm:prSet presAssocID="{EBF64681-EABF-45C0-94EF-A954573199D3}" presName="root2" presStyleCnt="0"/>
      <dgm:spPr/>
    </dgm:pt>
    <dgm:pt modelId="{D8A6CA78-ADB0-4DC9-8487-3E715B684277}" type="pres">
      <dgm:prSet presAssocID="{EBF64681-EABF-45C0-94EF-A954573199D3}" presName="LevelTwoTextNode" presStyleLbl="node2" presStyleIdx="0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C878F-65FF-420E-90D0-A16DB95B7066}" type="pres">
      <dgm:prSet presAssocID="{EBF64681-EABF-45C0-94EF-A954573199D3}" presName="level3hierChild" presStyleCnt="0"/>
      <dgm:spPr/>
    </dgm:pt>
    <dgm:pt modelId="{ABBD3E0C-2C7E-4B02-B37C-11E33C39852E}" type="pres">
      <dgm:prSet presAssocID="{2B346EF9-A0B8-4847-ABE4-256D39222188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6F652188-B7CA-4AE0-8D58-2E6328EC9A97}" type="pres">
      <dgm:prSet presAssocID="{2B346EF9-A0B8-4847-ABE4-256D39222188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EDAACBCA-6995-478B-A1AB-B820176E064E}" type="pres">
      <dgm:prSet presAssocID="{7031C84D-45E7-474F-A42E-47880871EA9C}" presName="root2" presStyleCnt="0"/>
      <dgm:spPr/>
    </dgm:pt>
    <dgm:pt modelId="{F49FD372-238A-407B-A994-DB310A2BCD01}" type="pres">
      <dgm:prSet presAssocID="{7031C84D-45E7-474F-A42E-47880871EA9C}" presName="LevelTwoTextNode" presStyleLbl="node2" presStyleIdx="1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5613C-B44B-4E21-B147-CFB7EFA0C36A}" type="pres">
      <dgm:prSet presAssocID="{7031C84D-45E7-474F-A42E-47880871EA9C}" presName="level3hierChild" presStyleCnt="0"/>
      <dgm:spPr/>
    </dgm:pt>
    <dgm:pt modelId="{41AADFD4-8A5B-41F3-ACB2-5F1AE64C9699}" type="pres">
      <dgm:prSet presAssocID="{E0EA1A0E-CFD1-4E14-8827-19CF57548A1A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5B4FEE30-FC19-4D54-B9C1-4AEE582F6843}" type="pres">
      <dgm:prSet presAssocID="{E0EA1A0E-CFD1-4E14-8827-19CF57548A1A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382D0286-A36A-494F-BD9F-E32D447F1C74}" type="pres">
      <dgm:prSet presAssocID="{F81D348D-B77F-4CAC-9240-690C5F2B0CFD}" presName="root2" presStyleCnt="0"/>
      <dgm:spPr/>
    </dgm:pt>
    <dgm:pt modelId="{529B252B-DB8E-42C7-84B1-2AB96D09D5B9}" type="pres">
      <dgm:prSet presAssocID="{F81D348D-B77F-4CAC-9240-690C5F2B0CFD}" presName="LevelTwoTextNode" presStyleLbl="node2" presStyleIdx="2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83F1F-5A86-410D-AF91-DB664DC718B2}" type="pres">
      <dgm:prSet presAssocID="{F81D348D-B77F-4CAC-9240-690C5F2B0CFD}" presName="level3hierChild" presStyleCnt="0"/>
      <dgm:spPr/>
    </dgm:pt>
    <dgm:pt modelId="{4EACD14A-7013-460B-BEBC-B4A0751D3A81}" type="pres">
      <dgm:prSet presAssocID="{FC058BC9-DFEB-4EDA-9C55-6E1E9EE70ED9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2A5A7087-BF72-4894-A736-380714E6C225}" type="pres">
      <dgm:prSet presAssocID="{FC058BC9-DFEB-4EDA-9C55-6E1E9EE70ED9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FA4DCF86-A39A-4FC9-9FD7-476033FE1B39}" type="pres">
      <dgm:prSet presAssocID="{72E07682-6116-4E0D-BD59-78295C3F265C}" presName="root2" presStyleCnt="0"/>
      <dgm:spPr/>
    </dgm:pt>
    <dgm:pt modelId="{77567A66-ED42-41C9-B978-4F18B8173B03}" type="pres">
      <dgm:prSet presAssocID="{72E07682-6116-4E0D-BD59-78295C3F265C}" presName="LevelTwoTextNode" presStyleLbl="node2" presStyleIdx="3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B4111F-AEC0-403C-B770-3E6ECE951858}" type="pres">
      <dgm:prSet presAssocID="{72E07682-6116-4E0D-BD59-78295C3F265C}" presName="level3hierChild" presStyleCnt="0"/>
      <dgm:spPr/>
    </dgm:pt>
    <dgm:pt modelId="{73D64444-DC13-4496-BCE1-D7742993EBB1}" type="pres">
      <dgm:prSet presAssocID="{4DD1DE82-A2CA-412A-AF3C-962A3FDCDDAA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DF046A87-8E31-4CAD-8F11-E89551CF65CB}" type="pres">
      <dgm:prSet presAssocID="{4DD1DE82-A2CA-412A-AF3C-962A3FDCDDAA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A4089C67-C024-44A4-A133-BCC7285B7D5D}" type="pres">
      <dgm:prSet presAssocID="{2D10EAE3-8D2B-44FD-AC85-2BA0C4134731}" presName="root2" presStyleCnt="0"/>
      <dgm:spPr/>
    </dgm:pt>
    <dgm:pt modelId="{3677BC94-4982-4BE9-AD6B-918B769CB404}" type="pres">
      <dgm:prSet presAssocID="{2D10EAE3-8D2B-44FD-AC85-2BA0C4134731}" presName="LevelTwoTextNode" presStyleLbl="node2" presStyleIdx="4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1C0EE5-6E4B-4B7C-B01F-03D935992FD6}" type="pres">
      <dgm:prSet presAssocID="{2D10EAE3-8D2B-44FD-AC85-2BA0C4134731}" presName="level3hierChild" presStyleCnt="0"/>
      <dgm:spPr/>
    </dgm:pt>
    <dgm:pt modelId="{5DF0CE09-DB10-418C-B213-794FF2A96259}" type="pres">
      <dgm:prSet presAssocID="{F96F8068-93C4-4D5A-8706-8ED3911809C8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675F82D0-F326-4DE2-A75E-6635EB95D6C4}" type="pres">
      <dgm:prSet presAssocID="{F96F8068-93C4-4D5A-8706-8ED3911809C8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571FC026-446A-4027-85EB-02F6B5864879}" type="pres">
      <dgm:prSet presAssocID="{F35E1C63-20C0-4618-B540-4165DA984AF9}" presName="root2" presStyleCnt="0"/>
      <dgm:spPr/>
    </dgm:pt>
    <dgm:pt modelId="{8CD97FC6-0C74-4696-B393-51DCAE410F5A}" type="pres">
      <dgm:prSet presAssocID="{F35E1C63-20C0-4618-B540-4165DA984AF9}" presName="LevelTwoTextNode" presStyleLbl="node2" presStyleIdx="5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D2090-79E2-483B-9B19-7E08707316B5}" type="pres">
      <dgm:prSet presAssocID="{F35E1C63-20C0-4618-B540-4165DA984AF9}" presName="level3hierChild" presStyleCnt="0"/>
      <dgm:spPr/>
    </dgm:pt>
    <dgm:pt modelId="{02D9CA8A-416B-4879-974B-9287EEB074A9}" type="pres">
      <dgm:prSet presAssocID="{4FCED008-8AC9-4283-9841-D431DC68C896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6075CB8C-D93E-482F-AC32-5494C4167383}" type="pres">
      <dgm:prSet presAssocID="{4FCED008-8AC9-4283-9841-D431DC68C896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C825294B-D15E-46DA-BE27-0BF1A39B5D1D}" type="pres">
      <dgm:prSet presAssocID="{02ADDEB1-675D-4776-9EA4-5B68E54BC234}" presName="root2" presStyleCnt="0"/>
      <dgm:spPr/>
    </dgm:pt>
    <dgm:pt modelId="{834181D3-CEDE-4E4E-9081-47E469AAB6A0}" type="pres">
      <dgm:prSet presAssocID="{02ADDEB1-675D-4776-9EA4-5B68E54BC234}" presName="LevelTwoTextNode" presStyleLbl="node2" presStyleIdx="6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EC6C9-B713-436F-9E5B-C34DE3AB6C47}" type="pres">
      <dgm:prSet presAssocID="{02ADDEB1-675D-4776-9EA4-5B68E54BC234}" presName="level3hierChild" presStyleCnt="0"/>
      <dgm:spPr/>
    </dgm:pt>
    <dgm:pt modelId="{248A003A-8254-4014-89C7-EDF294161AAB}" type="pres">
      <dgm:prSet presAssocID="{28A32EF0-C259-4959-9964-2FA797B5A13A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5CB91909-E82C-4EC1-A1EB-C3E3F2125046}" type="pres">
      <dgm:prSet presAssocID="{28A32EF0-C259-4959-9964-2FA797B5A13A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43A27FE4-6446-44F7-8007-097F0C6BE4EC}" type="pres">
      <dgm:prSet presAssocID="{74FEC510-765A-42A0-A76E-DEAFDC815EBD}" presName="root2" presStyleCnt="0"/>
      <dgm:spPr/>
    </dgm:pt>
    <dgm:pt modelId="{77FE7107-4CEE-41D2-A239-6D6FDA06802C}" type="pres">
      <dgm:prSet presAssocID="{74FEC510-765A-42A0-A76E-DEAFDC815EBD}" presName="LevelTwoTextNode" presStyleLbl="node2" presStyleIdx="7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E3D716-280C-4299-8284-A5DD703FD990}" type="pres">
      <dgm:prSet presAssocID="{74FEC510-765A-42A0-A76E-DEAFDC815EBD}" presName="level3hierChild" presStyleCnt="0"/>
      <dgm:spPr/>
    </dgm:pt>
  </dgm:ptLst>
  <dgm:cxnLst>
    <dgm:cxn modelId="{70B27D80-558C-4FA7-B75D-49CF938118BB}" type="presOf" srcId="{FC058BC9-DFEB-4EDA-9C55-6E1E9EE70ED9}" destId="{2A5A7087-BF72-4894-A736-380714E6C225}" srcOrd="1" destOrd="0" presId="urn:microsoft.com/office/officeart/2008/layout/HorizontalMultiLevelHierarchy"/>
    <dgm:cxn modelId="{3AC37BE4-6AFF-4FF3-B03D-90B864390D5C}" type="presOf" srcId="{2D10EAE3-8D2B-44FD-AC85-2BA0C4134731}" destId="{3677BC94-4982-4BE9-AD6B-918B769CB404}" srcOrd="0" destOrd="0" presId="urn:microsoft.com/office/officeart/2008/layout/HorizontalMultiLevelHierarchy"/>
    <dgm:cxn modelId="{B52CFE55-3100-4282-A4F8-2369B40753DF}" type="presOf" srcId="{F81D348D-B77F-4CAC-9240-690C5F2B0CFD}" destId="{529B252B-DB8E-42C7-84B1-2AB96D09D5B9}" srcOrd="0" destOrd="0" presId="urn:microsoft.com/office/officeart/2008/layout/HorizontalMultiLevelHierarchy"/>
    <dgm:cxn modelId="{D8B611BC-40E8-46C9-A28F-D08E77FD4B20}" type="presOf" srcId="{4FCED008-8AC9-4283-9841-D431DC68C896}" destId="{6075CB8C-D93E-482F-AC32-5494C4167383}" srcOrd="1" destOrd="0" presId="urn:microsoft.com/office/officeart/2008/layout/HorizontalMultiLevelHierarchy"/>
    <dgm:cxn modelId="{29CA4033-DC90-46D2-9208-F1B04DDA7FFE}" srcId="{A1EA2D96-8385-492C-9E64-1EF8D857A148}" destId="{74FEC510-765A-42A0-A76E-DEAFDC815EBD}" srcOrd="7" destOrd="0" parTransId="{28A32EF0-C259-4959-9964-2FA797B5A13A}" sibTransId="{D4C3B355-1A43-469F-BBC4-2B523BAC7EEA}"/>
    <dgm:cxn modelId="{D1B8DEA0-2205-415F-A60D-BA1E533EE01D}" type="presOf" srcId="{E0EA1A0E-CFD1-4E14-8827-19CF57548A1A}" destId="{5B4FEE30-FC19-4D54-B9C1-4AEE582F6843}" srcOrd="1" destOrd="0" presId="urn:microsoft.com/office/officeart/2008/layout/HorizontalMultiLevelHierarchy"/>
    <dgm:cxn modelId="{BE1127ED-10EC-4303-9347-289DDEA36DCD}" srcId="{A1EA2D96-8385-492C-9E64-1EF8D857A148}" destId="{72E07682-6116-4E0D-BD59-78295C3F265C}" srcOrd="3" destOrd="0" parTransId="{FC058BC9-DFEB-4EDA-9C55-6E1E9EE70ED9}" sibTransId="{AA560783-8950-415D-88B5-188A7C742092}"/>
    <dgm:cxn modelId="{08C6D046-65E9-48B1-9ACB-850ED2324301}" type="presOf" srcId="{28A32EF0-C259-4959-9964-2FA797B5A13A}" destId="{5CB91909-E82C-4EC1-A1EB-C3E3F2125046}" srcOrd="1" destOrd="0" presId="urn:microsoft.com/office/officeart/2008/layout/HorizontalMultiLevelHierarchy"/>
    <dgm:cxn modelId="{5806DE2E-5DF7-45DE-AD14-2F2482983326}" srcId="{A1EA2D96-8385-492C-9E64-1EF8D857A148}" destId="{EBF64681-EABF-45C0-94EF-A954573199D3}" srcOrd="0" destOrd="0" parTransId="{FE1EDC89-9142-4D2C-AB21-304CE5DBEA80}" sibTransId="{A4387C9D-5026-4694-96BF-B438258505DD}"/>
    <dgm:cxn modelId="{FB2255CE-E9F0-488D-A70E-A9BF1C5049DA}" type="presOf" srcId="{2B346EF9-A0B8-4847-ABE4-256D39222188}" destId="{ABBD3E0C-2C7E-4B02-B37C-11E33C39852E}" srcOrd="0" destOrd="0" presId="urn:microsoft.com/office/officeart/2008/layout/HorizontalMultiLevelHierarchy"/>
    <dgm:cxn modelId="{4A3412B0-36A3-47C1-AB90-0731C06D6CF5}" type="presOf" srcId="{72E07682-6116-4E0D-BD59-78295C3F265C}" destId="{77567A66-ED42-41C9-B978-4F18B8173B03}" srcOrd="0" destOrd="0" presId="urn:microsoft.com/office/officeart/2008/layout/HorizontalMultiLevelHierarchy"/>
    <dgm:cxn modelId="{4A608DFA-B274-456A-9B52-E915A0A4A4E3}" type="presOf" srcId="{28A32EF0-C259-4959-9964-2FA797B5A13A}" destId="{248A003A-8254-4014-89C7-EDF294161AAB}" srcOrd="0" destOrd="0" presId="urn:microsoft.com/office/officeart/2008/layout/HorizontalMultiLevelHierarchy"/>
    <dgm:cxn modelId="{B2AE989A-C13E-4512-B698-EE45CDD5BC07}" type="presOf" srcId="{4DD1DE82-A2CA-412A-AF3C-962A3FDCDDAA}" destId="{73D64444-DC13-4496-BCE1-D7742993EBB1}" srcOrd="0" destOrd="0" presId="urn:microsoft.com/office/officeart/2008/layout/HorizontalMultiLevelHierarchy"/>
    <dgm:cxn modelId="{3C81DF1F-3EC9-4EE5-B059-D9D085B716C9}" srcId="{A1EA2D96-8385-492C-9E64-1EF8D857A148}" destId="{2D10EAE3-8D2B-44FD-AC85-2BA0C4134731}" srcOrd="4" destOrd="0" parTransId="{4DD1DE82-A2CA-412A-AF3C-962A3FDCDDAA}" sibTransId="{CA912627-11BD-4623-AF4E-E6B7C96DC6BC}"/>
    <dgm:cxn modelId="{2802587D-14D6-4B38-9B37-622BB242CCCC}" type="presOf" srcId="{7031C84D-45E7-474F-A42E-47880871EA9C}" destId="{F49FD372-238A-407B-A994-DB310A2BCD01}" srcOrd="0" destOrd="0" presId="urn:microsoft.com/office/officeart/2008/layout/HorizontalMultiLevelHierarchy"/>
    <dgm:cxn modelId="{C41DFCCC-E7A0-40B1-81E6-B7DFEFBA035A}" type="presOf" srcId="{F35E1C63-20C0-4618-B540-4165DA984AF9}" destId="{8CD97FC6-0C74-4696-B393-51DCAE410F5A}" srcOrd="0" destOrd="0" presId="urn:microsoft.com/office/officeart/2008/layout/HorizontalMultiLevelHierarchy"/>
    <dgm:cxn modelId="{E4AE0149-BB3D-45DE-A94E-406E13D98F96}" type="presOf" srcId="{FE1EDC89-9142-4D2C-AB21-304CE5DBEA80}" destId="{DFD0238B-2233-4148-A564-C7BED2F47DA9}" srcOrd="0" destOrd="0" presId="urn:microsoft.com/office/officeart/2008/layout/HorizontalMultiLevelHierarchy"/>
    <dgm:cxn modelId="{F7D96320-8443-4D2E-80DA-B347C83190B7}" type="presOf" srcId="{A1EA2D96-8385-492C-9E64-1EF8D857A148}" destId="{0352C061-DD91-4086-BEAC-6F2A8AF284A5}" srcOrd="0" destOrd="0" presId="urn:microsoft.com/office/officeart/2008/layout/HorizontalMultiLevelHierarchy"/>
    <dgm:cxn modelId="{2121EA35-D24A-4D7C-A45C-B8C8B6F5F7AA}" srcId="{A1EA2D96-8385-492C-9E64-1EF8D857A148}" destId="{F35E1C63-20C0-4618-B540-4165DA984AF9}" srcOrd="5" destOrd="0" parTransId="{F96F8068-93C4-4D5A-8706-8ED3911809C8}" sibTransId="{C6A764A9-CF10-485C-A7D0-41A9A2B1CDF3}"/>
    <dgm:cxn modelId="{9D4B4311-5BEA-4C40-A3CD-825DE4E118AE}" type="presOf" srcId="{02ADDEB1-675D-4776-9EA4-5B68E54BC234}" destId="{834181D3-CEDE-4E4E-9081-47E469AAB6A0}" srcOrd="0" destOrd="0" presId="urn:microsoft.com/office/officeart/2008/layout/HorizontalMultiLevelHierarchy"/>
    <dgm:cxn modelId="{8C6C3637-5E2D-4568-ABDC-7D4CE691B310}" type="presOf" srcId="{F96F8068-93C4-4D5A-8706-8ED3911809C8}" destId="{5DF0CE09-DB10-418C-B213-794FF2A96259}" srcOrd="0" destOrd="0" presId="urn:microsoft.com/office/officeart/2008/layout/HorizontalMultiLevelHierarchy"/>
    <dgm:cxn modelId="{CE9381B0-C9AF-4AC3-8FB7-E71C4C835A03}" type="presOf" srcId="{74FEC510-765A-42A0-A76E-DEAFDC815EBD}" destId="{77FE7107-4CEE-41D2-A239-6D6FDA06802C}" srcOrd="0" destOrd="0" presId="urn:microsoft.com/office/officeart/2008/layout/HorizontalMultiLevelHierarchy"/>
    <dgm:cxn modelId="{C7F0755A-488A-4951-92AA-6BAA15122CAF}" type="presOf" srcId="{4FCED008-8AC9-4283-9841-D431DC68C896}" destId="{02D9CA8A-416B-4879-974B-9287EEB074A9}" srcOrd="0" destOrd="0" presId="urn:microsoft.com/office/officeart/2008/layout/HorizontalMultiLevelHierarchy"/>
    <dgm:cxn modelId="{8302A75D-CC18-4938-A95D-CBEFC8D73441}" type="presOf" srcId="{EBF64681-EABF-45C0-94EF-A954573199D3}" destId="{D8A6CA78-ADB0-4DC9-8487-3E715B684277}" srcOrd="0" destOrd="0" presId="urn:microsoft.com/office/officeart/2008/layout/HorizontalMultiLevelHierarchy"/>
    <dgm:cxn modelId="{783B2448-9A80-4D9A-9001-FA9BBA3E030C}" type="presOf" srcId="{4DD1DE82-A2CA-412A-AF3C-962A3FDCDDAA}" destId="{DF046A87-8E31-4CAD-8F11-E89551CF65CB}" srcOrd="1" destOrd="0" presId="urn:microsoft.com/office/officeart/2008/layout/HorizontalMultiLevelHierarchy"/>
    <dgm:cxn modelId="{2E1E08CD-8A33-4021-8772-3B04DC5CB05F}" srcId="{A1EA2D96-8385-492C-9E64-1EF8D857A148}" destId="{7031C84D-45E7-474F-A42E-47880871EA9C}" srcOrd="1" destOrd="0" parTransId="{2B346EF9-A0B8-4847-ABE4-256D39222188}" sibTransId="{E2EC16F0-147D-43FB-8574-E12D61F6BDCA}"/>
    <dgm:cxn modelId="{99387151-39F5-4542-BE49-5442653316D7}" type="presOf" srcId="{FC058BC9-DFEB-4EDA-9C55-6E1E9EE70ED9}" destId="{4EACD14A-7013-460B-BEBC-B4A0751D3A81}" srcOrd="0" destOrd="0" presId="urn:microsoft.com/office/officeart/2008/layout/HorizontalMultiLevelHierarchy"/>
    <dgm:cxn modelId="{89C223AA-64E3-4A65-BB05-BC68E4A9F79B}" type="presOf" srcId="{64F8A6A7-48E8-4772-93FC-521BF71AFA54}" destId="{FEE29BC4-9559-4E09-9FEE-2EEF496ADC65}" srcOrd="0" destOrd="0" presId="urn:microsoft.com/office/officeart/2008/layout/HorizontalMultiLevelHierarchy"/>
    <dgm:cxn modelId="{AEB3DE65-0A5B-4247-839F-06F89EE09F78}" type="presOf" srcId="{E0EA1A0E-CFD1-4E14-8827-19CF57548A1A}" destId="{41AADFD4-8A5B-41F3-ACB2-5F1AE64C9699}" srcOrd="0" destOrd="0" presId="urn:microsoft.com/office/officeart/2008/layout/HorizontalMultiLevelHierarchy"/>
    <dgm:cxn modelId="{2A31592C-9125-49FD-89A0-3DED55E8CDC8}" srcId="{64F8A6A7-48E8-4772-93FC-521BF71AFA54}" destId="{A1EA2D96-8385-492C-9E64-1EF8D857A148}" srcOrd="0" destOrd="0" parTransId="{BC5F3275-7050-4890-9C33-854EEC9AD79A}" sibTransId="{FB78BC2E-6C2C-4CCB-BC98-EC326A8E55E4}"/>
    <dgm:cxn modelId="{F8A6E83E-146C-4407-AC77-67D6666BCE4B}" type="presOf" srcId="{FE1EDC89-9142-4D2C-AB21-304CE5DBEA80}" destId="{5E6B639C-6117-42BD-AE8E-7CF3DCCA1ADC}" srcOrd="1" destOrd="0" presId="urn:microsoft.com/office/officeart/2008/layout/HorizontalMultiLevelHierarchy"/>
    <dgm:cxn modelId="{2690810F-EE4E-483A-BC3F-499327C324B8}" type="presOf" srcId="{2B346EF9-A0B8-4847-ABE4-256D39222188}" destId="{6F652188-B7CA-4AE0-8D58-2E6328EC9A97}" srcOrd="1" destOrd="0" presId="urn:microsoft.com/office/officeart/2008/layout/HorizontalMultiLevelHierarchy"/>
    <dgm:cxn modelId="{70BA880E-3EC4-4F84-BDCB-6E1C6A80C1C1}" srcId="{A1EA2D96-8385-492C-9E64-1EF8D857A148}" destId="{02ADDEB1-675D-4776-9EA4-5B68E54BC234}" srcOrd="6" destOrd="0" parTransId="{4FCED008-8AC9-4283-9841-D431DC68C896}" sibTransId="{C39073CC-3B2B-4F61-80D0-7059FE2C9A5C}"/>
    <dgm:cxn modelId="{49F344ED-09E8-4B05-979C-4B82B7747D0E}" srcId="{A1EA2D96-8385-492C-9E64-1EF8D857A148}" destId="{F81D348D-B77F-4CAC-9240-690C5F2B0CFD}" srcOrd="2" destOrd="0" parTransId="{E0EA1A0E-CFD1-4E14-8827-19CF57548A1A}" sibTransId="{474810D2-2758-4B8D-8615-9E5837059D47}"/>
    <dgm:cxn modelId="{794FB2AB-BBA3-4014-BEB2-68A11D2F5EC2}" type="presOf" srcId="{F96F8068-93C4-4D5A-8706-8ED3911809C8}" destId="{675F82D0-F326-4DE2-A75E-6635EB95D6C4}" srcOrd="1" destOrd="0" presId="urn:microsoft.com/office/officeart/2008/layout/HorizontalMultiLevelHierarchy"/>
    <dgm:cxn modelId="{D3840377-87BA-4C17-9EB9-529FB30407CE}" type="presParOf" srcId="{FEE29BC4-9559-4E09-9FEE-2EEF496ADC65}" destId="{DFEA49D9-F657-4C43-AD2C-BA63976152C7}" srcOrd="0" destOrd="0" presId="urn:microsoft.com/office/officeart/2008/layout/HorizontalMultiLevelHierarchy"/>
    <dgm:cxn modelId="{C1093221-E3D2-4946-BCA7-B52FA6C2C793}" type="presParOf" srcId="{DFEA49D9-F657-4C43-AD2C-BA63976152C7}" destId="{0352C061-DD91-4086-BEAC-6F2A8AF284A5}" srcOrd="0" destOrd="0" presId="urn:microsoft.com/office/officeart/2008/layout/HorizontalMultiLevelHierarchy"/>
    <dgm:cxn modelId="{61B41FFD-23B4-4061-9B41-AAF876D9E2B0}" type="presParOf" srcId="{DFEA49D9-F657-4C43-AD2C-BA63976152C7}" destId="{3D814D2B-ACA7-4259-8FC5-DA4E349BDFFB}" srcOrd="1" destOrd="0" presId="urn:microsoft.com/office/officeart/2008/layout/HorizontalMultiLevelHierarchy"/>
    <dgm:cxn modelId="{59E0DED5-C86F-46F4-9DCB-23798F4D3711}" type="presParOf" srcId="{3D814D2B-ACA7-4259-8FC5-DA4E349BDFFB}" destId="{DFD0238B-2233-4148-A564-C7BED2F47DA9}" srcOrd="0" destOrd="0" presId="urn:microsoft.com/office/officeart/2008/layout/HorizontalMultiLevelHierarchy"/>
    <dgm:cxn modelId="{19EE953D-54FC-45F0-94C9-2A59F8AAF40F}" type="presParOf" srcId="{DFD0238B-2233-4148-A564-C7BED2F47DA9}" destId="{5E6B639C-6117-42BD-AE8E-7CF3DCCA1ADC}" srcOrd="0" destOrd="0" presId="urn:microsoft.com/office/officeart/2008/layout/HorizontalMultiLevelHierarchy"/>
    <dgm:cxn modelId="{8F247D0B-B00F-443C-B29E-8ECA7B1E3BCA}" type="presParOf" srcId="{3D814D2B-ACA7-4259-8FC5-DA4E349BDFFB}" destId="{870AACB1-BB29-451A-B117-29BCEF61CA2D}" srcOrd="1" destOrd="0" presId="urn:microsoft.com/office/officeart/2008/layout/HorizontalMultiLevelHierarchy"/>
    <dgm:cxn modelId="{59B49FE0-1AAE-44B0-89BD-E0A2527798CF}" type="presParOf" srcId="{870AACB1-BB29-451A-B117-29BCEF61CA2D}" destId="{D8A6CA78-ADB0-4DC9-8487-3E715B684277}" srcOrd="0" destOrd="0" presId="urn:microsoft.com/office/officeart/2008/layout/HorizontalMultiLevelHierarchy"/>
    <dgm:cxn modelId="{1C67306B-2E8E-434F-9143-F999911001BB}" type="presParOf" srcId="{870AACB1-BB29-451A-B117-29BCEF61CA2D}" destId="{8E4C878F-65FF-420E-90D0-A16DB95B7066}" srcOrd="1" destOrd="0" presId="urn:microsoft.com/office/officeart/2008/layout/HorizontalMultiLevelHierarchy"/>
    <dgm:cxn modelId="{057E57EA-697F-4151-A90C-830CE3528ED5}" type="presParOf" srcId="{3D814D2B-ACA7-4259-8FC5-DA4E349BDFFB}" destId="{ABBD3E0C-2C7E-4B02-B37C-11E33C39852E}" srcOrd="2" destOrd="0" presId="urn:microsoft.com/office/officeart/2008/layout/HorizontalMultiLevelHierarchy"/>
    <dgm:cxn modelId="{FCB00633-9D39-4F96-92BB-85DFE1B8854B}" type="presParOf" srcId="{ABBD3E0C-2C7E-4B02-B37C-11E33C39852E}" destId="{6F652188-B7CA-4AE0-8D58-2E6328EC9A97}" srcOrd="0" destOrd="0" presId="urn:microsoft.com/office/officeart/2008/layout/HorizontalMultiLevelHierarchy"/>
    <dgm:cxn modelId="{5AE1D4ED-2C58-40F2-B3CE-FA22F37E2448}" type="presParOf" srcId="{3D814D2B-ACA7-4259-8FC5-DA4E349BDFFB}" destId="{EDAACBCA-6995-478B-A1AB-B820176E064E}" srcOrd="3" destOrd="0" presId="urn:microsoft.com/office/officeart/2008/layout/HorizontalMultiLevelHierarchy"/>
    <dgm:cxn modelId="{B7E98314-B753-41C8-BA91-DD40ECD98453}" type="presParOf" srcId="{EDAACBCA-6995-478B-A1AB-B820176E064E}" destId="{F49FD372-238A-407B-A994-DB310A2BCD01}" srcOrd="0" destOrd="0" presId="urn:microsoft.com/office/officeart/2008/layout/HorizontalMultiLevelHierarchy"/>
    <dgm:cxn modelId="{293A25D8-0A41-4F77-9918-DE8F1D570BE7}" type="presParOf" srcId="{EDAACBCA-6995-478B-A1AB-B820176E064E}" destId="{0575613C-B44B-4E21-B147-CFB7EFA0C36A}" srcOrd="1" destOrd="0" presId="urn:microsoft.com/office/officeart/2008/layout/HorizontalMultiLevelHierarchy"/>
    <dgm:cxn modelId="{8CD269BC-664B-4B64-A849-277CC5FC0D92}" type="presParOf" srcId="{3D814D2B-ACA7-4259-8FC5-DA4E349BDFFB}" destId="{41AADFD4-8A5B-41F3-ACB2-5F1AE64C9699}" srcOrd="4" destOrd="0" presId="urn:microsoft.com/office/officeart/2008/layout/HorizontalMultiLevelHierarchy"/>
    <dgm:cxn modelId="{8BFDE3EC-F04E-431C-B528-56C1382AFF38}" type="presParOf" srcId="{41AADFD4-8A5B-41F3-ACB2-5F1AE64C9699}" destId="{5B4FEE30-FC19-4D54-B9C1-4AEE582F6843}" srcOrd="0" destOrd="0" presId="urn:microsoft.com/office/officeart/2008/layout/HorizontalMultiLevelHierarchy"/>
    <dgm:cxn modelId="{6761E82B-60F1-4BC1-89D3-F1B6AAF3CEEC}" type="presParOf" srcId="{3D814D2B-ACA7-4259-8FC5-DA4E349BDFFB}" destId="{382D0286-A36A-494F-BD9F-E32D447F1C74}" srcOrd="5" destOrd="0" presId="urn:microsoft.com/office/officeart/2008/layout/HorizontalMultiLevelHierarchy"/>
    <dgm:cxn modelId="{9A0DE0A9-2832-45E8-BC7A-1CB0C866F9B7}" type="presParOf" srcId="{382D0286-A36A-494F-BD9F-E32D447F1C74}" destId="{529B252B-DB8E-42C7-84B1-2AB96D09D5B9}" srcOrd="0" destOrd="0" presId="urn:microsoft.com/office/officeart/2008/layout/HorizontalMultiLevelHierarchy"/>
    <dgm:cxn modelId="{E4F17160-227D-43FF-9384-1D3439C6D6F9}" type="presParOf" srcId="{382D0286-A36A-494F-BD9F-E32D447F1C74}" destId="{4CC83F1F-5A86-410D-AF91-DB664DC718B2}" srcOrd="1" destOrd="0" presId="urn:microsoft.com/office/officeart/2008/layout/HorizontalMultiLevelHierarchy"/>
    <dgm:cxn modelId="{4E8FE792-8768-4E43-A514-D977E98E5A4E}" type="presParOf" srcId="{3D814D2B-ACA7-4259-8FC5-DA4E349BDFFB}" destId="{4EACD14A-7013-460B-BEBC-B4A0751D3A81}" srcOrd="6" destOrd="0" presId="urn:microsoft.com/office/officeart/2008/layout/HorizontalMultiLevelHierarchy"/>
    <dgm:cxn modelId="{0564AF3E-4A96-48A4-880E-4E47889B6458}" type="presParOf" srcId="{4EACD14A-7013-460B-BEBC-B4A0751D3A81}" destId="{2A5A7087-BF72-4894-A736-380714E6C225}" srcOrd="0" destOrd="0" presId="urn:microsoft.com/office/officeart/2008/layout/HorizontalMultiLevelHierarchy"/>
    <dgm:cxn modelId="{901BBB03-4D48-4B8B-BA3E-EDC131C05523}" type="presParOf" srcId="{3D814D2B-ACA7-4259-8FC5-DA4E349BDFFB}" destId="{FA4DCF86-A39A-4FC9-9FD7-476033FE1B39}" srcOrd="7" destOrd="0" presId="urn:microsoft.com/office/officeart/2008/layout/HorizontalMultiLevelHierarchy"/>
    <dgm:cxn modelId="{2F16A37C-21E0-415E-B985-FA2CB57D745A}" type="presParOf" srcId="{FA4DCF86-A39A-4FC9-9FD7-476033FE1B39}" destId="{77567A66-ED42-41C9-B978-4F18B8173B03}" srcOrd="0" destOrd="0" presId="urn:microsoft.com/office/officeart/2008/layout/HorizontalMultiLevelHierarchy"/>
    <dgm:cxn modelId="{37639F4E-FD83-49AC-8955-02E9A0E8BD07}" type="presParOf" srcId="{FA4DCF86-A39A-4FC9-9FD7-476033FE1B39}" destId="{F1B4111F-AEC0-403C-B770-3E6ECE951858}" srcOrd="1" destOrd="0" presId="urn:microsoft.com/office/officeart/2008/layout/HorizontalMultiLevelHierarchy"/>
    <dgm:cxn modelId="{E7B9B2F8-1198-4C3F-BF65-902EEAD59BA4}" type="presParOf" srcId="{3D814D2B-ACA7-4259-8FC5-DA4E349BDFFB}" destId="{73D64444-DC13-4496-BCE1-D7742993EBB1}" srcOrd="8" destOrd="0" presId="urn:microsoft.com/office/officeart/2008/layout/HorizontalMultiLevelHierarchy"/>
    <dgm:cxn modelId="{17B85579-6CBB-4D07-A342-89B916B31D15}" type="presParOf" srcId="{73D64444-DC13-4496-BCE1-D7742993EBB1}" destId="{DF046A87-8E31-4CAD-8F11-E89551CF65CB}" srcOrd="0" destOrd="0" presId="urn:microsoft.com/office/officeart/2008/layout/HorizontalMultiLevelHierarchy"/>
    <dgm:cxn modelId="{A9BFCB99-31D5-454A-AAF1-0703B4EEDB72}" type="presParOf" srcId="{3D814D2B-ACA7-4259-8FC5-DA4E349BDFFB}" destId="{A4089C67-C024-44A4-A133-BCC7285B7D5D}" srcOrd="9" destOrd="0" presId="urn:microsoft.com/office/officeart/2008/layout/HorizontalMultiLevelHierarchy"/>
    <dgm:cxn modelId="{CE370B42-0B8A-4938-8B36-F23222955781}" type="presParOf" srcId="{A4089C67-C024-44A4-A133-BCC7285B7D5D}" destId="{3677BC94-4982-4BE9-AD6B-918B769CB404}" srcOrd="0" destOrd="0" presId="urn:microsoft.com/office/officeart/2008/layout/HorizontalMultiLevelHierarchy"/>
    <dgm:cxn modelId="{EA06DF57-C941-44E1-9F07-ADCF81BEEF01}" type="presParOf" srcId="{A4089C67-C024-44A4-A133-BCC7285B7D5D}" destId="{5C1C0EE5-6E4B-4B7C-B01F-03D935992FD6}" srcOrd="1" destOrd="0" presId="urn:microsoft.com/office/officeart/2008/layout/HorizontalMultiLevelHierarchy"/>
    <dgm:cxn modelId="{E4E9D451-C799-4E1B-92A2-A700F9374277}" type="presParOf" srcId="{3D814D2B-ACA7-4259-8FC5-DA4E349BDFFB}" destId="{5DF0CE09-DB10-418C-B213-794FF2A96259}" srcOrd="10" destOrd="0" presId="urn:microsoft.com/office/officeart/2008/layout/HorizontalMultiLevelHierarchy"/>
    <dgm:cxn modelId="{ABCDF988-EE04-440B-A77C-3F0D382FCC52}" type="presParOf" srcId="{5DF0CE09-DB10-418C-B213-794FF2A96259}" destId="{675F82D0-F326-4DE2-A75E-6635EB95D6C4}" srcOrd="0" destOrd="0" presId="urn:microsoft.com/office/officeart/2008/layout/HorizontalMultiLevelHierarchy"/>
    <dgm:cxn modelId="{4465ED71-F3AB-45BB-9646-ECECD1AABC91}" type="presParOf" srcId="{3D814D2B-ACA7-4259-8FC5-DA4E349BDFFB}" destId="{571FC026-446A-4027-85EB-02F6B5864879}" srcOrd="11" destOrd="0" presId="urn:microsoft.com/office/officeart/2008/layout/HorizontalMultiLevelHierarchy"/>
    <dgm:cxn modelId="{3277C1FB-286D-4A9B-A3B4-88CB4556FF35}" type="presParOf" srcId="{571FC026-446A-4027-85EB-02F6B5864879}" destId="{8CD97FC6-0C74-4696-B393-51DCAE410F5A}" srcOrd="0" destOrd="0" presId="urn:microsoft.com/office/officeart/2008/layout/HorizontalMultiLevelHierarchy"/>
    <dgm:cxn modelId="{C662549D-A95A-49F3-A597-F032F23DBB6D}" type="presParOf" srcId="{571FC026-446A-4027-85EB-02F6B5864879}" destId="{03DD2090-79E2-483B-9B19-7E08707316B5}" srcOrd="1" destOrd="0" presId="urn:microsoft.com/office/officeart/2008/layout/HorizontalMultiLevelHierarchy"/>
    <dgm:cxn modelId="{CFB71667-6D48-4573-A190-9DC7539A1F19}" type="presParOf" srcId="{3D814D2B-ACA7-4259-8FC5-DA4E349BDFFB}" destId="{02D9CA8A-416B-4879-974B-9287EEB074A9}" srcOrd="12" destOrd="0" presId="urn:microsoft.com/office/officeart/2008/layout/HorizontalMultiLevelHierarchy"/>
    <dgm:cxn modelId="{169A07EA-5C7B-4A36-AABB-2E221ADD36BE}" type="presParOf" srcId="{02D9CA8A-416B-4879-974B-9287EEB074A9}" destId="{6075CB8C-D93E-482F-AC32-5494C4167383}" srcOrd="0" destOrd="0" presId="urn:microsoft.com/office/officeart/2008/layout/HorizontalMultiLevelHierarchy"/>
    <dgm:cxn modelId="{58BB285F-7AE5-4426-BAC4-335881FCF98E}" type="presParOf" srcId="{3D814D2B-ACA7-4259-8FC5-DA4E349BDFFB}" destId="{C825294B-D15E-46DA-BE27-0BF1A39B5D1D}" srcOrd="13" destOrd="0" presId="urn:microsoft.com/office/officeart/2008/layout/HorizontalMultiLevelHierarchy"/>
    <dgm:cxn modelId="{74DDA136-1E3A-46B1-822D-D4E71D3A0E70}" type="presParOf" srcId="{C825294B-D15E-46DA-BE27-0BF1A39B5D1D}" destId="{834181D3-CEDE-4E4E-9081-47E469AAB6A0}" srcOrd="0" destOrd="0" presId="urn:microsoft.com/office/officeart/2008/layout/HorizontalMultiLevelHierarchy"/>
    <dgm:cxn modelId="{DB8A9368-1881-443E-A66F-272FB9FE9A6E}" type="presParOf" srcId="{C825294B-D15E-46DA-BE27-0BF1A39B5D1D}" destId="{B04EC6C9-B713-436F-9E5B-C34DE3AB6C47}" srcOrd="1" destOrd="0" presId="urn:microsoft.com/office/officeart/2008/layout/HorizontalMultiLevelHierarchy"/>
    <dgm:cxn modelId="{F073427C-E1E2-439B-AC1F-5F9B41B4ABCE}" type="presParOf" srcId="{3D814D2B-ACA7-4259-8FC5-DA4E349BDFFB}" destId="{248A003A-8254-4014-89C7-EDF294161AAB}" srcOrd="14" destOrd="0" presId="urn:microsoft.com/office/officeart/2008/layout/HorizontalMultiLevelHierarchy"/>
    <dgm:cxn modelId="{98C7FE06-343B-40E1-9DC6-5D41182ED843}" type="presParOf" srcId="{248A003A-8254-4014-89C7-EDF294161AAB}" destId="{5CB91909-E82C-4EC1-A1EB-C3E3F2125046}" srcOrd="0" destOrd="0" presId="urn:microsoft.com/office/officeart/2008/layout/HorizontalMultiLevelHierarchy"/>
    <dgm:cxn modelId="{44ED7EC9-A68A-43AB-9602-51888CDEA832}" type="presParOf" srcId="{3D814D2B-ACA7-4259-8FC5-DA4E349BDFFB}" destId="{43A27FE4-6446-44F7-8007-097F0C6BE4EC}" srcOrd="15" destOrd="0" presId="urn:microsoft.com/office/officeart/2008/layout/HorizontalMultiLevelHierarchy"/>
    <dgm:cxn modelId="{D147FAF0-A7D7-4DDA-8FE0-4550AC5E99D6}" type="presParOf" srcId="{43A27FE4-6446-44F7-8007-097F0C6BE4EC}" destId="{77FE7107-4CEE-41D2-A239-6D6FDA06802C}" srcOrd="0" destOrd="0" presId="urn:microsoft.com/office/officeart/2008/layout/HorizontalMultiLevelHierarchy"/>
    <dgm:cxn modelId="{E6F5056C-E776-442E-A410-92CEFD8455B1}" type="presParOf" srcId="{43A27FE4-6446-44F7-8007-097F0C6BE4EC}" destId="{81E3D716-280C-4299-8284-A5DD703FD9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8A6A7-48E8-4772-93FC-521BF71AFA54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A1EA2D96-8385-492C-9E64-1EF8D857A148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"/>
        <a:lstStyle/>
        <a:p>
          <a:r>
            <a:rPr lang="zh-CN" altLang="en-US" sz="3200" dirty="0" smtClean="0"/>
            <a:t>主要功能</a:t>
          </a:r>
          <a:endParaRPr lang="zh-CN" altLang="en-US" sz="3200" dirty="0"/>
        </a:p>
      </dgm:t>
    </dgm:pt>
    <dgm:pt modelId="{BC5F3275-7050-4890-9C33-854EEC9AD79A}" type="parTrans" cxnId="{2A31592C-9125-49FD-89A0-3DED55E8CDC8}">
      <dgm:prSet/>
      <dgm:spPr/>
      <dgm:t>
        <a:bodyPr/>
        <a:lstStyle/>
        <a:p>
          <a:endParaRPr lang="zh-CN" altLang="en-US"/>
        </a:p>
      </dgm:t>
    </dgm:pt>
    <dgm:pt modelId="{FB78BC2E-6C2C-4CCB-BC98-EC326A8E55E4}" type="sibTrans" cxnId="{2A31592C-9125-49FD-89A0-3DED55E8CDC8}">
      <dgm:prSet/>
      <dgm:spPr/>
      <dgm:t>
        <a:bodyPr/>
        <a:lstStyle/>
        <a:p>
          <a:endParaRPr lang="zh-CN" altLang="en-US"/>
        </a:p>
      </dgm:t>
    </dgm:pt>
    <dgm:pt modelId="{EBF64681-EABF-45C0-94EF-A954573199D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VHDR</a:t>
          </a:r>
          <a:endParaRPr lang="zh-CN" altLang="en-US" sz="2400" dirty="0"/>
        </a:p>
      </dgm:t>
    </dgm:pt>
    <dgm:pt modelId="{FE1EDC89-9142-4D2C-AB21-304CE5DBEA80}" type="parTrans" cxnId="{5806DE2E-5DF7-45DE-AD14-2F2482983326}">
      <dgm:prSet/>
      <dgm:spPr/>
      <dgm:t>
        <a:bodyPr/>
        <a:lstStyle/>
        <a:p>
          <a:endParaRPr lang="zh-CN" altLang="en-US"/>
        </a:p>
      </dgm:t>
    </dgm:pt>
    <dgm:pt modelId="{A4387C9D-5026-4694-96BF-B438258505DD}" type="sibTrans" cxnId="{5806DE2E-5DF7-45DE-AD14-2F2482983326}">
      <dgm:prSet/>
      <dgm:spPr/>
      <dgm:t>
        <a:bodyPr/>
        <a:lstStyle/>
        <a:p>
          <a:endParaRPr lang="zh-CN" altLang="en-US"/>
        </a:p>
      </dgm:t>
    </dgm:pt>
    <dgm:pt modelId="{7031C84D-45E7-474F-A42E-47880871EA9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err="1" smtClean="0"/>
            <a:t>AntiShake</a:t>
          </a:r>
          <a:endParaRPr lang="zh-CN" altLang="en-US" sz="2400" dirty="0"/>
        </a:p>
      </dgm:t>
    </dgm:pt>
    <dgm:pt modelId="{2B346EF9-A0B8-4847-ABE4-256D39222188}" type="parTrans" cxnId="{2E1E08CD-8A33-4021-8772-3B04DC5CB05F}">
      <dgm:prSet/>
      <dgm:spPr/>
      <dgm:t>
        <a:bodyPr/>
        <a:lstStyle/>
        <a:p>
          <a:endParaRPr lang="zh-CN" altLang="en-US"/>
        </a:p>
      </dgm:t>
    </dgm:pt>
    <dgm:pt modelId="{E2EC16F0-147D-43FB-8574-E12D61F6BDCA}" type="sibTrans" cxnId="{2E1E08CD-8A33-4021-8772-3B04DC5CB05F}">
      <dgm:prSet/>
      <dgm:spPr/>
      <dgm:t>
        <a:bodyPr/>
        <a:lstStyle/>
        <a:p>
          <a:endParaRPr lang="zh-CN" altLang="en-US"/>
        </a:p>
      </dgm:t>
    </dgm:pt>
    <dgm:pt modelId="{F81D348D-B77F-4CAC-9240-690C5F2B0CF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PDAF</a:t>
          </a:r>
          <a:endParaRPr lang="zh-CN" altLang="en-US" sz="2400" dirty="0"/>
        </a:p>
      </dgm:t>
    </dgm:pt>
    <dgm:pt modelId="{E0EA1A0E-CFD1-4E14-8827-19CF57548A1A}" type="parTrans" cxnId="{49F344ED-09E8-4B05-979C-4B82B7747D0E}">
      <dgm:prSet/>
      <dgm:spPr/>
      <dgm:t>
        <a:bodyPr/>
        <a:lstStyle/>
        <a:p>
          <a:endParaRPr lang="zh-CN" altLang="en-US"/>
        </a:p>
      </dgm:t>
    </dgm:pt>
    <dgm:pt modelId="{474810D2-2758-4B8D-8615-9E5837059D47}" type="sibTrans" cxnId="{49F344ED-09E8-4B05-979C-4B82B7747D0E}">
      <dgm:prSet/>
      <dgm:spPr/>
      <dgm:t>
        <a:bodyPr/>
        <a:lstStyle/>
        <a:p>
          <a:endParaRPr lang="zh-CN" altLang="en-US"/>
        </a:p>
      </dgm:t>
    </dgm:pt>
    <dgm:pt modelId="{72E07682-6116-4E0D-BD59-78295C3F265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UV-DNS</a:t>
          </a:r>
          <a:endParaRPr lang="zh-CN" altLang="en-US" sz="2400" dirty="0"/>
        </a:p>
      </dgm:t>
    </dgm:pt>
    <dgm:pt modelId="{FC058BC9-DFEB-4EDA-9C55-6E1E9EE70ED9}" type="parTrans" cxnId="{BE1127ED-10EC-4303-9347-289DDEA36DCD}">
      <dgm:prSet/>
      <dgm:spPr/>
      <dgm:t>
        <a:bodyPr/>
        <a:lstStyle/>
        <a:p>
          <a:endParaRPr lang="zh-CN" altLang="en-US"/>
        </a:p>
      </dgm:t>
    </dgm:pt>
    <dgm:pt modelId="{AA560783-8950-415D-88B5-188A7C742092}" type="sibTrans" cxnId="{BE1127ED-10EC-4303-9347-289DDEA36DCD}">
      <dgm:prSet/>
      <dgm:spPr/>
      <dgm:t>
        <a:bodyPr/>
        <a:lstStyle/>
        <a:p>
          <a:endParaRPr lang="zh-CN" altLang="en-US"/>
        </a:p>
      </dgm:t>
    </dgm:pt>
    <dgm:pt modelId="{2D10EAE3-8D2B-44FD-AC85-2BA0C4134731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zh-CN" altLang="en-US" sz="2400" dirty="0" smtClean="0"/>
            <a:t>人脸识别</a:t>
          </a:r>
          <a:endParaRPr lang="zh-CN" altLang="en-US" sz="2400" dirty="0"/>
        </a:p>
      </dgm:t>
    </dgm:pt>
    <dgm:pt modelId="{4DD1DE82-A2CA-412A-AF3C-962A3FDCDDAA}" type="parTrans" cxnId="{3C81DF1F-3EC9-4EE5-B059-D9D085B716C9}">
      <dgm:prSet/>
      <dgm:spPr/>
      <dgm:t>
        <a:bodyPr/>
        <a:lstStyle/>
        <a:p>
          <a:endParaRPr lang="zh-CN" altLang="en-US"/>
        </a:p>
      </dgm:t>
    </dgm:pt>
    <dgm:pt modelId="{CA912627-11BD-4623-AF4E-E6B7C96DC6BC}" type="sibTrans" cxnId="{3C81DF1F-3EC9-4EE5-B059-D9D085B716C9}">
      <dgm:prSet/>
      <dgm:spPr/>
      <dgm:t>
        <a:bodyPr/>
        <a:lstStyle/>
        <a:p>
          <a:endParaRPr lang="zh-CN" altLang="en-US"/>
        </a:p>
      </dgm:t>
    </dgm:pt>
    <dgm:pt modelId="{02ADDEB1-675D-4776-9EA4-5B68E54BC234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HDR</a:t>
          </a:r>
          <a:endParaRPr lang="zh-CN" altLang="en-US" sz="2400" dirty="0"/>
        </a:p>
      </dgm:t>
    </dgm:pt>
    <dgm:pt modelId="{C39073CC-3B2B-4F61-80D0-7059FE2C9A5C}" type="sibTrans" cxnId="{70BA880E-3EC4-4F84-BDCB-6E1C6A80C1C1}">
      <dgm:prSet/>
      <dgm:spPr/>
      <dgm:t>
        <a:bodyPr/>
        <a:lstStyle/>
        <a:p>
          <a:endParaRPr lang="zh-CN" altLang="en-US"/>
        </a:p>
      </dgm:t>
    </dgm:pt>
    <dgm:pt modelId="{4FCED008-8AC9-4283-9841-D431DC68C896}" type="parTrans" cxnId="{70BA880E-3EC4-4F84-BDCB-6E1C6A80C1C1}">
      <dgm:prSet/>
      <dgm:spPr/>
      <dgm:t>
        <a:bodyPr/>
        <a:lstStyle/>
        <a:p>
          <a:endParaRPr lang="zh-CN" altLang="en-US"/>
        </a:p>
      </dgm:t>
    </dgm:pt>
    <dgm:pt modelId="{C2F40030-AF18-4742-A745-45602D5D080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Soft focus</a:t>
          </a:r>
          <a:endParaRPr lang="zh-CN" altLang="en-US" sz="2400" dirty="0"/>
        </a:p>
      </dgm:t>
    </dgm:pt>
    <dgm:pt modelId="{D022053B-24F6-4503-AD92-F35B3FFB41EA}" type="parTrans" cxnId="{41A1FA24-D86B-4145-9AFD-371F1F945625}">
      <dgm:prSet/>
      <dgm:spPr/>
      <dgm:t>
        <a:bodyPr/>
        <a:lstStyle/>
        <a:p>
          <a:endParaRPr lang="zh-CN" altLang="en-US"/>
        </a:p>
      </dgm:t>
    </dgm:pt>
    <dgm:pt modelId="{E92B0F77-BA02-41A1-A3A3-153F7466A6C9}" type="sibTrans" cxnId="{41A1FA24-D86B-4145-9AFD-371F1F945625}">
      <dgm:prSet/>
      <dgm:spPr/>
      <dgm:t>
        <a:bodyPr/>
        <a:lstStyle/>
        <a:p>
          <a:endParaRPr lang="zh-CN" altLang="en-US"/>
        </a:p>
      </dgm:t>
    </dgm:pt>
    <dgm:pt modelId="{D1CF7EBA-5EF9-43EF-A469-33D59558A8B7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altLang="zh-CN" sz="2400" dirty="0" smtClean="0"/>
            <a:t>File to file </a:t>
          </a:r>
          <a:r>
            <a:rPr lang="zh-CN" altLang="en-US" sz="2400" dirty="0" smtClean="0"/>
            <a:t>模式</a:t>
          </a:r>
          <a:endParaRPr lang="zh-CN" altLang="en-US" sz="2400" dirty="0"/>
        </a:p>
      </dgm:t>
    </dgm:pt>
    <dgm:pt modelId="{144863F2-835D-4AC5-B48B-AE82BD94E22D}" type="parTrans" cxnId="{FF76E2E6-D120-4AB7-A327-BF1201370F3E}">
      <dgm:prSet/>
      <dgm:spPr/>
      <dgm:t>
        <a:bodyPr/>
        <a:lstStyle/>
        <a:p>
          <a:endParaRPr lang="zh-CN" altLang="en-US"/>
        </a:p>
      </dgm:t>
    </dgm:pt>
    <dgm:pt modelId="{6ACF3226-1644-489C-8880-1A29D8D12C13}" type="sibTrans" cxnId="{FF76E2E6-D120-4AB7-A327-BF1201370F3E}">
      <dgm:prSet/>
      <dgm:spPr/>
    </dgm:pt>
    <dgm:pt modelId="{FEE29BC4-9559-4E09-9FEE-2EEF496ADC65}" type="pres">
      <dgm:prSet presAssocID="{64F8A6A7-48E8-4772-93FC-521BF71AFA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EA49D9-F657-4C43-AD2C-BA63976152C7}" type="pres">
      <dgm:prSet presAssocID="{A1EA2D96-8385-492C-9E64-1EF8D857A148}" presName="root1" presStyleCnt="0"/>
      <dgm:spPr/>
      <dgm:t>
        <a:bodyPr/>
        <a:lstStyle/>
        <a:p>
          <a:endParaRPr lang="zh-CN" altLang="en-US"/>
        </a:p>
      </dgm:t>
    </dgm:pt>
    <dgm:pt modelId="{0352C061-DD91-4086-BEAC-6F2A8AF284A5}" type="pres">
      <dgm:prSet presAssocID="{A1EA2D96-8385-492C-9E64-1EF8D857A148}" presName="LevelOneTextNode" presStyleLbl="node0" presStyleIdx="0" presStyleCnt="1" custScaleX="107666" custScaleY="112331" custLinFactX="-98348" custLinFactNeighborX="-100000" custLinFactNeighborY="-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814D2B-ACA7-4259-8FC5-DA4E349BDFFB}" type="pres">
      <dgm:prSet presAssocID="{A1EA2D96-8385-492C-9E64-1EF8D857A148}" presName="level2hierChild" presStyleCnt="0"/>
      <dgm:spPr/>
      <dgm:t>
        <a:bodyPr/>
        <a:lstStyle/>
        <a:p>
          <a:endParaRPr lang="zh-CN" altLang="en-US"/>
        </a:p>
      </dgm:t>
    </dgm:pt>
    <dgm:pt modelId="{02D9CA8A-416B-4879-974B-9287EEB074A9}" type="pres">
      <dgm:prSet presAssocID="{4FCED008-8AC9-4283-9841-D431DC68C896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6075CB8C-D93E-482F-AC32-5494C4167383}" type="pres">
      <dgm:prSet presAssocID="{4FCED008-8AC9-4283-9841-D431DC68C896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C825294B-D15E-46DA-BE27-0BF1A39B5D1D}" type="pres">
      <dgm:prSet presAssocID="{02ADDEB1-675D-4776-9EA4-5B68E54BC234}" presName="root2" presStyleCnt="0"/>
      <dgm:spPr/>
      <dgm:t>
        <a:bodyPr/>
        <a:lstStyle/>
        <a:p>
          <a:endParaRPr lang="zh-CN" altLang="en-US"/>
        </a:p>
      </dgm:t>
    </dgm:pt>
    <dgm:pt modelId="{834181D3-CEDE-4E4E-9081-47E469AAB6A0}" type="pres">
      <dgm:prSet presAssocID="{02ADDEB1-675D-4776-9EA4-5B68E54BC234}" presName="LevelTwoTextNode" presStyleLbl="node2" presStyleIdx="0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EC6C9-B713-436F-9E5B-C34DE3AB6C47}" type="pres">
      <dgm:prSet presAssocID="{02ADDEB1-675D-4776-9EA4-5B68E54BC234}" presName="level3hierChild" presStyleCnt="0"/>
      <dgm:spPr/>
      <dgm:t>
        <a:bodyPr/>
        <a:lstStyle/>
        <a:p>
          <a:endParaRPr lang="zh-CN" altLang="en-US"/>
        </a:p>
      </dgm:t>
    </dgm:pt>
    <dgm:pt modelId="{DFD0238B-2233-4148-A564-C7BED2F47DA9}" type="pres">
      <dgm:prSet presAssocID="{FE1EDC89-9142-4D2C-AB21-304CE5DBEA80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5E6B639C-6117-42BD-AE8E-7CF3DCCA1ADC}" type="pres">
      <dgm:prSet presAssocID="{FE1EDC89-9142-4D2C-AB21-304CE5DBEA80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870AACB1-BB29-451A-B117-29BCEF61CA2D}" type="pres">
      <dgm:prSet presAssocID="{EBF64681-EABF-45C0-94EF-A954573199D3}" presName="root2" presStyleCnt="0"/>
      <dgm:spPr/>
      <dgm:t>
        <a:bodyPr/>
        <a:lstStyle/>
        <a:p>
          <a:endParaRPr lang="zh-CN" altLang="en-US"/>
        </a:p>
      </dgm:t>
    </dgm:pt>
    <dgm:pt modelId="{D8A6CA78-ADB0-4DC9-8487-3E715B684277}" type="pres">
      <dgm:prSet presAssocID="{EBF64681-EABF-45C0-94EF-A954573199D3}" presName="LevelTwoTextNode" presStyleLbl="node2" presStyleIdx="1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C878F-65FF-420E-90D0-A16DB95B7066}" type="pres">
      <dgm:prSet presAssocID="{EBF64681-EABF-45C0-94EF-A954573199D3}" presName="level3hierChild" presStyleCnt="0"/>
      <dgm:spPr/>
      <dgm:t>
        <a:bodyPr/>
        <a:lstStyle/>
        <a:p>
          <a:endParaRPr lang="zh-CN" altLang="en-US"/>
        </a:p>
      </dgm:t>
    </dgm:pt>
    <dgm:pt modelId="{ABBD3E0C-2C7E-4B02-B37C-11E33C39852E}" type="pres">
      <dgm:prSet presAssocID="{2B346EF9-A0B8-4847-ABE4-256D39222188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6F652188-B7CA-4AE0-8D58-2E6328EC9A97}" type="pres">
      <dgm:prSet presAssocID="{2B346EF9-A0B8-4847-ABE4-256D39222188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EDAACBCA-6995-478B-A1AB-B820176E064E}" type="pres">
      <dgm:prSet presAssocID="{7031C84D-45E7-474F-A42E-47880871EA9C}" presName="root2" presStyleCnt="0"/>
      <dgm:spPr/>
      <dgm:t>
        <a:bodyPr/>
        <a:lstStyle/>
        <a:p>
          <a:endParaRPr lang="zh-CN" altLang="en-US"/>
        </a:p>
      </dgm:t>
    </dgm:pt>
    <dgm:pt modelId="{F49FD372-238A-407B-A994-DB310A2BCD01}" type="pres">
      <dgm:prSet presAssocID="{7031C84D-45E7-474F-A42E-47880871EA9C}" presName="LevelTwoTextNode" presStyleLbl="node2" presStyleIdx="2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5613C-B44B-4E21-B147-CFB7EFA0C36A}" type="pres">
      <dgm:prSet presAssocID="{7031C84D-45E7-474F-A42E-47880871EA9C}" presName="level3hierChild" presStyleCnt="0"/>
      <dgm:spPr/>
      <dgm:t>
        <a:bodyPr/>
        <a:lstStyle/>
        <a:p>
          <a:endParaRPr lang="zh-CN" altLang="en-US"/>
        </a:p>
      </dgm:t>
    </dgm:pt>
    <dgm:pt modelId="{41AADFD4-8A5B-41F3-ACB2-5F1AE64C9699}" type="pres">
      <dgm:prSet presAssocID="{E0EA1A0E-CFD1-4E14-8827-19CF57548A1A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5B4FEE30-FC19-4D54-B9C1-4AEE582F6843}" type="pres">
      <dgm:prSet presAssocID="{E0EA1A0E-CFD1-4E14-8827-19CF57548A1A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382D0286-A36A-494F-BD9F-E32D447F1C74}" type="pres">
      <dgm:prSet presAssocID="{F81D348D-B77F-4CAC-9240-690C5F2B0CFD}" presName="root2" presStyleCnt="0"/>
      <dgm:spPr/>
      <dgm:t>
        <a:bodyPr/>
        <a:lstStyle/>
        <a:p>
          <a:endParaRPr lang="zh-CN" altLang="en-US"/>
        </a:p>
      </dgm:t>
    </dgm:pt>
    <dgm:pt modelId="{529B252B-DB8E-42C7-84B1-2AB96D09D5B9}" type="pres">
      <dgm:prSet presAssocID="{F81D348D-B77F-4CAC-9240-690C5F2B0CFD}" presName="LevelTwoTextNode" presStyleLbl="node2" presStyleIdx="3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83F1F-5A86-410D-AF91-DB664DC718B2}" type="pres">
      <dgm:prSet presAssocID="{F81D348D-B77F-4CAC-9240-690C5F2B0CFD}" presName="level3hierChild" presStyleCnt="0"/>
      <dgm:spPr/>
      <dgm:t>
        <a:bodyPr/>
        <a:lstStyle/>
        <a:p>
          <a:endParaRPr lang="zh-CN" altLang="en-US"/>
        </a:p>
      </dgm:t>
    </dgm:pt>
    <dgm:pt modelId="{4EACD14A-7013-460B-BEBC-B4A0751D3A81}" type="pres">
      <dgm:prSet presAssocID="{FC058BC9-DFEB-4EDA-9C55-6E1E9EE70ED9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2A5A7087-BF72-4894-A736-380714E6C225}" type="pres">
      <dgm:prSet presAssocID="{FC058BC9-DFEB-4EDA-9C55-6E1E9EE70ED9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FA4DCF86-A39A-4FC9-9FD7-476033FE1B39}" type="pres">
      <dgm:prSet presAssocID="{72E07682-6116-4E0D-BD59-78295C3F265C}" presName="root2" presStyleCnt="0"/>
      <dgm:spPr/>
      <dgm:t>
        <a:bodyPr/>
        <a:lstStyle/>
        <a:p>
          <a:endParaRPr lang="zh-CN" altLang="en-US"/>
        </a:p>
      </dgm:t>
    </dgm:pt>
    <dgm:pt modelId="{77567A66-ED42-41C9-B978-4F18B8173B03}" type="pres">
      <dgm:prSet presAssocID="{72E07682-6116-4E0D-BD59-78295C3F265C}" presName="LevelTwoTextNode" presStyleLbl="node2" presStyleIdx="4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B4111F-AEC0-403C-B770-3E6ECE951858}" type="pres">
      <dgm:prSet presAssocID="{72E07682-6116-4E0D-BD59-78295C3F265C}" presName="level3hierChild" presStyleCnt="0"/>
      <dgm:spPr/>
      <dgm:t>
        <a:bodyPr/>
        <a:lstStyle/>
        <a:p>
          <a:endParaRPr lang="zh-CN" altLang="en-US"/>
        </a:p>
      </dgm:t>
    </dgm:pt>
    <dgm:pt modelId="{73D64444-DC13-4496-BCE1-D7742993EBB1}" type="pres">
      <dgm:prSet presAssocID="{4DD1DE82-A2CA-412A-AF3C-962A3FDCDDAA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DF046A87-8E31-4CAD-8F11-E89551CF65CB}" type="pres">
      <dgm:prSet presAssocID="{4DD1DE82-A2CA-412A-AF3C-962A3FDCDDAA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A4089C67-C024-44A4-A133-BCC7285B7D5D}" type="pres">
      <dgm:prSet presAssocID="{2D10EAE3-8D2B-44FD-AC85-2BA0C4134731}" presName="root2" presStyleCnt="0"/>
      <dgm:spPr/>
      <dgm:t>
        <a:bodyPr/>
        <a:lstStyle/>
        <a:p>
          <a:endParaRPr lang="zh-CN" altLang="en-US"/>
        </a:p>
      </dgm:t>
    </dgm:pt>
    <dgm:pt modelId="{3677BC94-4982-4BE9-AD6B-918B769CB404}" type="pres">
      <dgm:prSet presAssocID="{2D10EAE3-8D2B-44FD-AC85-2BA0C4134731}" presName="LevelTwoTextNode" presStyleLbl="node2" presStyleIdx="5" presStyleCnt="8" custScaleX="171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1C0EE5-6E4B-4B7C-B01F-03D935992FD6}" type="pres">
      <dgm:prSet presAssocID="{2D10EAE3-8D2B-44FD-AC85-2BA0C4134731}" presName="level3hierChild" presStyleCnt="0"/>
      <dgm:spPr/>
      <dgm:t>
        <a:bodyPr/>
        <a:lstStyle/>
        <a:p>
          <a:endParaRPr lang="zh-CN" altLang="en-US"/>
        </a:p>
      </dgm:t>
    </dgm:pt>
    <dgm:pt modelId="{306DF56B-C9C2-43A4-B28F-E8F6DAC5AD6A}" type="pres">
      <dgm:prSet presAssocID="{D022053B-24F6-4503-AD92-F35B3FFB41EA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2B120300-B4E8-46F1-8FFF-4E0717B91C13}" type="pres">
      <dgm:prSet presAssocID="{D022053B-24F6-4503-AD92-F35B3FFB41EA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B334A2F0-8C64-4953-AB41-84DE7BBEB410}" type="pres">
      <dgm:prSet presAssocID="{C2F40030-AF18-4742-A745-45602D5D080C}" presName="root2" presStyleCnt="0"/>
      <dgm:spPr/>
      <dgm:t>
        <a:bodyPr/>
        <a:lstStyle/>
        <a:p>
          <a:endParaRPr lang="zh-CN" altLang="en-US"/>
        </a:p>
      </dgm:t>
    </dgm:pt>
    <dgm:pt modelId="{E5D3DD18-1080-4957-97CA-6440BF6E9EEC}" type="pres">
      <dgm:prSet presAssocID="{C2F40030-AF18-4742-A745-45602D5D080C}" presName="LevelTwoTextNode" presStyleLbl="node2" presStyleIdx="6" presStyleCnt="8" custScaleX="1721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347786-254B-4474-82DE-8C7731F7A79D}" type="pres">
      <dgm:prSet presAssocID="{C2F40030-AF18-4742-A745-45602D5D080C}" presName="level3hierChild" presStyleCnt="0"/>
      <dgm:spPr/>
      <dgm:t>
        <a:bodyPr/>
        <a:lstStyle/>
        <a:p>
          <a:endParaRPr lang="zh-CN" altLang="en-US"/>
        </a:p>
      </dgm:t>
    </dgm:pt>
    <dgm:pt modelId="{FC316887-A263-4059-8E91-B09FEFBC8D62}" type="pres">
      <dgm:prSet presAssocID="{144863F2-835D-4AC5-B48B-AE82BD94E22D}" presName="conn2-1" presStyleLbl="parChTrans1D2" presStyleIdx="7" presStyleCnt="8"/>
      <dgm:spPr/>
    </dgm:pt>
    <dgm:pt modelId="{43C7500A-3F5E-4AA1-B5C5-55911E70ADAB}" type="pres">
      <dgm:prSet presAssocID="{144863F2-835D-4AC5-B48B-AE82BD94E22D}" presName="connTx" presStyleLbl="parChTrans1D2" presStyleIdx="7" presStyleCnt="8"/>
      <dgm:spPr/>
    </dgm:pt>
    <dgm:pt modelId="{7553C045-C859-4406-808F-9DF14D967D16}" type="pres">
      <dgm:prSet presAssocID="{D1CF7EBA-5EF9-43EF-A469-33D59558A8B7}" presName="root2" presStyleCnt="0"/>
      <dgm:spPr/>
    </dgm:pt>
    <dgm:pt modelId="{CE287169-44FF-45D7-9F02-F7F8D5AFD627}" type="pres">
      <dgm:prSet presAssocID="{D1CF7EBA-5EF9-43EF-A469-33D59558A8B7}" presName="LevelTwoTextNode" presStyleLbl="node2" presStyleIdx="7" presStyleCnt="8" custScaleX="1721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2E346B-8C08-4C2A-B8AD-9235D6BB4463}" type="pres">
      <dgm:prSet presAssocID="{D1CF7EBA-5EF9-43EF-A469-33D59558A8B7}" presName="level3hierChild" presStyleCnt="0"/>
      <dgm:spPr/>
    </dgm:pt>
  </dgm:ptLst>
  <dgm:cxnLst>
    <dgm:cxn modelId="{7EEF4C9A-C3E6-4C4B-8AC3-28B686B88E2F}" type="presOf" srcId="{E0EA1A0E-CFD1-4E14-8827-19CF57548A1A}" destId="{41AADFD4-8A5B-41F3-ACB2-5F1AE64C9699}" srcOrd="0" destOrd="0" presId="urn:microsoft.com/office/officeart/2008/layout/HorizontalMultiLevelHierarchy"/>
    <dgm:cxn modelId="{5335C33D-57B2-4213-9584-02C347E6DB89}" type="presOf" srcId="{D022053B-24F6-4503-AD92-F35B3FFB41EA}" destId="{2B120300-B4E8-46F1-8FFF-4E0717B91C13}" srcOrd="1" destOrd="0" presId="urn:microsoft.com/office/officeart/2008/layout/HorizontalMultiLevelHierarchy"/>
    <dgm:cxn modelId="{3B64B2E2-3D46-43ED-9883-DD555AA08C66}" type="presOf" srcId="{E0EA1A0E-CFD1-4E14-8827-19CF57548A1A}" destId="{5B4FEE30-FC19-4D54-B9C1-4AEE582F6843}" srcOrd="1" destOrd="0" presId="urn:microsoft.com/office/officeart/2008/layout/HorizontalMultiLevelHierarchy"/>
    <dgm:cxn modelId="{F575F503-8856-46FD-9A32-394FEE67541E}" type="presOf" srcId="{D1CF7EBA-5EF9-43EF-A469-33D59558A8B7}" destId="{CE287169-44FF-45D7-9F02-F7F8D5AFD627}" srcOrd="0" destOrd="0" presId="urn:microsoft.com/office/officeart/2008/layout/HorizontalMultiLevelHierarchy"/>
    <dgm:cxn modelId="{69FCAC49-F888-4B3C-8A2C-9241B1801C24}" type="presOf" srcId="{FC058BC9-DFEB-4EDA-9C55-6E1E9EE70ED9}" destId="{2A5A7087-BF72-4894-A736-380714E6C225}" srcOrd="1" destOrd="0" presId="urn:microsoft.com/office/officeart/2008/layout/HorizontalMultiLevelHierarchy"/>
    <dgm:cxn modelId="{C40EA42E-63D0-42B7-AC5A-40B6EDF874B3}" type="presOf" srcId="{7031C84D-45E7-474F-A42E-47880871EA9C}" destId="{F49FD372-238A-407B-A994-DB310A2BCD01}" srcOrd="0" destOrd="0" presId="urn:microsoft.com/office/officeart/2008/layout/HorizontalMultiLevelHierarchy"/>
    <dgm:cxn modelId="{FF76E2E6-D120-4AB7-A327-BF1201370F3E}" srcId="{A1EA2D96-8385-492C-9E64-1EF8D857A148}" destId="{D1CF7EBA-5EF9-43EF-A469-33D59558A8B7}" srcOrd="7" destOrd="0" parTransId="{144863F2-835D-4AC5-B48B-AE82BD94E22D}" sibTransId="{6ACF3226-1644-489C-8880-1A29D8D12C13}"/>
    <dgm:cxn modelId="{5ED1CCE7-0F84-4085-A8E4-6EA5B07204B6}" type="presOf" srcId="{F81D348D-B77F-4CAC-9240-690C5F2B0CFD}" destId="{529B252B-DB8E-42C7-84B1-2AB96D09D5B9}" srcOrd="0" destOrd="0" presId="urn:microsoft.com/office/officeart/2008/layout/HorizontalMultiLevelHierarchy"/>
    <dgm:cxn modelId="{02FED76A-4D5F-49F5-8F3E-6F8CE4114576}" type="presOf" srcId="{4FCED008-8AC9-4283-9841-D431DC68C896}" destId="{02D9CA8A-416B-4879-974B-9287EEB074A9}" srcOrd="0" destOrd="0" presId="urn:microsoft.com/office/officeart/2008/layout/HorizontalMultiLevelHierarchy"/>
    <dgm:cxn modelId="{BE1127ED-10EC-4303-9347-289DDEA36DCD}" srcId="{A1EA2D96-8385-492C-9E64-1EF8D857A148}" destId="{72E07682-6116-4E0D-BD59-78295C3F265C}" srcOrd="4" destOrd="0" parTransId="{FC058BC9-DFEB-4EDA-9C55-6E1E9EE70ED9}" sibTransId="{AA560783-8950-415D-88B5-188A7C742092}"/>
    <dgm:cxn modelId="{31E90332-741D-4633-B098-C79EAFCC61D5}" type="presOf" srcId="{4DD1DE82-A2CA-412A-AF3C-962A3FDCDDAA}" destId="{73D64444-DC13-4496-BCE1-D7742993EBB1}" srcOrd="0" destOrd="0" presId="urn:microsoft.com/office/officeart/2008/layout/HorizontalMultiLevelHierarchy"/>
    <dgm:cxn modelId="{BCEBC439-A556-43B2-8EFD-FAECBE261086}" type="presOf" srcId="{4FCED008-8AC9-4283-9841-D431DC68C896}" destId="{6075CB8C-D93E-482F-AC32-5494C4167383}" srcOrd="1" destOrd="0" presId="urn:microsoft.com/office/officeart/2008/layout/HorizontalMultiLevelHierarchy"/>
    <dgm:cxn modelId="{2A31592C-9125-49FD-89A0-3DED55E8CDC8}" srcId="{64F8A6A7-48E8-4772-93FC-521BF71AFA54}" destId="{A1EA2D96-8385-492C-9E64-1EF8D857A148}" srcOrd="0" destOrd="0" parTransId="{BC5F3275-7050-4890-9C33-854EEC9AD79A}" sibTransId="{FB78BC2E-6C2C-4CCB-BC98-EC326A8E55E4}"/>
    <dgm:cxn modelId="{01F60E58-45E5-4480-AC42-59A2B9F39B8C}" type="presOf" srcId="{72E07682-6116-4E0D-BD59-78295C3F265C}" destId="{77567A66-ED42-41C9-B978-4F18B8173B03}" srcOrd="0" destOrd="0" presId="urn:microsoft.com/office/officeart/2008/layout/HorizontalMultiLevelHierarchy"/>
    <dgm:cxn modelId="{2E1E08CD-8A33-4021-8772-3B04DC5CB05F}" srcId="{A1EA2D96-8385-492C-9E64-1EF8D857A148}" destId="{7031C84D-45E7-474F-A42E-47880871EA9C}" srcOrd="2" destOrd="0" parTransId="{2B346EF9-A0B8-4847-ABE4-256D39222188}" sibTransId="{E2EC16F0-147D-43FB-8574-E12D61F6BDCA}"/>
    <dgm:cxn modelId="{D74208F0-DC48-47BA-84EA-810440D004C7}" type="presOf" srcId="{2D10EAE3-8D2B-44FD-AC85-2BA0C4134731}" destId="{3677BC94-4982-4BE9-AD6B-918B769CB404}" srcOrd="0" destOrd="0" presId="urn:microsoft.com/office/officeart/2008/layout/HorizontalMultiLevelHierarchy"/>
    <dgm:cxn modelId="{909677E6-E8BF-4ACD-A5E9-1609D794F864}" type="presOf" srcId="{A1EA2D96-8385-492C-9E64-1EF8D857A148}" destId="{0352C061-DD91-4086-BEAC-6F2A8AF284A5}" srcOrd="0" destOrd="0" presId="urn:microsoft.com/office/officeart/2008/layout/HorizontalMultiLevelHierarchy"/>
    <dgm:cxn modelId="{EC85F7A7-817C-49F3-B90B-40D1A926BF8B}" type="presOf" srcId="{FE1EDC89-9142-4D2C-AB21-304CE5DBEA80}" destId="{5E6B639C-6117-42BD-AE8E-7CF3DCCA1ADC}" srcOrd="1" destOrd="0" presId="urn:microsoft.com/office/officeart/2008/layout/HorizontalMultiLevelHierarchy"/>
    <dgm:cxn modelId="{84960EF1-DF4B-4DC1-8CCA-DEE6D9FB0891}" type="presOf" srcId="{144863F2-835D-4AC5-B48B-AE82BD94E22D}" destId="{FC316887-A263-4059-8E91-B09FEFBC8D62}" srcOrd="0" destOrd="0" presId="urn:microsoft.com/office/officeart/2008/layout/HorizontalMultiLevelHierarchy"/>
    <dgm:cxn modelId="{9AC41BD0-6D50-4F80-9B91-F5CB5BDFCBC7}" type="presOf" srcId="{FC058BC9-DFEB-4EDA-9C55-6E1E9EE70ED9}" destId="{4EACD14A-7013-460B-BEBC-B4A0751D3A81}" srcOrd="0" destOrd="0" presId="urn:microsoft.com/office/officeart/2008/layout/HorizontalMultiLevelHierarchy"/>
    <dgm:cxn modelId="{0D4A17A8-081A-4F04-B949-743654B7D68A}" type="presOf" srcId="{2B346EF9-A0B8-4847-ABE4-256D39222188}" destId="{ABBD3E0C-2C7E-4B02-B37C-11E33C39852E}" srcOrd="0" destOrd="0" presId="urn:microsoft.com/office/officeart/2008/layout/HorizontalMultiLevelHierarchy"/>
    <dgm:cxn modelId="{3575E335-DAC4-42D1-BFCC-BF26C0D643ED}" type="presOf" srcId="{02ADDEB1-675D-4776-9EA4-5B68E54BC234}" destId="{834181D3-CEDE-4E4E-9081-47E469AAB6A0}" srcOrd="0" destOrd="0" presId="urn:microsoft.com/office/officeart/2008/layout/HorizontalMultiLevelHierarchy"/>
    <dgm:cxn modelId="{7344D776-E979-4EE1-9E03-91F4813A569F}" type="presOf" srcId="{64F8A6A7-48E8-4772-93FC-521BF71AFA54}" destId="{FEE29BC4-9559-4E09-9FEE-2EEF496ADC65}" srcOrd="0" destOrd="0" presId="urn:microsoft.com/office/officeart/2008/layout/HorizontalMultiLevelHierarchy"/>
    <dgm:cxn modelId="{EC06C5D0-3A56-49AC-8228-B4104B6E7C10}" type="presOf" srcId="{144863F2-835D-4AC5-B48B-AE82BD94E22D}" destId="{43C7500A-3F5E-4AA1-B5C5-55911E70ADAB}" srcOrd="1" destOrd="0" presId="urn:microsoft.com/office/officeart/2008/layout/HorizontalMultiLevelHierarchy"/>
    <dgm:cxn modelId="{D0C83C59-78B3-4F69-9997-2CD1925EB598}" type="presOf" srcId="{C2F40030-AF18-4742-A745-45602D5D080C}" destId="{E5D3DD18-1080-4957-97CA-6440BF6E9EEC}" srcOrd="0" destOrd="0" presId="urn:microsoft.com/office/officeart/2008/layout/HorizontalMultiLevelHierarchy"/>
    <dgm:cxn modelId="{D3EF82D0-3DC1-400A-BDDB-775B2151B5A8}" type="presOf" srcId="{D022053B-24F6-4503-AD92-F35B3FFB41EA}" destId="{306DF56B-C9C2-43A4-B28F-E8F6DAC5AD6A}" srcOrd="0" destOrd="0" presId="urn:microsoft.com/office/officeart/2008/layout/HorizontalMultiLevelHierarchy"/>
    <dgm:cxn modelId="{399AF9AB-FA83-42D0-99A6-28AB87E68175}" type="presOf" srcId="{2B346EF9-A0B8-4847-ABE4-256D39222188}" destId="{6F652188-B7CA-4AE0-8D58-2E6328EC9A97}" srcOrd="1" destOrd="0" presId="urn:microsoft.com/office/officeart/2008/layout/HorizontalMultiLevelHierarchy"/>
    <dgm:cxn modelId="{41A1FA24-D86B-4145-9AFD-371F1F945625}" srcId="{A1EA2D96-8385-492C-9E64-1EF8D857A148}" destId="{C2F40030-AF18-4742-A745-45602D5D080C}" srcOrd="6" destOrd="0" parTransId="{D022053B-24F6-4503-AD92-F35B3FFB41EA}" sibTransId="{E92B0F77-BA02-41A1-A3A3-153F7466A6C9}"/>
    <dgm:cxn modelId="{5806DE2E-5DF7-45DE-AD14-2F2482983326}" srcId="{A1EA2D96-8385-492C-9E64-1EF8D857A148}" destId="{EBF64681-EABF-45C0-94EF-A954573199D3}" srcOrd="1" destOrd="0" parTransId="{FE1EDC89-9142-4D2C-AB21-304CE5DBEA80}" sibTransId="{A4387C9D-5026-4694-96BF-B438258505DD}"/>
    <dgm:cxn modelId="{AA812353-EB8B-4669-A5A4-BE15C02DDB6C}" type="presOf" srcId="{4DD1DE82-A2CA-412A-AF3C-962A3FDCDDAA}" destId="{DF046A87-8E31-4CAD-8F11-E89551CF65CB}" srcOrd="1" destOrd="0" presId="urn:microsoft.com/office/officeart/2008/layout/HorizontalMultiLevelHierarchy"/>
    <dgm:cxn modelId="{9E1A3AF2-ABF7-4FD9-A6C4-01B1AFF55F0B}" type="presOf" srcId="{EBF64681-EABF-45C0-94EF-A954573199D3}" destId="{D8A6CA78-ADB0-4DC9-8487-3E715B684277}" srcOrd="0" destOrd="0" presId="urn:microsoft.com/office/officeart/2008/layout/HorizontalMultiLevelHierarchy"/>
    <dgm:cxn modelId="{49F344ED-09E8-4B05-979C-4B82B7747D0E}" srcId="{A1EA2D96-8385-492C-9E64-1EF8D857A148}" destId="{F81D348D-B77F-4CAC-9240-690C5F2B0CFD}" srcOrd="3" destOrd="0" parTransId="{E0EA1A0E-CFD1-4E14-8827-19CF57548A1A}" sibTransId="{474810D2-2758-4B8D-8615-9E5837059D47}"/>
    <dgm:cxn modelId="{3C81DF1F-3EC9-4EE5-B059-D9D085B716C9}" srcId="{A1EA2D96-8385-492C-9E64-1EF8D857A148}" destId="{2D10EAE3-8D2B-44FD-AC85-2BA0C4134731}" srcOrd="5" destOrd="0" parTransId="{4DD1DE82-A2CA-412A-AF3C-962A3FDCDDAA}" sibTransId="{CA912627-11BD-4623-AF4E-E6B7C96DC6BC}"/>
    <dgm:cxn modelId="{70BA880E-3EC4-4F84-BDCB-6E1C6A80C1C1}" srcId="{A1EA2D96-8385-492C-9E64-1EF8D857A148}" destId="{02ADDEB1-675D-4776-9EA4-5B68E54BC234}" srcOrd="0" destOrd="0" parTransId="{4FCED008-8AC9-4283-9841-D431DC68C896}" sibTransId="{C39073CC-3B2B-4F61-80D0-7059FE2C9A5C}"/>
    <dgm:cxn modelId="{BB65157A-A67E-4590-852A-E385358507DF}" type="presOf" srcId="{FE1EDC89-9142-4D2C-AB21-304CE5DBEA80}" destId="{DFD0238B-2233-4148-A564-C7BED2F47DA9}" srcOrd="0" destOrd="0" presId="urn:microsoft.com/office/officeart/2008/layout/HorizontalMultiLevelHierarchy"/>
    <dgm:cxn modelId="{1B017909-4818-4CEF-86D5-3E1569690A08}" type="presParOf" srcId="{FEE29BC4-9559-4E09-9FEE-2EEF496ADC65}" destId="{DFEA49D9-F657-4C43-AD2C-BA63976152C7}" srcOrd="0" destOrd="0" presId="urn:microsoft.com/office/officeart/2008/layout/HorizontalMultiLevelHierarchy"/>
    <dgm:cxn modelId="{15F3B2F2-1112-4FDC-8ED3-7F1590922671}" type="presParOf" srcId="{DFEA49D9-F657-4C43-AD2C-BA63976152C7}" destId="{0352C061-DD91-4086-BEAC-6F2A8AF284A5}" srcOrd="0" destOrd="0" presId="urn:microsoft.com/office/officeart/2008/layout/HorizontalMultiLevelHierarchy"/>
    <dgm:cxn modelId="{ADB2C00F-7009-4BFF-AE09-7B0DBD931EE1}" type="presParOf" srcId="{DFEA49D9-F657-4C43-AD2C-BA63976152C7}" destId="{3D814D2B-ACA7-4259-8FC5-DA4E349BDFFB}" srcOrd="1" destOrd="0" presId="urn:microsoft.com/office/officeart/2008/layout/HorizontalMultiLevelHierarchy"/>
    <dgm:cxn modelId="{578173FE-F604-4A20-9C9A-8951C9A2B459}" type="presParOf" srcId="{3D814D2B-ACA7-4259-8FC5-DA4E349BDFFB}" destId="{02D9CA8A-416B-4879-974B-9287EEB074A9}" srcOrd="0" destOrd="0" presId="urn:microsoft.com/office/officeart/2008/layout/HorizontalMultiLevelHierarchy"/>
    <dgm:cxn modelId="{6A543B95-C573-4885-A346-A85C766E727A}" type="presParOf" srcId="{02D9CA8A-416B-4879-974B-9287EEB074A9}" destId="{6075CB8C-D93E-482F-AC32-5494C4167383}" srcOrd="0" destOrd="0" presId="urn:microsoft.com/office/officeart/2008/layout/HorizontalMultiLevelHierarchy"/>
    <dgm:cxn modelId="{D56FD2BF-BBD8-4DB7-A532-7808523C6065}" type="presParOf" srcId="{3D814D2B-ACA7-4259-8FC5-DA4E349BDFFB}" destId="{C825294B-D15E-46DA-BE27-0BF1A39B5D1D}" srcOrd="1" destOrd="0" presId="urn:microsoft.com/office/officeart/2008/layout/HorizontalMultiLevelHierarchy"/>
    <dgm:cxn modelId="{428264D4-274D-4741-BCFB-F19D754C5E54}" type="presParOf" srcId="{C825294B-D15E-46DA-BE27-0BF1A39B5D1D}" destId="{834181D3-CEDE-4E4E-9081-47E469AAB6A0}" srcOrd="0" destOrd="0" presId="urn:microsoft.com/office/officeart/2008/layout/HorizontalMultiLevelHierarchy"/>
    <dgm:cxn modelId="{B95988E0-A569-48DB-95DD-EE9E647CDC13}" type="presParOf" srcId="{C825294B-D15E-46DA-BE27-0BF1A39B5D1D}" destId="{B04EC6C9-B713-436F-9E5B-C34DE3AB6C47}" srcOrd="1" destOrd="0" presId="urn:microsoft.com/office/officeart/2008/layout/HorizontalMultiLevelHierarchy"/>
    <dgm:cxn modelId="{6C20601F-4CA5-4BA2-BECF-40BF3F9ACA80}" type="presParOf" srcId="{3D814D2B-ACA7-4259-8FC5-DA4E349BDFFB}" destId="{DFD0238B-2233-4148-A564-C7BED2F47DA9}" srcOrd="2" destOrd="0" presId="urn:microsoft.com/office/officeart/2008/layout/HorizontalMultiLevelHierarchy"/>
    <dgm:cxn modelId="{D1BF444D-D2F6-4525-A350-879C31127E63}" type="presParOf" srcId="{DFD0238B-2233-4148-A564-C7BED2F47DA9}" destId="{5E6B639C-6117-42BD-AE8E-7CF3DCCA1ADC}" srcOrd="0" destOrd="0" presId="urn:microsoft.com/office/officeart/2008/layout/HorizontalMultiLevelHierarchy"/>
    <dgm:cxn modelId="{BE73AEA5-D81C-4458-916B-9E563F5057A3}" type="presParOf" srcId="{3D814D2B-ACA7-4259-8FC5-DA4E349BDFFB}" destId="{870AACB1-BB29-451A-B117-29BCEF61CA2D}" srcOrd="3" destOrd="0" presId="urn:microsoft.com/office/officeart/2008/layout/HorizontalMultiLevelHierarchy"/>
    <dgm:cxn modelId="{24DB4E2A-8D6E-432E-BF7F-C94364DFFF15}" type="presParOf" srcId="{870AACB1-BB29-451A-B117-29BCEF61CA2D}" destId="{D8A6CA78-ADB0-4DC9-8487-3E715B684277}" srcOrd="0" destOrd="0" presId="urn:microsoft.com/office/officeart/2008/layout/HorizontalMultiLevelHierarchy"/>
    <dgm:cxn modelId="{068CABFF-4855-4FC8-8F81-C47E8C28F52E}" type="presParOf" srcId="{870AACB1-BB29-451A-B117-29BCEF61CA2D}" destId="{8E4C878F-65FF-420E-90D0-A16DB95B7066}" srcOrd="1" destOrd="0" presId="urn:microsoft.com/office/officeart/2008/layout/HorizontalMultiLevelHierarchy"/>
    <dgm:cxn modelId="{AA1EE020-37F7-4BBB-94FC-6F0D4F0AB2F9}" type="presParOf" srcId="{3D814D2B-ACA7-4259-8FC5-DA4E349BDFFB}" destId="{ABBD3E0C-2C7E-4B02-B37C-11E33C39852E}" srcOrd="4" destOrd="0" presId="urn:microsoft.com/office/officeart/2008/layout/HorizontalMultiLevelHierarchy"/>
    <dgm:cxn modelId="{84B60D33-18CE-4EE2-A796-5513901DF34E}" type="presParOf" srcId="{ABBD3E0C-2C7E-4B02-B37C-11E33C39852E}" destId="{6F652188-B7CA-4AE0-8D58-2E6328EC9A97}" srcOrd="0" destOrd="0" presId="urn:microsoft.com/office/officeart/2008/layout/HorizontalMultiLevelHierarchy"/>
    <dgm:cxn modelId="{A2F9B73D-F8F6-47E7-B52F-96F9DB5EBB51}" type="presParOf" srcId="{3D814D2B-ACA7-4259-8FC5-DA4E349BDFFB}" destId="{EDAACBCA-6995-478B-A1AB-B820176E064E}" srcOrd="5" destOrd="0" presId="urn:microsoft.com/office/officeart/2008/layout/HorizontalMultiLevelHierarchy"/>
    <dgm:cxn modelId="{A1515741-96E2-4B32-BEED-65FDD45D1A57}" type="presParOf" srcId="{EDAACBCA-6995-478B-A1AB-B820176E064E}" destId="{F49FD372-238A-407B-A994-DB310A2BCD01}" srcOrd="0" destOrd="0" presId="urn:microsoft.com/office/officeart/2008/layout/HorizontalMultiLevelHierarchy"/>
    <dgm:cxn modelId="{A38B3EB2-3E7E-4590-B89B-8B340B1994E0}" type="presParOf" srcId="{EDAACBCA-6995-478B-A1AB-B820176E064E}" destId="{0575613C-B44B-4E21-B147-CFB7EFA0C36A}" srcOrd="1" destOrd="0" presId="urn:microsoft.com/office/officeart/2008/layout/HorizontalMultiLevelHierarchy"/>
    <dgm:cxn modelId="{D5050F4D-D3A0-4ED8-A0CC-A70ECCD1CE22}" type="presParOf" srcId="{3D814D2B-ACA7-4259-8FC5-DA4E349BDFFB}" destId="{41AADFD4-8A5B-41F3-ACB2-5F1AE64C9699}" srcOrd="6" destOrd="0" presId="urn:microsoft.com/office/officeart/2008/layout/HorizontalMultiLevelHierarchy"/>
    <dgm:cxn modelId="{94B19D30-8364-4473-9933-66BDE6AFE261}" type="presParOf" srcId="{41AADFD4-8A5B-41F3-ACB2-5F1AE64C9699}" destId="{5B4FEE30-FC19-4D54-B9C1-4AEE582F6843}" srcOrd="0" destOrd="0" presId="urn:microsoft.com/office/officeart/2008/layout/HorizontalMultiLevelHierarchy"/>
    <dgm:cxn modelId="{EA5E8CA9-3D86-45E5-8C6F-5DF18D11E57A}" type="presParOf" srcId="{3D814D2B-ACA7-4259-8FC5-DA4E349BDFFB}" destId="{382D0286-A36A-494F-BD9F-E32D447F1C74}" srcOrd="7" destOrd="0" presId="urn:microsoft.com/office/officeart/2008/layout/HorizontalMultiLevelHierarchy"/>
    <dgm:cxn modelId="{51C3ECA2-3CFF-4753-94E6-208E8174E9C3}" type="presParOf" srcId="{382D0286-A36A-494F-BD9F-E32D447F1C74}" destId="{529B252B-DB8E-42C7-84B1-2AB96D09D5B9}" srcOrd="0" destOrd="0" presId="urn:microsoft.com/office/officeart/2008/layout/HorizontalMultiLevelHierarchy"/>
    <dgm:cxn modelId="{69D2E6CB-FD5E-4D30-B24E-2A5787B98F66}" type="presParOf" srcId="{382D0286-A36A-494F-BD9F-E32D447F1C74}" destId="{4CC83F1F-5A86-410D-AF91-DB664DC718B2}" srcOrd="1" destOrd="0" presId="urn:microsoft.com/office/officeart/2008/layout/HorizontalMultiLevelHierarchy"/>
    <dgm:cxn modelId="{B39F3A3E-21AE-4BD4-B57C-34AA679DB4DC}" type="presParOf" srcId="{3D814D2B-ACA7-4259-8FC5-DA4E349BDFFB}" destId="{4EACD14A-7013-460B-BEBC-B4A0751D3A81}" srcOrd="8" destOrd="0" presId="urn:microsoft.com/office/officeart/2008/layout/HorizontalMultiLevelHierarchy"/>
    <dgm:cxn modelId="{3FE320E2-DF52-41F4-8F75-D64AC93DFC4E}" type="presParOf" srcId="{4EACD14A-7013-460B-BEBC-B4A0751D3A81}" destId="{2A5A7087-BF72-4894-A736-380714E6C225}" srcOrd="0" destOrd="0" presId="urn:microsoft.com/office/officeart/2008/layout/HorizontalMultiLevelHierarchy"/>
    <dgm:cxn modelId="{8892FFC8-82CB-473F-80C7-2D5F590B0F1C}" type="presParOf" srcId="{3D814D2B-ACA7-4259-8FC5-DA4E349BDFFB}" destId="{FA4DCF86-A39A-4FC9-9FD7-476033FE1B39}" srcOrd="9" destOrd="0" presId="urn:microsoft.com/office/officeart/2008/layout/HorizontalMultiLevelHierarchy"/>
    <dgm:cxn modelId="{2695CA98-07E1-45DF-9072-3533EF255BC0}" type="presParOf" srcId="{FA4DCF86-A39A-4FC9-9FD7-476033FE1B39}" destId="{77567A66-ED42-41C9-B978-4F18B8173B03}" srcOrd="0" destOrd="0" presId="urn:microsoft.com/office/officeart/2008/layout/HorizontalMultiLevelHierarchy"/>
    <dgm:cxn modelId="{9E671392-88EF-4B37-8DE4-F1F5874B56F9}" type="presParOf" srcId="{FA4DCF86-A39A-4FC9-9FD7-476033FE1B39}" destId="{F1B4111F-AEC0-403C-B770-3E6ECE951858}" srcOrd="1" destOrd="0" presId="urn:microsoft.com/office/officeart/2008/layout/HorizontalMultiLevelHierarchy"/>
    <dgm:cxn modelId="{86837026-1278-4ED8-AE14-97E69B741904}" type="presParOf" srcId="{3D814D2B-ACA7-4259-8FC5-DA4E349BDFFB}" destId="{73D64444-DC13-4496-BCE1-D7742993EBB1}" srcOrd="10" destOrd="0" presId="urn:microsoft.com/office/officeart/2008/layout/HorizontalMultiLevelHierarchy"/>
    <dgm:cxn modelId="{00B1A852-D2FB-4580-B6BB-F9BCE55110BB}" type="presParOf" srcId="{73D64444-DC13-4496-BCE1-D7742993EBB1}" destId="{DF046A87-8E31-4CAD-8F11-E89551CF65CB}" srcOrd="0" destOrd="0" presId="urn:microsoft.com/office/officeart/2008/layout/HorizontalMultiLevelHierarchy"/>
    <dgm:cxn modelId="{3DB7F6C5-4BCD-413B-9BAD-C3F1036CCFDC}" type="presParOf" srcId="{3D814D2B-ACA7-4259-8FC5-DA4E349BDFFB}" destId="{A4089C67-C024-44A4-A133-BCC7285B7D5D}" srcOrd="11" destOrd="0" presId="urn:microsoft.com/office/officeart/2008/layout/HorizontalMultiLevelHierarchy"/>
    <dgm:cxn modelId="{EDA492FC-064A-4AA7-97C0-48BCA37F0401}" type="presParOf" srcId="{A4089C67-C024-44A4-A133-BCC7285B7D5D}" destId="{3677BC94-4982-4BE9-AD6B-918B769CB404}" srcOrd="0" destOrd="0" presId="urn:microsoft.com/office/officeart/2008/layout/HorizontalMultiLevelHierarchy"/>
    <dgm:cxn modelId="{50E83654-F5A4-4B83-92C1-F8D39E45A86C}" type="presParOf" srcId="{A4089C67-C024-44A4-A133-BCC7285B7D5D}" destId="{5C1C0EE5-6E4B-4B7C-B01F-03D935992FD6}" srcOrd="1" destOrd="0" presId="urn:microsoft.com/office/officeart/2008/layout/HorizontalMultiLevelHierarchy"/>
    <dgm:cxn modelId="{6EEAD189-1C6B-4040-BBD6-0615DA29FA34}" type="presParOf" srcId="{3D814D2B-ACA7-4259-8FC5-DA4E349BDFFB}" destId="{306DF56B-C9C2-43A4-B28F-E8F6DAC5AD6A}" srcOrd="12" destOrd="0" presId="urn:microsoft.com/office/officeart/2008/layout/HorizontalMultiLevelHierarchy"/>
    <dgm:cxn modelId="{DE1E05B6-82A4-4E76-A188-0EB36977E3ED}" type="presParOf" srcId="{306DF56B-C9C2-43A4-B28F-E8F6DAC5AD6A}" destId="{2B120300-B4E8-46F1-8FFF-4E0717B91C13}" srcOrd="0" destOrd="0" presId="urn:microsoft.com/office/officeart/2008/layout/HorizontalMultiLevelHierarchy"/>
    <dgm:cxn modelId="{CFF5B618-37D9-422C-9281-169974AAAF47}" type="presParOf" srcId="{3D814D2B-ACA7-4259-8FC5-DA4E349BDFFB}" destId="{B334A2F0-8C64-4953-AB41-84DE7BBEB410}" srcOrd="13" destOrd="0" presId="urn:microsoft.com/office/officeart/2008/layout/HorizontalMultiLevelHierarchy"/>
    <dgm:cxn modelId="{697C59C8-E12D-4A36-982C-2D5007354CEA}" type="presParOf" srcId="{B334A2F0-8C64-4953-AB41-84DE7BBEB410}" destId="{E5D3DD18-1080-4957-97CA-6440BF6E9EEC}" srcOrd="0" destOrd="0" presId="urn:microsoft.com/office/officeart/2008/layout/HorizontalMultiLevelHierarchy"/>
    <dgm:cxn modelId="{94EE78C8-18CB-4040-B02A-8E3603F7A4F0}" type="presParOf" srcId="{B334A2F0-8C64-4953-AB41-84DE7BBEB410}" destId="{FB347786-254B-4474-82DE-8C7731F7A79D}" srcOrd="1" destOrd="0" presId="urn:microsoft.com/office/officeart/2008/layout/HorizontalMultiLevelHierarchy"/>
    <dgm:cxn modelId="{F3CBB52D-BAD0-4AD9-9CCC-150AB0B2AE43}" type="presParOf" srcId="{3D814D2B-ACA7-4259-8FC5-DA4E349BDFFB}" destId="{FC316887-A263-4059-8E91-B09FEFBC8D62}" srcOrd="14" destOrd="0" presId="urn:microsoft.com/office/officeart/2008/layout/HorizontalMultiLevelHierarchy"/>
    <dgm:cxn modelId="{0F9D72AE-08AA-4C63-968C-A2EBCD2C22CC}" type="presParOf" srcId="{FC316887-A263-4059-8E91-B09FEFBC8D62}" destId="{43C7500A-3F5E-4AA1-B5C5-55911E70ADAB}" srcOrd="0" destOrd="0" presId="urn:microsoft.com/office/officeart/2008/layout/HorizontalMultiLevelHierarchy"/>
    <dgm:cxn modelId="{FDAA3D0E-CE01-4259-B867-E4BD1223B44B}" type="presParOf" srcId="{3D814D2B-ACA7-4259-8FC5-DA4E349BDFFB}" destId="{7553C045-C859-4406-808F-9DF14D967D16}" srcOrd="15" destOrd="0" presId="urn:microsoft.com/office/officeart/2008/layout/HorizontalMultiLevelHierarchy"/>
    <dgm:cxn modelId="{ED1C4E5E-A870-411F-9D28-B28D50C44F16}" type="presParOf" srcId="{7553C045-C859-4406-808F-9DF14D967D16}" destId="{CE287169-44FF-45D7-9F02-F7F8D5AFD627}" srcOrd="0" destOrd="0" presId="urn:microsoft.com/office/officeart/2008/layout/HorizontalMultiLevelHierarchy"/>
    <dgm:cxn modelId="{4B1470DD-2EEC-4459-8728-0CF2287F3AC9}" type="presParOf" srcId="{7553C045-C859-4406-808F-9DF14D967D16}" destId="{FB2E346B-8C08-4C2A-B8AD-9235D6BB44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519F86-568F-420D-9A39-3935A200E26D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0F13A9F-5293-453E-A0FD-910D27612AFD}">
      <dgm:prSet/>
      <dgm:spPr/>
      <dgm:t>
        <a:bodyPr/>
        <a:lstStyle/>
        <a:p>
          <a:pPr rtl="0"/>
          <a:r>
            <a:rPr lang="zh-CN" dirty="0" smtClean="0"/>
            <a:t>支持多流：</a:t>
          </a:r>
          <a:r>
            <a:rPr lang="en-US" altLang="zh-CN" dirty="0" smtClean="0"/>
            <a:t>P</a:t>
          </a:r>
          <a:r>
            <a:rPr lang="en-US" dirty="0" smtClean="0"/>
            <a:t>review/capture/raw</a:t>
          </a:r>
          <a:endParaRPr lang="zh-CN" dirty="0"/>
        </a:p>
      </dgm:t>
    </dgm:pt>
    <dgm:pt modelId="{FB20AD3D-2F1D-495C-AF37-B44BE9629169}" type="parTrans" cxnId="{2754AAB5-47C9-4348-B398-45468118E78C}">
      <dgm:prSet/>
      <dgm:spPr/>
      <dgm:t>
        <a:bodyPr/>
        <a:lstStyle/>
        <a:p>
          <a:endParaRPr lang="zh-CN" altLang="en-US"/>
        </a:p>
      </dgm:t>
    </dgm:pt>
    <dgm:pt modelId="{37B5862E-28B5-40B0-9096-234B0150EBC2}" type="sibTrans" cxnId="{2754AAB5-47C9-4348-B398-45468118E78C}">
      <dgm:prSet/>
      <dgm:spPr/>
      <dgm:t>
        <a:bodyPr/>
        <a:lstStyle/>
        <a:p>
          <a:endParaRPr lang="zh-CN" altLang="en-US"/>
        </a:p>
      </dgm:t>
    </dgm:pt>
    <dgm:pt modelId="{B1F7D88B-DDE4-414B-A0E0-E271DBB1202A}">
      <dgm:prSet/>
      <dgm:spPr/>
      <dgm:t>
        <a:bodyPr/>
        <a:lstStyle/>
        <a:p>
          <a:pPr rtl="0"/>
          <a:r>
            <a:rPr lang="en-US" dirty="0" smtClean="0"/>
            <a:t>                   Preview/video</a:t>
          </a:r>
          <a:endParaRPr lang="zh-CN" dirty="0"/>
        </a:p>
      </dgm:t>
    </dgm:pt>
    <dgm:pt modelId="{86B77758-0F79-4860-93B6-C5528FCADEE5}" type="parTrans" cxnId="{498C56FC-A324-4AC6-BF70-B1FA07BB9813}">
      <dgm:prSet/>
      <dgm:spPr/>
      <dgm:t>
        <a:bodyPr/>
        <a:lstStyle/>
        <a:p>
          <a:endParaRPr lang="zh-CN" altLang="en-US"/>
        </a:p>
      </dgm:t>
    </dgm:pt>
    <dgm:pt modelId="{153A745E-573C-4F5C-9B80-8BE7323C8FF9}" type="sibTrans" cxnId="{498C56FC-A324-4AC6-BF70-B1FA07BB9813}">
      <dgm:prSet/>
      <dgm:spPr/>
      <dgm:t>
        <a:bodyPr/>
        <a:lstStyle/>
        <a:p>
          <a:endParaRPr lang="zh-CN" altLang="en-US"/>
        </a:p>
      </dgm:t>
    </dgm:pt>
    <dgm:pt modelId="{75F0236D-76D0-4346-8272-33CBD7F24BFA}">
      <dgm:prSet/>
      <dgm:spPr/>
      <dgm:t>
        <a:bodyPr/>
        <a:lstStyle/>
        <a:p>
          <a:pPr rtl="0"/>
          <a:r>
            <a:rPr lang="zh-CN" smtClean="0"/>
            <a:t>支持双路同时工作</a:t>
          </a:r>
          <a:endParaRPr lang="zh-CN"/>
        </a:p>
      </dgm:t>
    </dgm:pt>
    <dgm:pt modelId="{E71DA40A-51BB-404C-9CCF-75D84048B535}" type="parTrans" cxnId="{419DF8A6-B68B-481B-B691-6BE98373754F}">
      <dgm:prSet/>
      <dgm:spPr/>
      <dgm:t>
        <a:bodyPr/>
        <a:lstStyle/>
        <a:p>
          <a:endParaRPr lang="zh-CN" altLang="en-US"/>
        </a:p>
      </dgm:t>
    </dgm:pt>
    <dgm:pt modelId="{9B560D12-BAE1-410A-A467-A1D5D5A20572}" type="sibTrans" cxnId="{419DF8A6-B68B-481B-B691-6BE98373754F}">
      <dgm:prSet/>
      <dgm:spPr/>
      <dgm:t>
        <a:bodyPr/>
        <a:lstStyle/>
        <a:p>
          <a:endParaRPr lang="zh-CN" altLang="en-US"/>
        </a:p>
      </dgm:t>
    </dgm:pt>
    <dgm:pt modelId="{C590D984-226A-4FFE-9D5E-05C072236266}">
      <dgm:prSet/>
      <dgm:spPr/>
      <dgm:t>
        <a:bodyPr/>
        <a:lstStyle/>
        <a:p>
          <a:pPr rtl="0"/>
          <a:r>
            <a:rPr lang="zh-CN" dirty="0" smtClean="0"/>
            <a:t>支持</a:t>
          </a:r>
          <a:r>
            <a:rPr lang="en-US" dirty="0" smtClean="0"/>
            <a:t>PDAF</a:t>
          </a:r>
          <a:endParaRPr lang="zh-CN" dirty="0"/>
        </a:p>
      </dgm:t>
    </dgm:pt>
    <dgm:pt modelId="{608434CD-04BB-4BAC-BAD6-FE30943E5C97}" type="parTrans" cxnId="{19BF837E-835D-439C-8FBC-51DF7A269275}">
      <dgm:prSet/>
      <dgm:spPr/>
      <dgm:t>
        <a:bodyPr/>
        <a:lstStyle/>
        <a:p>
          <a:endParaRPr lang="zh-CN" altLang="en-US"/>
        </a:p>
      </dgm:t>
    </dgm:pt>
    <dgm:pt modelId="{91E6CC98-8081-4445-81C3-39FF3CC16870}" type="sibTrans" cxnId="{19BF837E-835D-439C-8FBC-51DF7A269275}">
      <dgm:prSet/>
      <dgm:spPr/>
      <dgm:t>
        <a:bodyPr/>
        <a:lstStyle/>
        <a:p>
          <a:endParaRPr lang="zh-CN" altLang="en-US"/>
        </a:p>
      </dgm:t>
    </dgm:pt>
    <dgm:pt modelId="{A91F4600-13BC-421C-A501-207A8C686E11}">
      <dgm:prSet/>
      <dgm:spPr/>
      <dgm:t>
        <a:bodyPr/>
        <a:lstStyle/>
        <a:p>
          <a:pPr rtl="0"/>
          <a:r>
            <a:rPr lang="zh-CN" altLang="en-US" dirty="0" smtClean="0"/>
            <a:t>支持</a:t>
          </a:r>
          <a:r>
            <a:rPr lang="en-US" altLang="zh-CN" dirty="0" smtClean="0"/>
            <a:t>offline DNS</a:t>
          </a:r>
          <a:endParaRPr lang="zh-CN" dirty="0"/>
        </a:p>
      </dgm:t>
    </dgm:pt>
    <dgm:pt modelId="{A516D335-0A73-4344-8A08-AE08227FE99E}" type="parTrans" cxnId="{EC7F88C8-0101-4EBB-8ECC-CD87F3A739C8}">
      <dgm:prSet/>
      <dgm:spPr/>
      <dgm:t>
        <a:bodyPr/>
        <a:lstStyle/>
        <a:p>
          <a:endParaRPr lang="zh-CN" altLang="en-US"/>
        </a:p>
      </dgm:t>
    </dgm:pt>
    <dgm:pt modelId="{7624D65E-206B-4C6E-83CC-AF613B45A493}" type="sibTrans" cxnId="{EC7F88C8-0101-4EBB-8ECC-CD87F3A739C8}">
      <dgm:prSet/>
      <dgm:spPr/>
      <dgm:t>
        <a:bodyPr/>
        <a:lstStyle/>
        <a:p>
          <a:endParaRPr lang="zh-CN" altLang="en-US"/>
        </a:p>
      </dgm:t>
    </dgm:pt>
    <dgm:pt modelId="{862C87C3-183D-4588-9279-15ED0B44E332}">
      <dgm:prSet/>
      <dgm:spPr/>
      <dgm:t>
        <a:bodyPr/>
        <a:lstStyle/>
        <a:p>
          <a:pPr rtl="0"/>
          <a:r>
            <a:rPr lang="zh-CN" altLang="en-US" dirty="0" smtClean="0"/>
            <a:t>支持 软件辅助对焦</a:t>
          </a:r>
          <a:endParaRPr lang="zh-CN" dirty="0"/>
        </a:p>
      </dgm:t>
    </dgm:pt>
    <dgm:pt modelId="{4E3880D2-17EF-4F19-BE34-28001D3269E5}" type="parTrans" cxnId="{07349A19-F3A5-48D1-A87A-A0A406B459FC}">
      <dgm:prSet/>
      <dgm:spPr/>
      <dgm:t>
        <a:bodyPr/>
        <a:lstStyle/>
        <a:p>
          <a:endParaRPr lang="zh-CN" altLang="en-US"/>
        </a:p>
      </dgm:t>
    </dgm:pt>
    <dgm:pt modelId="{5AD87A5A-CC0D-42F9-B4BB-088A3D3F02DE}" type="sibTrans" cxnId="{07349A19-F3A5-48D1-A87A-A0A406B459FC}">
      <dgm:prSet/>
      <dgm:spPr/>
      <dgm:t>
        <a:bodyPr/>
        <a:lstStyle/>
        <a:p>
          <a:endParaRPr lang="zh-CN" altLang="en-US"/>
        </a:p>
      </dgm:t>
    </dgm:pt>
    <dgm:pt modelId="{DF88EC8F-0572-453F-8949-43EFF2283D01}" type="pres">
      <dgm:prSet presAssocID="{4A519F86-568F-420D-9A39-3935A200E2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C017DD8-345E-47F4-B916-39F6FEEE1AD4}" type="pres">
      <dgm:prSet presAssocID="{4A519F86-568F-420D-9A39-3935A200E26D}" presName="Name1" presStyleCnt="0"/>
      <dgm:spPr/>
    </dgm:pt>
    <dgm:pt modelId="{EB664BDF-3EB7-4A99-B714-E4D2730D516D}" type="pres">
      <dgm:prSet presAssocID="{4A519F86-568F-420D-9A39-3935A200E26D}" presName="cycle" presStyleCnt="0"/>
      <dgm:spPr/>
    </dgm:pt>
    <dgm:pt modelId="{C559FD4F-2DBB-48FB-AA70-7BD2F2EE777A}" type="pres">
      <dgm:prSet presAssocID="{4A519F86-568F-420D-9A39-3935A200E26D}" presName="srcNode" presStyleLbl="node1" presStyleIdx="0" presStyleCnt="6"/>
      <dgm:spPr/>
    </dgm:pt>
    <dgm:pt modelId="{52F04586-5198-45CE-8AAB-C28C00EAB7CD}" type="pres">
      <dgm:prSet presAssocID="{4A519F86-568F-420D-9A39-3935A200E26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C5C491C-DC28-406C-810F-E711AE5A0155}" type="pres">
      <dgm:prSet presAssocID="{4A519F86-568F-420D-9A39-3935A200E26D}" presName="extraNode" presStyleLbl="node1" presStyleIdx="0" presStyleCnt="6"/>
      <dgm:spPr/>
    </dgm:pt>
    <dgm:pt modelId="{AF0C70D5-CB6F-49BC-BA2E-D27CEAB83FAF}" type="pres">
      <dgm:prSet presAssocID="{4A519F86-568F-420D-9A39-3935A200E26D}" presName="dstNode" presStyleLbl="node1" presStyleIdx="0" presStyleCnt="6"/>
      <dgm:spPr/>
    </dgm:pt>
    <dgm:pt modelId="{AE2F3B09-BC28-4C6E-9509-57B15D82A076}" type="pres">
      <dgm:prSet presAssocID="{F0F13A9F-5293-453E-A0FD-910D27612AF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30CE-0EBB-4541-A94F-5A3AE0E5B4CB}" type="pres">
      <dgm:prSet presAssocID="{F0F13A9F-5293-453E-A0FD-910D27612AFD}" presName="accent_1" presStyleCnt="0"/>
      <dgm:spPr/>
    </dgm:pt>
    <dgm:pt modelId="{09C258DB-7BF0-429C-AE38-D7FF92FF8470}" type="pres">
      <dgm:prSet presAssocID="{F0F13A9F-5293-453E-A0FD-910D27612AFD}" presName="accentRepeatNode" presStyleLbl="solidFgAcc1" presStyleIdx="0" presStyleCnt="6"/>
      <dgm:spPr/>
    </dgm:pt>
    <dgm:pt modelId="{8089CE78-DD57-4045-9F58-F22D7FD52FB9}" type="pres">
      <dgm:prSet presAssocID="{B1F7D88B-DDE4-414B-A0E0-E271DBB1202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3A8C3-05A7-4FDB-A254-7F6AF11A6C23}" type="pres">
      <dgm:prSet presAssocID="{B1F7D88B-DDE4-414B-A0E0-E271DBB1202A}" presName="accent_2" presStyleCnt="0"/>
      <dgm:spPr/>
    </dgm:pt>
    <dgm:pt modelId="{2E34E301-5295-48D1-A55C-C4FC68E56265}" type="pres">
      <dgm:prSet presAssocID="{B1F7D88B-DDE4-414B-A0E0-E271DBB1202A}" presName="accentRepeatNode" presStyleLbl="solidFgAcc1" presStyleIdx="1" presStyleCnt="6"/>
      <dgm:spPr/>
    </dgm:pt>
    <dgm:pt modelId="{89515E73-16B7-4CC6-B4E6-A06750391343}" type="pres">
      <dgm:prSet presAssocID="{75F0236D-76D0-4346-8272-33CBD7F24BF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CA2F45-7A62-44A7-BB7A-B73026BB2EFE}" type="pres">
      <dgm:prSet presAssocID="{75F0236D-76D0-4346-8272-33CBD7F24BFA}" presName="accent_3" presStyleCnt="0"/>
      <dgm:spPr/>
    </dgm:pt>
    <dgm:pt modelId="{2E1FBFDC-DF03-436B-84EA-266709A50AF7}" type="pres">
      <dgm:prSet presAssocID="{75F0236D-76D0-4346-8272-33CBD7F24BFA}" presName="accentRepeatNode" presStyleLbl="solidFgAcc1" presStyleIdx="2" presStyleCnt="6"/>
      <dgm:spPr/>
    </dgm:pt>
    <dgm:pt modelId="{33D4166E-C4E7-498A-BAD1-8CE3383A0A10}" type="pres">
      <dgm:prSet presAssocID="{C590D984-226A-4FFE-9D5E-05C0722362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9B987-0B35-4733-9FFF-1A3D784134C0}" type="pres">
      <dgm:prSet presAssocID="{C590D984-226A-4FFE-9D5E-05C072236266}" presName="accent_4" presStyleCnt="0"/>
      <dgm:spPr/>
    </dgm:pt>
    <dgm:pt modelId="{222A76A9-AC58-409C-B2C0-2D96B216F2C6}" type="pres">
      <dgm:prSet presAssocID="{C590D984-226A-4FFE-9D5E-05C072236266}" presName="accentRepeatNode" presStyleLbl="solidFgAcc1" presStyleIdx="3" presStyleCnt="6"/>
      <dgm:spPr/>
    </dgm:pt>
    <dgm:pt modelId="{36445B76-F6B2-4105-B30B-11F59FE78B38}" type="pres">
      <dgm:prSet presAssocID="{A91F4600-13BC-421C-A501-207A8C686E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867E3-B90A-4FC6-ACF8-B9C8592B0172}" type="pres">
      <dgm:prSet presAssocID="{A91F4600-13BC-421C-A501-207A8C686E11}" presName="accent_5" presStyleCnt="0"/>
      <dgm:spPr/>
    </dgm:pt>
    <dgm:pt modelId="{552B05FA-0892-41F0-A5EE-DDD1BE0BCC60}" type="pres">
      <dgm:prSet presAssocID="{A91F4600-13BC-421C-A501-207A8C686E11}" presName="accentRepeatNode" presStyleLbl="solidFgAcc1" presStyleIdx="4" presStyleCnt="6"/>
      <dgm:spPr/>
    </dgm:pt>
    <dgm:pt modelId="{AB5D5CF1-08AF-4931-8B9C-879C9B4B14CC}" type="pres">
      <dgm:prSet presAssocID="{862C87C3-183D-4588-9279-15ED0B44E33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85CD8B-FD87-47EC-BBA4-C592EBDABBFB}" type="pres">
      <dgm:prSet presAssocID="{862C87C3-183D-4588-9279-15ED0B44E332}" presName="accent_6" presStyleCnt="0"/>
      <dgm:spPr/>
    </dgm:pt>
    <dgm:pt modelId="{A8E0A897-3A9C-4124-9DA6-9D51D675865A}" type="pres">
      <dgm:prSet presAssocID="{862C87C3-183D-4588-9279-15ED0B44E332}" presName="accentRepeatNode" presStyleLbl="solidFgAcc1" presStyleIdx="5" presStyleCnt="6"/>
      <dgm:spPr/>
    </dgm:pt>
  </dgm:ptLst>
  <dgm:cxnLst>
    <dgm:cxn modelId="{116599C2-95B5-413F-B8B9-FD2EF0C516C1}" type="presOf" srcId="{A91F4600-13BC-421C-A501-207A8C686E11}" destId="{36445B76-F6B2-4105-B30B-11F59FE78B38}" srcOrd="0" destOrd="0" presId="urn:microsoft.com/office/officeart/2008/layout/VerticalCurvedList"/>
    <dgm:cxn modelId="{498C56FC-A324-4AC6-BF70-B1FA07BB9813}" srcId="{4A519F86-568F-420D-9A39-3935A200E26D}" destId="{B1F7D88B-DDE4-414B-A0E0-E271DBB1202A}" srcOrd="1" destOrd="0" parTransId="{86B77758-0F79-4860-93B6-C5528FCADEE5}" sibTransId="{153A745E-573C-4F5C-9B80-8BE7323C8FF9}"/>
    <dgm:cxn modelId="{5B895EE7-3EC9-4529-A9C3-FA0FA4F0A913}" type="presOf" srcId="{C590D984-226A-4FFE-9D5E-05C072236266}" destId="{33D4166E-C4E7-498A-BAD1-8CE3383A0A10}" srcOrd="0" destOrd="0" presId="urn:microsoft.com/office/officeart/2008/layout/VerticalCurvedList"/>
    <dgm:cxn modelId="{5D949EB7-4608-4216-A58D-C581FB96691A}" type="presOf" srcId="{B1F7D88B-DDE4-414B-A0E0-E271DBB1202A}" destId="{8089CE78-DD57-4045-9F58-F22D7FD52FB9}" srcOrd="0" destOrd="0" presId="urn:microsoft.com/office/officeart/2008/layout/VerticalCurvedList"/>
    <dgm:cxn modelId="{A6B03C1F-8D84-4218-BCE6-19F2E8B100D7}" type="presOf" srcId="{37B5862E-28B5-40B0-9096-234B0150EBC2}" destId="{52F04586-5198-45CE-8AAB-C28C00EAB7CD}" srcOrd="0" destOrd="0" presId="urn:microsoft.com/office/officeart/2008/layout/VerticalCurvedList"/>
    <dgm:cxn modelId="{19BF837E-835D-439C-8FBC-51DF7A269275}" srcId="{4A519F86-568F-420D-9A39-3935A200E26D}" destId="{C590D984-226A-4FFE-9D5E-05C072236266}" srcOrd="3" destOrd="0" parTransId="{608434CD-04BB-4BAC-BAD6-FE30943E5C97}" sibTransId="{91E6CC98-8081-4445-81C3-39FF3CC16870}"/>
    <dgm:cxn modelId="{A0BB4040-B4AC-4417-8750-B8FBA03A43CD}" type="presOf" srcId="{4A519F86-568F-420D-9A39-3935A200E26D}" destId="{DF88EC8F-0572-453F-8949-43EFF2283D01}" srcOrd="0" destOrd="0" presId="urn:microsoft.com/office/officeart/2008/layout/VerticalCurvedList"/>
    <dgm:cxn modelId="{07349A19-F3A5-48D1-A87A-A0A406B459FC}" srcId="{4A519F86-568F-420D-9A39-3935A200E26D}" destId="{862C87C3-183D-4588-9279-15ED0B44E332}" srcOrd="5" destOrd="0" parTransId="{4E3880D2-17EF-4F19-BE34-28001D3269E5}" sibTransId="{5AD87A5A-CC0D-42F9-B4BB-088A3D3F02DE}"/>
    <dgm:cxn modelId="{0902BF4A-BA2E-47D3-8E4E-34BAFA030855}" type="presOf" srcId="{75F0236D-76D0-4346-8272-33CBD7F24BFA}" destId="{89515E73-16B7-4CC6-B4E6-A06750391343}" srcOrd="0" destOrd="0" presId="urn:microsoft.com/office/officeart/2008/layout/VerticalCurvedList"/>
    <dgm:cxn modelId="{419DF8A6-B68B-481B-B691-6BE98373754F}" srcId="{4A519F86-568F-420D-9A39-3935A200E26D}" destId="{75F0236D-76D0-4346-8272-33CBD7F24BFA}" srcOrd="2" destOrd="0" parTransId="{E71DA40A-51BB-404C-9CCF-75D84048B535}" sibTransId="{9B560D12-BAE1-410A-A467-A1D5D5A20572}"/>
    <dgm:cxn modelId="{FCDFF8D2-E7BE-41D5-BF34-AF8C9E4D91C5}" type="presOf" srcId="{862C87C3-183D-4588-9279-15ED0B44E332}" destId="{AB5D5CF1-08AF-4931-8B9C-879C9B4B14CC}" srcOrd="0" destOrd="0" presId="urn:microsoft.com/office/officeart/2008/layout/VerticalCurvedList"/>
    <dgm:cxn modelId="{DF0423BB-923B-43DC-8D62-F059541BD301}" type="presOf" srcId="{F0F13A9F-5293-453E-A0FD-910D27612AFD}" destId="{AE2F3B09-BC28-4C6E-9509-57B15D82A076}" srcOrd="0" destOrd="0" presId="urn:microsoft.com/office/officeart/2008/layout/VerticalCurvedList"/>
    <dgm:cxn modelId="{EC7F88C8-0101-4EBB-8ECC-CD87F3A739C8}" srcId="{4A519F86-568F-420D-9A39-3935A200E26D}" destId="{A91F4600-13BC-421C-A501-207A8C686E11}" srcOrd="4" destOrd="0" parTransId="{A516D335-0A73-4344-8A08-AE08227FE99E}" sibTransId="{7624D65E-206B-4C6E-83CC-AF613B45A493}"/>
    <dgm:cxn modelId="{2754AAB5-47C9-4348-B398-45468118E78C}" srcId="{4A519F86-568F-420D-9A39-3935A200E26D}" destId="{F0F13A9F-5293-453E-A0FD-910D27612AFD}" srcOrd="0" destOrd="0" parTransId="{FB20AD3D-2F1D-495C-AF37-B44BE9629169}" sibTransId="{37B5862E-28B5-40B0-9096-234B0150EBC2}"/>
    <dgm:cxn modelId="{6CF091EC-3196-4BF7-A93A-4E65492AB9CA}" type="presParOf" srcId="{DF88EC8F-0572-453F-8949-43EFF2283D01}" destId="{9C017DD8-345E-47F4-B916-39F6FEEE1AD4}" srcOrd="0" destOrd="0" presId="urn:microsoft.com/office/officeart/2008/layout/VerticalCurvedList"/>
    <dgm:cxn modelId="{BE6938EB-87E2-4DEC-B5CE-FB115B0A6CA8}" type="presParOf" srcId="{9C017DD8-345E-47F4-B916-39F6FEEE1AD4}" destId="{EB664BDF-3EB7-4A99-B714-E4D2730D516D}" srcOrd="0" destOrd="0" presId="urn:microsoft.com/office/officeart/2008/layout/VerticalCurvedList"/>
    <dgm:cxn modelId="{B8A9A2FE-7715-47A9-83FF-87FA0A10B304}" type="presParOf" srcId="{EB664BDF-3EB7-4A99-B714-E4D2730D516D}" destId="{C559FD4F-2DBB-48FB-AA70-7BD2F2EE777A}" srcOrd="0" destOrd="0" presId="urn:microsoft.com/office/officeart/2008/layout/VerticalCurvedList"/>
    <dgm:cxn modelId="{9DEDD490-0A1C-4B16-B143-DE5045FF2038}" type="presParOf" srcId="{EB664BDF-3EB7-4A99-B714-E4D2730D516D}" destId="{52F04586-5198-45CE-8AAB-C28C00EAB7CD}" srcOrd="1" destOrd="0" presId="urn:microsoft.com/office/officeart/2008/layout/VerticalCurvedList"/>
    <dgm:cxn modelId="{52969336-FEB3-45B8-8FDD-457E4639C16E}" type="presParOf" srcId="{EB664BDF-3EB7-4A99-B714-E4D2730D516D}" destId="{9C5C491C-DC28-406C-810F-E711AE5A0155}" srcOrd="2" destOrd="0" presId="urn:microsoft.com/office/officeart/2008/layout/VerticalCurvedList"/>
    <dgm:cxn modelId="{34A4AE5D-866E-422C-AB6C-1DA542DDE9D9}" type="presParOf" srcId="{EB664BDF-3EB7-4A99-B714-E4D2730D516D}" destId="{AF0C70D5-CB6F-49BC-BA2E-D27CEAB83FAF}" srcOrd="3" destOrd="0" presId="urn:microsoft.com/office/officeart/2008/layout/VerticalCurvedList"/>
    <dgm:cxn modelId="{960D1030-C4E8-40F6-A22C-95D78620FB1A}" type="presParOf" srcId="{9C017DD8-345E-47F4-B916-39F6FEEE1AD4}" destId="{AE2F3B09-BC28-4C6E-9509-57B15D82A076}" srcOrd="1" destOrd="0" presId="urn:microsoft.com/office/officeart/2008/layout/VerticalCurvedList"/>
    <dgm:cxn modelId="{93BF574D-A44F-4337-ACBB-2406DF817863}" type="presParOf" srcId="{9C017DD8-345E-47F4-B916-39F6FEEE1AD4}" destId="{07BD30CE-0EBB-4541-A94F-5A3AE0E5B4CB}" srcOrd="2" destOrd="0" presId="urn:microsoft.com/office/officeart/2008/layout/VerticalCurvedList"/>
    <dgm:cxn modelId="{E08808D1-E3B2-4C62-B395-42AD3A622BCA}" type="presParOf" srcId="{07BD30CE-0EBB-4541-A94F-5A3AE0E5B4CB}" destId="{09C258DB-7BF0-429C-AE38-D7FF92FF8470}" srcOrd="0" destOrd="0" presId="urn:microsoft.com/office/officeart/2008/layout/VerticalCurvedList"/>
    <dgm:cxn modelId="{16134058-19A0-47F4-BB2F-0F5D1E6D82FD}" type="presParOf" srcId="{9C017DD8-345E-47F4-B916-39F6FEEE1AD4}" destId="{8089CE78-DD57-4045-9F58-F22D7FD52FB9}" srcOrd="3" destOrd="0" presId="urn:microsoft.com/office/officeart/2008/layout/VerticalCurvedList"/>
    <dgm:cxn modelId="{1E74057A-6321-43DD-8F5A-B3CFD45DBB2D}" type="presParOf" srcId="{9C017DD8-345E-47F4-B916-39F6FEEE1AD4}" destId="{39F3A8C3-05A7-4FDB-A254-7F6AF11A6C23}" srcOrd="4" destOrd="0" presId="urn:microsoft.com/office/officeart/2008/layout/VerticalCurvedList"/>
    <dgm:cxn modelId="{E5D1B4BA-EF04-4333-A1AB-0118FEF2C968}" type="presParOf" srcId="{39F3A8C3-05A7-4FDB-A254-7F6AF11A6C23}" destId="{2E34E301-5295-48D1-A55C-C4FC68E56265}" srcOrd="0" destOrd="0" presId="urn:microsoft.com/office/officeart/2008/layout/VerticalCurvedList"/>
    <dgm:cxn modelId="{291D767D-4964-4149-85B9-A0549D953568}" type="presParOf" srcId="{9C017DD8-345E-47F4-B916-39F6FEEE1AD4}" destId="{89515E73-16B7-4CC6-B4E6-A06750391343}" srcOrd="5" destOrd="0" presId="urn:microsoft.com/office/officeart/2008/layout/VerticalCurvedList"/>
    <dgm:cxn modelId="{78169448-6E73-4F15-8AD6-8BB98F5BF787}" type="presParOf" srcId="{9C017DD8-345E-47F4-B916-39F6FEEE1AD4}" destId="{87CA2F45-7A62-44A7-BB7A-B73026BB2EFE}" srcOrd="6" destOrd="0" presId="urn:microsoft.com/office/officeart/2008/layout/VerticalCurvedList"/>
    <dgm:cxn modelId="{006D5887-0543-4E02-A4AC-59EF9788D988}" type="presParOf" srcId="{87CA2F45-7A62-44A7-BB7A-B73026BB2EFE}" destId="{2E1FBFDC-DF03-436B-84EA-266709A50AF7}" srcOrd="0" destOrd="0" presId="urn:microsoft.com/office/officeart/2008/layout/VerticalCurvedList"/>
    <dgm:cxn modelId="{C2CC963D-D4D2-43EA-A01F-E2647392F824}" type="presParOf" srcId="{9C017DD8-345E-47F4-B916-39F6FEEE1AD4}" destId="{33D4166E-C4E7-498A-BAD1-8CE3383A0A10}" srcOrd="7" destOrd="0" presId="urn:microsoft.com/office/officeart/2008/layout/VerticalCurvedList"/>
    <dgm:cxn modelId="{16B85593-46DD-4573-A285-88B82D039779}" type="presParOf" srcId="{9C017DD8-345E-47F4-B916-39F6FEEE1AD4}" destId="{61F9B987-0B35-4733-9FFF-1A3D784134C0}" srcOrd="8" destOrd="0" presId="urn:microsoft.com/office/officeart/2008/layout/VerticalCurvedList"/>
    <dgm:cxn modelId="{66C0A9E6-E4DF-4640-B45E-D751FD1B1109}" type="presParOf" srcId="{61F9B987-0B35-4733-9FFF-1A3D784134C0}" destId="{222A76A9-AC58-409C-B2C0-2D96B216F2C6}" srcOrd="0" destOrd="0" presId="urn:microsoft.com/office/officeart/2008/layout/VerticalCurvedList"/>
    <dgm:cxn modelId="{968B4FB2-4AEF-4B44-B045-DD055C59512C}" type="presParOf" srcId="{9C017DD8-345E-47F4-B916-39F6FEEE1AD4}" destId="{36445B76-F6B2-4105-B30B-11F59FE78B38}" srcOrd="9" destOrd="0" presId="urn:microsoft.com/office/officeart/2008/layout/VerticalCurvedList"/>
    <dgm:cxn modelId="{09AF0714-A913-464D-8043-603ED0AEDDCB}" type="presParOf" srcId="{9C017DD8-345E-47F4-B916-39F6FEEE1AD4}" destId="{9B8867E3-B90A-4FC6-ACF8-B9C8592B0172}" srcOrd="10" destOrd="0" presId="urn:microsoft.com/office/officeart/2008/layout/VerticalCurvedList"/>
    <dgm:cxn modelId="{7F51792A-72CE-472F-AD65-B8E7A7AAE991}" type="presParOf" srcId="{9B8867E3-B90A-4FC6-ACF8-B9C8592B0172}" destId="{552B05FA-0892-41F0-A5EE-DDD1BE0BCC60}" srcOrd="0" destOrd="0" presId="urn:microsoft.com/office/officeart/2008/layout/VerticalCurvedList"/>
    <dgm:cxn modelId="{26CB80ED-50BE-4032-903D-11972674EB82}" type="presParOf" srcId="{9C017DD8-345E-47F4-B916-39F6FEEE1AD4}" destId="{AB5D5CF1-08AF-4931-8B9C-879C9B4B14CC}" srcOrd="11" destOrd="0" presId="urn:microsoft.com/office/officeart/2008/layout/VerticalCurvedList"/>
    <dgm:cxn modelId="{7A0CDE02-7857-4730-976E-3FC1F344B544}" type="presParOf" srcId="{9C017DD8-345E-47F4-B916-39F6FEEE1AD4}" destId="{0085CD8B-FD87-47EC-BBA4-C592EBDABBFB}" srcOrd="12" destOrd="0" presId="urn:microsoft.com/office/officeart/2008/layout/VerticalCurvedList"/>
    <dgm:cxn modelId="{1C6C494A-205A-45FA-9769-16C3C12F7131}" type="presParOf" srcId="{0085CD8B-FD87-47EC-BBA4-C592EBDABBFB}" destId="{A8E0A897-3A9C-4124-9DA6-9D51D67586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D65002-3823-4FC9-AD9A-BCC584B2394E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14D00B4-8E77-459D-BFC3-276BCE7CF926}">
      <dgm:prSet custT="1"/>
      <dgm:spPr/>
      <dgm:t>
        <a:bodyPr/>
        <a:lstStyle/>
        <a:p>
          <a:pPr rtl="0"/>
          <a:r>
            <a:rPr lang="en-US" sz="2000" b="1" dirty="0" smtClean="0"/>
            <a:t>1861  </a:t>
          </a:r>
          <a:r>
            <a:rPr lang="en-US" sz="2000" b="1" dirty="0" err="1" smtClean="0"/>
            <a:t>Isp</a:t>
          </a:r>
          <a:r>
            <a:rPr lang="zh-CN" sz="2000" b="1" dirty="0" smtClean="0"/>
            <a:t>调试总结</a:t>
          </a:r>
          <a:endParaRPr lang="zh-CN" sz="2000" b="1" dirty="0"/>
        </a:p>
      </dgm:t>
    </dgm:pt>
    <dgm:pt modelId="{17BCC87D-D837-4316-AD9F-3C547C906083}" type="parTrans" cxnId="{E37E32CA-9254-4837-89EF-CA4ED5F3FB74}">
      <dgm:prSet/>
      <dgm:spPr/>
      <dgm:t>
        <a:bodyPr/>
        <a:lstStyle/>
        <a:p>
          <a:endParaRPr lang="zh-CN" altLang="en-US"/>
        </a:p>
      </dgm:t>
    </dgm:pt>
    <dgm:pt modelId="{1A32EAD3-81E3-4BD5-A8A6-89DC9519B067}" type="sibTrans" cxnId="{E37E32CA-9254-4837-89EF-CA4ED5F3FB74}">
      <dgm:prSet/>
      <dgm:spPr/>
      <dgm:t>
        <a:bodyPr/>
        <a:lstStyle/>
        <a:p>
          <a:endParaRPr lang="zh-CN" altLang="en-US"/>
        </a:p>
      </dgm:t>
    </dgm:pt>
    <dgm:pt modelId="{C568A13A-CC64-4D95-833B-1977F990EFB2}">
      <dgm:prSet custT="1"/>
      <dgm:spPr/>
      <dgm:t>
        <a:bodyPr/>
        <a:lstStyle/>
        <a:p>
          <a:pPr rtl="0"/>
          <a:r>
            <a:rPr lang="en-US" sz="2000" b="1" dirty="0" smtClean="0"/>
            <a:t>1861 </a:t>
          </a:r>
          <a:r>
            <a:rPr lang="en-US" sz="2000" b="1" dirty="0" err="1" smtClean="0"/>
            <a:t>Pdaf</a:t>
          </a:r>
          <a:r>
            <a:rPr lang="zh-CN" sz="2000" b="1" dirty="0" smtClean="0"/>
            <a:t>调试总结</a:t>
          </a:r>
          <a:endParaRPr lang="zh-CN" sz="2000" b="1" dirty="0"/>
        </a:p>
      </dgm:t>
    </dgm:pt>
    <dgm:pt modelId="{A321256B-DACC-41BD-A208-DDC7FF6FA848}" type="parTrans" cxnId="{513F515B-BB1A-4B31-857F-D568CFCB7670}">
      <dgm:prSet/>
      <dgm:spPr/>
      <dgm:t>
        <a:bodyPr/>
        <a:lstStyle/>
        <a:p>
          <a:endParaRPr lang="zh-CN" altLang="en-US"/>
        </a:p>
      </dgm:t>
    </dgm:pt>
    <dgm:pt modelId="{E1488223-1404-4737-B0C4-1E06E0B2925B}" type="sibTrans" cxnId="{513F515B-BB1A-4B31-857F-D568CFCB7670}">
      <dgm:prSet/>
      <dgm:spPr/>
      <dgm:t>
        <a:bodyPr/>
        <a:lstStyle/>
        <a:p>
          <a:endParaRPr lang="zh-CN" altLang="en-US"/>
        </a:p>
      </dgm:t>
    </dgm:pt>
    <dgm:pt modelId="{A01F5D7E-7237-4FBE-AD80-2B145E10A29C}">
      <dgm:prSet custT="1"/>
      <dgm:spPr/>
      <dgm:t>
        <a:bodyPr/>
        <a:lstStyle/>
        <a:p>
          <a:pPr rtl="0"/>
          <a:r>
            <a:rPr lang="en-US" sz="2000" b="1" dirty="0" smtClean="0"/>
            <a:t>1861 PDNS</a:t>
          </a:r>
          <a:r>
            <a:rPr lang="zh-CN" sz="2000" b="1" dirty="0" smtClean="0"/>
            <a:t>调试总结</a:t>
          </a:r>
          <a:endParaRPr lang="zh-CN" sz="2000" b="1" dirty="0"/>
        </a:p>
      </dgm:t>
    </dgm:pt>
    <dgm:pt modelId="{B51A5E53-F5D5-4932-8196-A38168EA8B37}" type="parTrans" cxnId="{DA969906-D3BE-4805-9425-530717D4CF06}">
      <dgm:prSet/>
      <dgm:spPr/>
      <dgm:t>
        <a:bodyPr/>
        <a:lstStyle/>
        <a:p>
          <a:endParaRPr lang="zh-CN" altLang="en-US"/>
        </a:p>
      </dgm:t>
    </dgm:pt>
    <dgm:pt modelId="{0DFF22BC-4FCB-4A49-AD2E-F6BA9657CF55}" type="sibTrans" cxnId="{DA969906-D3BE-4805-9425-530717D4CF06}">
      <dgm:prSet/>
      <dgm:spPr/>
      <dgm:t>
        <a:bodyPr/>
        <a:lstStyle/>
        <a:p>
          <a:endParaRPr lang="zh-CN" altLang="en-US"/>
        </a:p>
      </dgm:t>
    </dgm:pt>
    <dgm:pt modelId="{A2958DA9-2173-4E2F-921F-D7A24584156C}">
      <dgm:prSet custT="1"/>
      <dgm:spPr/>
      <dgm:t>
        <a:bodyPr/>
        <a:lstStyle/>
        <a:p>
          <a:pPr rtl="0"/>
          <a:r>
            <a:rPr lang="en-US" sz="2000" b="1" dirty="0" smtClean="0"/>
            <a:t>1861 </a:t>
          </a:r>
          <a:r>
            <a:rPr lang="zh-CN" sz="2000" b="1" dirty="0" smtClean="0"/>
            <a:t>效果调试总结</a:t>
          </a:r>
          <a:endParaRPr lang="zh-CN" sz="2000" b="1" dirty="0"/>
        </a:p>
      </dgm:t>
    </dgm:pt>
    <dgm:pt modelId="{4785A65F-4D5B-4AC2-ABBA-A0764C4CAEBB}" type="parTrans" cxnId="{8FBCBC7D-37D2-4523-B2FD-41D7688A3015}">
      <dgm:prSet/>
      <dgm:spPr/>
      <dgm:t>
        <a:bodyPr/>
        <a:lstStyle/>
        <a:p>
          <a:endParaRPr lang="zh-CN" altLang="en-US"/>
        </a:p>
      </dgm:t>
    </dgm:pt>
    <dgm:pt modelId="{67DC1AAF-E916-4E56-893C-F484035BF5F7}" type="sibTrans" cxnId="{8FBCBC7D-37D2-4523-B2FD-41D7688A3015}">
      <dgm:prSet/>
      <dgm:spPr/>
      <dgm:t>
        <a:bodyPr/>
        <a:lstStyle/>
        <a:p>
          <a:endParaRPr lang="zh-CN" altLang="en-US"/>
        </a:p>
      </dgm:t>
    </dgm:pt>
    <dgm:pt modelId="{5FDEB21A-6569-4483-9890-22DD852BD111}">
      <dgm:prSet custT="1"/>
      <dgm:spPr/>
      <dgm:t>
        <a:bodyPr/>
        <a:lstStyle/>
        <a:p>
          <a:pPr rtl="0"/>
          <a:r>
            <a:rPr lang="zh-CN" altLang="en-US" sz="2000" b="1" dirty="0" smtClean="0"/>
            <a:t>总结文档</a:t>
          </a:r>
          <a:endParaRPr lang="zh-CN" altLang="en-US" sz="2000" b="1" dirty="0"/>
        </a:p>
      </dgm:t>
    </dgm:pt>
    <dgm:pt modelId="{621363C7-8D9C-4F81-BFF6-7291A34A2483}" type="parTrans" cxnId="{9B560B67-8DDD-46F7-9AD4-24F8BD1586D2}">
      <dgm:prSet/>
      <dgm:spPr/>
      <dgm:t>
        <a:bodyPr/>
        <a:lstStyle/>
        <a:p>
          <a:endParaRPr lang="zh-CN" altLang="en-US"/>
        </a:p>
      </dgm:t>
    </dgm:pt>
    <dgm:pt modelId="{0ACE9A5F-4206-40B2-9C2D-0E6CC796BE8E}" type="sibTrans" cxnId="{9B560B67-8DDD-46F7-9AD4-24F8BD1586D2}">
      <dgm:prSet/>
      <dgm:spPr/>
      <dgm:t>
        <a:bodyPr/>
        <a:lstStyle/>
        <a:p>
          <a:endParaRPr lang="zh-CN" altLang="en-US"/>
        </a:p>
      </dgm:t>
    </dgm:pt>
    <dgm:pt modelId="{B5597724-DDF6-45C0-8DA1-ECEB13A226A1}">
      <dgm:prSet custT="1"/>
      <dgm:spPr/>
      <dgm:t>
        <a:bodyPr/>
        <a:lstStyle/>
        <a:p>
          <a:pPr rtl="0"/>
          <a:r>
            <a:rPr lang="en-US" altLang="zh-CN" sz="2000" b="1" dirty="0" smtClean="0"/>
            <a:t>1861 HAL</a:t>
          </a:r>
          <a:r>
            <a:rPr lang="zh-CN" altLang="en-US" sz="2000" b="1" dirty="0" smtClean="0"/>
            <a:t>流程结构</a:t>
          </a:r>
          <a:endParaRPr lang="zh-CN" sz="2000" b="1" dirty="0"/>
        </a:p>
      </dgm:t>
    </dgm:pt>
    <dgm:pt modelId="{CB399252-5980-4370-B44E-248D13611BBC}" type="parTrans" cxnId="{3A6946E6-FE30-47B9-B5EF-C9ECA31535A8}">
      <dgm:prSet/>
      <dgm:spPr/>
      <dgm:t>
        <a:bodyPr/>
        <a:lstStyle/>
        <a:p>
          <a:endParaRPr lang="zh-CN" altLang="en-US"/>
        </a:p>
      </dgm:t>
    </dgm:pt>
    <dgm:pt modelId="{2CEC1419-A479-4967-8119-E47B94C7DA30}" type="sibTrans" cxnId="{3A6946E6-FE30-47B9-B5EF-C9ECA31535A8}">
      <dgm:prSet/>
      <dgm:spPr/>
      <dgm:t>
        <a:bodyPr/>
        <a:lstStyle/>
        <a:p>
          <a:endParaRPr lang="zh-CN" altLang="en-US"/>
        </a:p>
      </dgm:t>
    </dgm:pt>
    <dgm:pt modelId="{F8F7E0A4-BEDF-4A50-AED4-76D0C4876145}">
      <dgm:prSet custT="1"/>
      <dgm:spPr/>
      <dgm:t>
        <a:bodyPr/>
        <a:lstStyle/>
        <a:p>
          <a:pPr rtl="0"/>
          <a:r>
            <a:rPr lang="en-US" altLang="zh-CN" sz="2000" b="1" dirty="0" smtClean="0"/>
            <a:t>1861 </a:t>
          </a:r>
          <a:r>
            <a:rPr lang="zh-CN" altLang="en-US" sz="2000" b="1" dirty="0" smtClean="0"/>
            <a:t>双路</a:t>
          </a:r>
          <a:r>
            <a:rPr lang="en-US" altLang="zh-CN" sz="2000" b="1" dirty="0" smtClean="0"/>
            <a:t>camera</a:t>
          </a:r>
          <a:r>
            <a:rPr lang="zh-CN" altLang="en-US" sz="2000" b="1" dirty="0" smtClean="0"/>
            <a:t>调试总结</a:t>
          </a:r>
          <a:endParaRPr lang="zh-CN" sz="2000" b="1" dirty="0"/>
        </a:p>
      </dgm:t>
    </dgm:pt>
    <dgm:pt modelId="{D04A0BC7-C8AC-45B6-A379-4CF58867B379}" type="parTrans" cxnId="{B73B7F54-68AD-4A94-90FB-F22F25990128}">
      <dgm:prSet/>
      <dgm:spPr/>
      <dgm:t>
        <a:bodyPr/>
        <a:lstStyle/>
        <a:p>
          <a:endParaRPr lang="zh-CN" altLang="en-US"/>
        </a:p>
      </dgm:t>
    </dgm:pt>
    <dgm:pt modelId="{7771E473-CF8E-4894-90A4-C07DA041D5C1}" type="sibTrans" cxnId="{B73B7F54-68AD-4A94-90FB-F22F25990128}">
      <dgm:prSet/>
      <dgm:spPr/>
      <dgm:t>
        <a:bodyPr/>
        <a:lstStyle/>
        <a:p>
          <a:endParaRPr lang="zh-CN" altLang="en-US"/>
        </a:p>
      </dgm:t>
    </dgm:pt>
    <dgm:pt modelId="{26AE273F-13A4-4BEA-8C20-26D032F0F9BC}" type="pres">
      <dgm:prSet presAssocID="{59D65002-3823-4FC9-AD9A-BCC584B2394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842AC65-E9B1-4D0F-BB51-BE1969CC75B6}" type="pres">
      <dgm:prSet presAssocID="{5FDEB21A-6569-4483-9890-22DD852BD111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31B6BF3F-7076-486D-A16D-790868DF1F1A}" type="pres">
      <dgm:prSet presAssocID="{5FDEB21A-6569-4483-9890-22DD852BD111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6D961EB2-FA8C-45E5-8D37-676C3A4ACE75}" type="pres">
      <dgm:prSet presAssocID="{5FDEB21A-6569-4483-9890-22DD852BD11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6E1B292-FED6-4AA9-AAE8-41B4DA0644D5}" type="pres">
      <dgm:prSet presAssocID="{5FDEB21A-6569-4483-9890-22DD852BD11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460E78F-8668-4C78-A0D6-5AFF665AFB48}" type="pres">
      <dgm:prSet presAssocID="{914D00B4-8E77-459D-BFC3-276BCE7CF92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49F9F49-C704-4834-8F8C-C85BA3F3C404}" type="pres">
      <dgm:prSet presAssocID="{914D00B4-8E77-459D-BFC3-276BCE7CF926}" presName="Image" presStyleLbl="node1" presStyleIdx="0" presStyleCnt="6" custScaleX="94410" custScaleY="73139"/>
      <dgm:spPr/>
      <dgm:t>
        <a:bodyPr/>
        <a:lstStyle/>
        <a:p>
          <a:endParaRPr lang="zh-CN" altLang="en-US"/>
        </a:p>
      </dgm:t>
    </dgm:pt>
    <dgm:pt modelId="{BB10B51A-FBD0-4FE0-B553-0717E763D4ED}" type="pres">
      <dgm:prSet presAssocID="{914D00B4-8E77-459D-BFC3-276BCE7CF926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11C4C-0B22-44FC-8364-E86C52D496EC}" type="pres">
      <dgm:prSet presAssocID="{C568A13A-CC64-4D95-833B-1977F990EFB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40EB9B9-1D95-4346-9A68-0185343338BA}" type="pres">
      <dgm:prSet presAssocID="{C568A13A-CC64-4D95-833B-1977F990EFB2}" presName="Image" presStyleLbl="node1" presStyleIdx="1" presStyleCnt="6" custScaleX="94410" custScaleY="67724"/>
      <dgm:spPr/>
      <dgm:t>
        <a:bodyPr/>
        <a:lstStyle/>
        <a:p>
          <a:endParaRPr lang="zh-CN" altLang="en-US"/>
        </a:p>
      </dgm:t>
    </dgm:pt>
    <dgm:pt modelId="{D7DA0F2A-EF36-4C48-9F57-808C09B0CBF1}" type="pres">
      <dgm:prSet presAssocID="{C568A13A-CC64-4D95-833B-1977F990EFB2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244F2-C3E9-4ADC-8D5C-9152DEFF4760}" type="pres">
      <dgm:prSet presAssocID="{A01F5D7E-7237-4FBE-AD80-2B145E10A29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36759BE-CE85-43BC-9416-E3789490E5BE}" type="pres">
      <dgm:prSet presAssocID="{A01F5D7E-7237-4FBE-AD80-2B145E10A29C}" presName="Image" presStyleLbl="node1" presStyleIdx="2" presStyleCnt="6" custScaleX="94411" custScaleY="89631"/>
      <dgm:spPr/>
      <dgm:t>
        <a:bodyPr/>
        <a:lstStyle/>
        <a:p>
          <a:endParaRPr lang="zh-CN" altLang="en-US"/>
        </a:p>
      </dgm:t>
    </dgm:pt>
    <dgm:pt modelId="{A31F4EE4-458C-4058-ACD0-1F15E9CA285E}" type="pres">
      <dgm:prSet presAssocID="{A01F5D7E-7237-4FBE-AD80-2B145E10A29C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B03B98-A4BB-405E-8257-892F94365F4E}" type="pres">
      <dgm:prSet presAssocID="{A2958DA9-2173-4E2F-921F-D7A24584156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5249819-EF26-42B6-90A2-546F676B24A3}" type="pres">
      <dgm:prSet presAssocID="{A2958DA9-2173-4E2F-921F-D7A24584156C}" presName="Image" presStyleLbl="node1" presStyleIdx="3" presStyleCnt="6" custScaleX="94410" custScaleY="84216"/>
      <dgm:spPr/>
      <dgm:t>
        <a:bodyPr/>
        <a:lstStyle/>
        <a:p>
          <a:endParaRPr lang="zh-CN" altLang="en-US"/>
        </a:p>
      </dgm:t>
    </dgm:pt>
    <dgm:pt modelId="{6D02F460-52B6-48FE-9700-9644DCB3A2CB}" type="pres">
      <dgm:prSet presAssocID="{A2958DA9-2173-4E2F-921F-D7A24584156C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F5E03-83B7-4F62-BEAF-0846E4076A56}" type="pres">
      <dgm:prSet presAssocID="{B5597724-DDF6-45C0-8DA1-ECEB13A226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7BE1A31-D878-466A-9E91-B043D265B118}" type="pres">
      <dgm:prSet presAssocID="{B5597724-DDF6-45C0-8DA1-ECEB13A226A1}" presName="Image" presStyleLbl="node1" presStyleIdx="4" presStyleCnt="6" custScaleX="94410" custScaleY="78800"/>
      <dgm:spPr/>
      <dgm:t>
        <a:bodyPr/>
        <a:lstStyle/>
        <a:p>
          <a:endParaRPr lang="zh-CN" altLang="en-US"/>
        </a:p>
      </dgm:t>
    </dgm:pt>
    <dgm:pt modelId="{008D9AF9-F1A0-4458-8399-0402D972CF7A}" type="pres">
      <dgm:prSet presAssocID="{B5597724-DDF6-45C0-8DA1-ECEB13A226A1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85EB8-4A5B-4B4E-AD92-F48F9C32945A}" type="pres">
      <dgm:prSet presAssocID="{F8F7E0A4-BEDF-4A50-AED4-76D0C4876145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BCD5916-3F9C-4562-AA9E-EF44241DCC9D}" type="pres">
      <dgm:prSet presAssocID="{F8F7E0A4-BEDF-4A50-AED4-76D0C4876145}" presName="Image" presStyleLbl="node1" presStyleIdx="5" presStyleCnt="6"/>
      <dgm:spPr/>
      <dgm:t>
        <a:bodyPr/>
        <a:lstStyle/>
        <a:p>
          <a:endParaRPr lang="zh-CN" altLang="en-US"/>
        </a:p>
      </dgm:t>
    </dgm:pt>
    <dgm:pt modelId="{6B8E8D19-C0D4-409F-81DD-6B7C3AD05B9E}" type="pres">
      <dgm:prSet presAssocID="{F8F7E0A4-BEDF-4A50-AED4-76D0C4876145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7E32CA-9254-4837-89EF-CA4ED5F3FB74}" srcId="{5FDEB21A-6569-4483-9890-22DD852BD111}" destId="{914D00B4-8E77-459D-BFC3-276BCE7CF926}" srcOrd="0" destOrd="0" parTransId="{17BCC87D-D837-4316-AD9F-3C547C906083}" sibTransId="{1A32EAD3-81E3-4BD5-A8A6-89DC9519B067}"/>
    <dgm:cxn modelId="{FA39AB48-3D0E-41D1-98E4-C18AB7E981EA}" type="presOf" srcId="{5FDEB21A-6569-4483-9890-22DD852BD111}" destId="{6D961EB2-FA8C-45E5-8D37-676C3A4ACE75}" srcOrd="0" destOrd="0" presId="urn:microsoft.com/office/officeart/2008/layout/PictureAccentList"/>
    <dgm:cxn modelId="{E085FC75-7E8C-40D5-B520-AF462FDE9705}" type="presOf" srcId="{A2958DA9-2173-4E2F-921F-D7A24584156C}" destId="{6D02F460-52B6-48FE-9700-9644DCB3A2CB}" srcOrd="0" destOrd="0" presId="urn:microsoft.com/office/officeart/2008/layout/PictureAccentList"/>
    <dgm:cxn modelId="{8D896630-3B18-46F5-9043-FA60AA4516FB}" type="presOf" srcId="{59D65002-3823-4FC9-AD9A-BCC584B2394E}" destId="{26AE273F-13A4-4BEA-8C20-26D032F0F9BC}" srcOrd="0" destOrd="0" presId="urn:microsoft.com/office/officeart/2008/layout/PictureAccentList"/>
    <dgm:cxn modelId="{513F515B-BB1A-4B31-857F-D568CFCB7670}" srcId="{5FDEB21A-6569-4483-9890-22DD852BD111}" destId="{C568A13A-CC64-4D95-833B-1977F990EFB2}" srcOrd="1" destOrd="0" parTransId="{A321256B-DACC-41BD-A208-DDC7FF6FA848}" sibTransId="{E1488223-1404-4737-B0C4-1E06E0B2925B}"/>
    <dgm:cxn modelId="{271AF8A9-B408-496F-911F-7F721824272B}" type="presOf" srcId="{A01F5D7E-7237-4FBE-AD80-2B145E10A29C}" destId="{A31F4EE4-458C-4058-ACD0-1F15E9CA285E}" srcOrd="0" destOrd="0" presId="urn:microsoft.com/office/officeart/2008/layout/PictureAccentList"/>
    <dgm:cxn modelId="{8FBCBC7D-37D2-4523-B2FD-41D7688A3015}" srcId="{5FDEB21A-6569-4483-9890-22DD852BD111}" destId="{A2958DA9-2173-4E2F-921F-D7A24584156C}" srcOrd="3" destOrd="0" parTransId="{4785A65F-4D5B-4AC2-ABBA-A0764C4CAEBB}" sibTransId="{67DC1AAF-E916-4E56-893C-F484035BF5F7}"/>
    <dgm:cxn modelId="{B73B7F54-68AD-4A94-90FB-F22F25990128}" srcId="{5FDEB21A-6569-4483-9890-22DD852BD111}" destId="{F8F7E0A4-BEDF-4A50-AED4-76D0C4876145}" srcOrd="5" destOrd="0" parTransId="{D04A0BC7-C8AC-45B6-A379-4CF58867B379}" sibTransId="{7771E473-CF8E-4894-90A4-C07DA041D5C1}"/>
    <dgm:cxn modelId="{DA969906-D3BE-4805-9425-530717D4CF06}" srcId="{5FDEB21A-6569-4483-9890-22DD852BD111}" destId="{A01F5D7E-7237-4FBE-AD80-2B145E10A29C}" srcOrd="2" destOrd="0" parTransId="{B51A5E53-F5D5-4932-8196-A38168EA8B37}" sibTransId="{0DFF22BC-4FCB-4A49-AD2E-F6BA9657CF55}"/>
    <dgm:cxn modelId="{3A6946E6-FE30-47B9-B5EF-C9ECA31535A8}" srcId="{5FDEB21A-6569-4483-9890-22DD852BD111}" destId="{B5597724-DDF6-45C0-8DA1-ECEB13A226A1}" srcOrd="4" destOrd="0" parTransId="{CB399252-5980-4370-B44E-248D13611BBC}" sibTransId="{2CEC1419-A479-4967-8119-E47B94C7DA30}"/>
    <dgm:cxn modelId="{9B560B67-8DDD-46F7-9AD4-24F8BD1586D2}" srcId="{59D65002-3823-4FC9-AD9A-BCC584B2394E}" destId="{5FDEB21A-6569-4483-9890-22DD852BD111}" srcOrd="0" destOrd="0" parTransId="{621363C7-8D9C-4F81-BFF6-7291A34A2483}" sibTransId="{0ACE9A5F-4206-40B2-9C2D-0E6CC796BE8E}"/>
    <dgm:cxn modelId="{97BFE390-B35A-4E4B-AB9B-88A6EAA885E5}" type="presOf" srcId="{B5597724-DDF6-45C0-8DA1-ECEB13A226A1}" destId="{008D9AF9-F1A0-4458-8399-0402D972CF7A}" srcOrd="0" destOrd="0" presId="urn:microsoft.com/office/officeart/2008/layout/PictureAccentList"/>
    <dgm:cxn modelId="{D86CEA24-8F44-4624-B667-EC09A7B8A571}" type="presOf" srcId="{914D00B4-8E77-459D-BFC3-276BCE7CF926}" destId="{BB10B51A-FBD0-4FE0-B553-0717E763D4ED}" srcOrd="0" destOrd="0" presId="urn:microsoft.com/office/officeart/2008/layout/PictureAccentList"/>
    <dgm:cxn modelId="{F93280DE-4958-47C0-9000-19297A369CE2}" type="presOf" srcId="{C568A13A-CC64-4D95-833B-1977F990EFB2}" destId="{D7DA0F2A-EF36-4C48-9F57-808C09B0CBF1}" srcOrd="0" destOrd="0" presId="urn:microsoft.com/office/officeart/2008/layout/PictureAccentList"/>
    <dgm:cxn modelId="{FFEC64D9-C9AC-432D-BD92-E853E6114B92}" type="presOf" srcId="{F8F7E0A4-BEDF-4A50-AED4-76D0C4876145}" destId="{6B8E8D19-C0D4-409F-81DD-6B7C3AD05B9E}" srcOrd="0" destOrd="0" presId="urn:microsoft.com/office/officeart/2008/layout/PictureAccentList"/>
    <dgm:cxn modelId="{8911E49F-0195-4448-B747-D8604B9CCA30}" type="presParOf" srcId="{26AE273F-13A4-4BEA-8C20-26D032F0F9BC}" destId="{5842AC65-E9B1-4D0F-BB51-BE1969CC75B6}" srcOrd="0" destOrd="0" presId="urn:microsoft.com/office/officeart/2008/layout/PictureAccentList"/>
    <dgm:cxn modelId="{AEC6FBB7-6FC6-4780-BC66-B2272CE62AEA}" type="presParOf" srcId="{5842AC65-E9B1-4D0F-BB51-BE1969CC75B6}" destId="{31B6BF3F-7076-486D-A16D-790868DF1F1A}" srcOrd="0" destOrd="0" presId="urn:microsoft.com/office/officeart/2008/layout/PictureAccentList"/>
    <dgm:cxn modelId="{46C48948-6F3B-45D4-9A2A-7C19CF2ACA52}" type="presParOf" srcId="{31B6BF3F-7076-486D-A16D-790868DF1F1A}" destId="{6D961EB2-FA8C-45E5-8D37-676C3A4ACE75}" srcOrd="0" destOrd="0" presId="urn:microsoft.com/office/officeart/2008/layout/PictureAccentList"/>
    <dgm:cxn modelId="{106E0CFB-9ED8-4A94-B6C6-EAD06E61B5FD}" type="presParOf" srcId="{5842AC65-E9B1-4D0F-BB51-BE1969CC75B6}" destId="{16E1B292-FED6-4AA9-AAE8-41B4DA0644D5}" srcOrd="1" destOrd="0" presId="urn:microsoft.com/office/officeart/2008/layout/PictureAccentList"/>
    <dgm:cxn modelId="{F0849CC1-5BA7-494E-A2EB-6C45A6AD0012}" type="presParOf" srcId="{16E1B292-FED6-4AA9-AAE8-41B4DA0644D5}" destId="{C460E78F-8668-4C78-A0D6-5AFF665AFB48}" srcOrd="0" destOrd="0" presId="urn:microsoft.com/office/officeart/2008/layout/PictureAccentList"/>
    <dgm:cxn modelId="{CDACE982-3740-4DFC-ACC4-8C5F0263E841}" type="presParOf" srcId="{C460E78F-8668-4C78-A0D6-5AFF665AFB48}" destId="{349F9F49-C704-4834-8F8C-C85BA3F3C404}" srcOrd="0" destOrd="0" presId="urn:microsoft.com/office/officeart/2008/layout/PictureAccentList"/>
    <dgm:cxn modelId="{B33F0BE7-21F7-47EC-AF96-2241DA9D220D}" type="presParOf" srcId="{C460E78F-8668-4C78-A0D6-5AFF665AFB48}" destId="{BB10B51A-FBD0-4FE0-B553-0717E763D4ED}" srcOrd="1" destOrd="0" presId="urn:microsoft.com/office/officeart/2008/layout/PictureAccentList"/>
    <dgm:cxn modelId="{E78C8992-CE27-4403-BE58-1B267A936592}" type="presParOf" srcId="{16E1B292-FED6-4AA9-AAE8-41B4DA0644D5}" destId="{12211C4C-0B22-44FC-8364-E86C52D496EC}" srcOrd="1" destOrd="0" presId="urn:microsoft.com/office/officeart/2008/layout/PictureAccentList"/>
    <dgm:cxn modelId="{9F9AD772-D597-435C-ACB8-6EB4DD1F1EE3}" type="presParOf" srcId="{12211C4C-0B22-44FC-8364-E86C52D496EC}" destId="{940EB9B9-1D95-4346-9A68-0185343338BA}" srcOrd="0" destOrd="0" presId="urn:microsoft.com/office/officeart/2008/layout/PictureAccentList"/>
    <dgm:cxn modelId="{C142D846-FB82-4FB5-B0A5-2ADBBB23AC5C}" type="presParOf" srcId="{12211C4C-0B22-44FC-8364-E86C52D496EC}" destId="{D7DA0F2A-EF36-4C48-9F57-808C09B0CBF1}" srcOrd="1" destOrd="0" presId="urn:microsoft.com/office/officeart/2008/layout/PictureAccentList"/>
    <dgm:cxn modelId="{78A32B56-772F-4492-8B74-F533DC50348E}" type="presParOf" srcId="{16E1B292-FED6-4AA9-AAE8-41B4DA0644D5}" destId="{4EB244F2-C3E9-4ADC-8D5C-9152DEFF4760}" srcOrd="2" destOrd="0" presId="urn:microsoft.com/office/officeart/2008/layout/PictureAccentList"/>
    <dgm:cxn modelId="{C1113CE0-6119-4C58-90B3-B59BFE888340}" type="presParOf" srcId="{4EB244F2-C3E9-4ADC-8D5C-9152DEFF4760}" destId="{936759BE-CE85-43BC-9416-E3789490E5BE}" srcOrd="0" destOrd="0" presId="urn:microsoft.com/office/officeart/2008/layout/PictureAccentList"/>
    <dgm:cxn modelId="{356D200B-101E-446C-9166-9ADF8F06F80C}" type="presParOf" srcId="{4EB244F2-C3E9-4ADC-8D5C-9152DEFF4760}" destId="{A31F4EE4-458C-4058-ACD0-1F15E9CA285E}" srcOrd="1" destOrd="0" presId="urn:microsoft.com/office/officeart/2008/layout/PictureAccentList"/>
    <dgm:cxn modelId="{2AB6B573-4D78-45F0-8180-E926F3050154}" type="presParOf" srcId="{16E1B292-FED6-4AA9-AAE8-41B4DA0644D5}" destId="{70B03B98-A4BB-405E-8257-892F94365F4E}" srcOrd="3" destOrd="0" presId="urn:microsoft.com/office/officeart/2008/layout/PictureAccentList"/>
    <dgm:cxn modelId="{9CFFD860-03FF-4A74-AC60-1ADFCCB9A6FC}" type="presParOf" srcId="{70B03B98-A4BB-405E-8257-892F94365F4E}" destId="{45249819-EF26-42B6-90A2-546F676B24A3}" srcOrd="0" destOrd="0" presId="urn:microsoft.com/office/officeart/2008/layout/PictureAccentList"/>
    <dgm:cxn modelId="{B46EC34F-E166-4C60-A073-20DA72843A70}" type="presParOf" srcId="{70B03B98-A4BB-405E-8257-892F94365F4E}" destId="{6D02F460-52B6-48FE-9700-9644DCB3A2CB}" srcOrd="1" destOrd="0" presId="urn:microsoft.com/office/officeart/2008/layout/PictureAccentList"/>
    <dgm:cxn modelId="{20E962F4-512F-4A7B-B883-63D67BD33F7A}" type="presParOf" srcId="{16E1B292-FED6-4AA9-AAE8-41B4DA0644D5}" destId="{2E3F5E03-83B7-4F62-BEAF-0846E4076A56}" srcOrd="4" destOrd="0" presId="urn:microsoft.com/office/officeart/2008/layout/PictureAccentList"/>
    <dgm:cxn modelId="{5E7C44FD-A164-4E90-A3EC-37054D08529C}" type="presParOf" srcId="{2E3F5E03-83B7-4F62-BEAF-0846E4076A56}" destId="{57BE1A31-D878-466A-9E91-B043D265B118}" srcOrd="0" destOrd="0" presId="urn:microsoft.com/office/officeart/2008/layout/PictureAccentList"/>
    <dgm:cxn modelId="{9D166A87-D31A-4114-BA3E-CCBBFCE166AC}" type="presParOf" srcId="{2E3F5E03-83B7-4F62-BEAF-0846E4076A56}" destId="{008D9AF9-F1A0-4458-8399-0402D972CF7A}" srcOrd="1" destOrd="0" presId="urn:microsoft.com/office/officeart/2008/layout/PictureAccentList"/>
    <dgm:cxn modelId="{4CDBD5F0-0FFE-4E4C-8EA8-C324E19E522E}" type="presParOf" srcId="{16E1B292-FED6-4AA9-AAE8-41B4DA0644D5}" destId="{C4C85EB8-4A5B-4B4E-AD92-F48F9C32945A}" srcOrd="5" destOrd="0" presId="urn:microsoft.com/office/officeart/2008/layout/PictureAccentList"/>
    <dgm:cxn modelId="{848B3733-B841-4596-B79C-EC296669B61A}" type="presParOf" srcId="{C4C85EB8-4A5B-4B4E-AD92-F48F9C32945A}" destId="{BBCD5916-3F9C-4562-AA9E-EF44241DCC9D}" srcOrd="0" destOrd="0" presId="urn:microsoft.com/office/officeart/2008/layout/PictureAccentList"/>
    <dgm:cxn modelId="{1605E907-6B34-4FC5-8685-64D77A67F044}" type="presParOf" srcId="{C4C85EB8-4A5B-4B4E-AD92-F48F9C32945A}" destId="{6B8E8D19-C0D4-409F-81DD-6B7C3AD05B9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2B1D87-64DA-4D77-8E76-EC3AEC8054A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7EF676E-839F-442A-AED3-49935A2ADCAB}">
      <dgm:prSet custT="1"/>
      <dgm:spPr/>
      <dgm:t>
        <a:bodyPr/>
        <a:lstStyle/>
        <a:p>
          <a:pPr rtl="0"/>
          <a:r>
            <a:rPr lang="zh-CN" altLang="en-US" sz="2000" dirty="0" smtClean="0"/>
            <a:t>功能完善与优化</a:t>
          </a:r>
          <a:endParaRPr lang="zh-CN" altLang="en-US" sz="2000" dirty="0"/>
        </a:p>
      </dgm:t>
    </dgm:pt>
    <dgm:pt modelId="{F0DF68E0-D470-4418-82CE-BD51169BFE5A}" type="parTrans" cxnId="{F6E70610-E67F-456F-A0EA-5A96A2BEF764}">
      <dgm:prSet/>
      <dgm:spPr/>
      <dgm:t>
        <a:bodyPr/>
        <a:lstStyle/>
        <a:p>
          <a:endParaRPr lang="zh-CN" altLang="en-US"/>
        </a:p>
      </dgm:t>
    </dgm:pt>
    <dgm:pt modelId="{38D54DAA-83AA-48C9-977C-B8592AF3202E}" type="sibTrans" cxnId="{F6E70610-E67F-456F-A0EA-5A96A2BEF764}">
      <dgm:prSet/>
      <dgm:spPr/>
      <dgm:t>
        <a:bodyPr/>
        <a:lstStyle/>
        <a:p>
          <a:endParaRPr lang="zh-CN" altLang="en-US"/>
        </a:p>
      </dgm:t>
    </dgm:pt>
    <dgm:pt modelId="{2421D2CE-675F-4246-B227-F74581F2B8AD}">
      <dgm:prSet custT="1"/>
      <dgm:spPr/>
      <dgm:t>
        <a:bodyPr/>
        <a:lstStyle/>
        <a:p>
          <a:pPr rtl="0"/>
          <a:r>
            <a:rPr lang="zh-CN" altLang="en-US" sz="2000" dirty="0" smtClean="0"/>
            <a:t>性能优化</a:t>
          </a:r>
          <a:endParaRPr lang="zh-CN" altLang="en-US" sz="2000" dirty="0"/>
        </a:p>
      </dgm:t>
    </dgm:pt>
    <dgm:pt modelId="{0B648DE8-9A06-4CCE-A5BF-25728564AD82}" type="parTrans" cxnId="{2EC8E678-B1C1-4844-9767-E654D57F867F}">
      <dgm:prSet/>
      <dgm:spPr/>
      <dgm:t>
        <a:bodyPr/>
        <a:lstStyle/>
        <a:p>
          <a:endParaRPr lang="zh-CN" altLang="en-US"/>
        </a:p>
      </dgm:t>
    </dgm:pt>
    <dgm:pt modelId="{0F365CC0-7CF9-4A4E-BBCD-5F9014473647}" type="sibTrans" cxnId="{2EC8E678-B1C1-4844-9767-E654D57F867F}">
      <dgm:prSet/>
      <dgm:spPr/>
      <dgm:t>
        <a:bodyPr/>
        <a:lstStyle/>
        <a:p>
          <a:endParaRPr lang="zh-CN" altLang="en-US"/>
        </a:p>
      </dgm:t>
    </dgm:pt>
    <dgm:pt modelId="{939939FD-7748-425F-918C-D31F1D249428}">
      <dgm:prSet custT="1"/>
      <dgm:spPr/>
      <dgm:t>
        <a:bodyPr vert="vert"/>
        <a:lstStyle/>
        <a:p>
          <a:pPr rtl="0"/>
          <a:r>
            <a:rPr lang="zh-CN" altLang="en-US" sz="2400" dirty="0" smtClean="0"/>
            <a:t>优化</a:t>
          </a:r>
          <a:endParaRPr lang="zh-CN" altLang="en-US" sz="2400" dirty="0"/>
        </a:p>
      </dgm:t>
    </dgm:pt>
    <dgm:pt modelId="{30D4F727-6CBA-4E9C-B731-5DF4496DF7A0}" type="parTrans" cxnId="{4AAA3C61-6F5E-43AF-AB33-C9AAFEFE6E10}">
      <dgm:prSet/>
      <dgm:spPr/>
      <dgm:t>
        <a:bodyPr/>
        <a:lstStyle/>
        <a:p>
          <a:endParaRPr lang="zh-CN" altLang="en-US"/>
        </a:p>
      </dgm:t>
    </dgm:pt>
    <dgm:pt modelId="{DD0F1425-80CC-4557-B9F0-6FAA09A5C43D}" type="sibTrans" cxnId="{4AAA3C61-6F5E-43AF-AB33-C9AAFEFE6E10}">
      <dgm:prSet/>
      <dgm:spPr/>
      <dgm:t>
        <a:bodyPr/>
        <a:lstStyle/>
        <a:p>
          <a:endParaRPr lang="zh-CN" altLang="en-US"/>
        </a:p>
      </dgm:t>
    </dgm:pt>
    <dgm:pt modelId="{24D44B8E-1931-4398-9EFC-C32553175843}" type="pres">
      <dgm:prSet presAssocID="{892B1D87-64DA-4D77-8E76-EC3AEC8054A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DCF9B-9672-4B6F-AD21-F496B4321545}" type="pres">
      <dgm:prSet presAssocID="{939939FD-7748-425F-918C-D31F1D249428}" presName="root1" presStyleCnt="0"/>
      <dgm:spPr/>
      <dgm:t>
        <a:bodyPr/>
        <a:lstStyle/>
        <a:p>
          <a:endParaRPr lang="zh-CN" altLang="en-US"/>
        </a:p>
      </dgm:t>
    </dgm:pt>
    <dgm:pt modelId="{139F6AAE-431C-4FBB-9B72-B6EABF88C6C3}" type="pres">
      <dgm:prSet presAssocID="{939939FD-7748-425F-918C-D31F1D249428}" presName="LevelOneTextNode" presStyleLbl="node0" presStyleIdx="0" presStyleCnt="1" custScaleY="515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A3B7C8-AD7D-4D3D-BF26-FB69D6B978D2}" type="pres">
      <dgm:prSet presAssocID="{939939FD-7748-425F-918C-D31F1D249428}" presName="level2hierChild" presStyleCnt="0"/>
      <dgm:spPr/>
      <dgm:t>
        <a:bodyPr/>
        <a:lstStyle/>
        <a:p>
          <a:endParaRPr lang="zh-CN" altLang="en-US"/>
        </a:p>
      </dgm:t>
    </dgm:pt>
    <dgm:pt modelId="{39A0EA43-EFB5-4FD6-89C8-E425ACA04095}" type="pres">
      <dgm:prSet presAssocID="{F0DF68E0-D470-4418-82CE-BD51169BFE5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65BE0AF-1671-4CB5-B47B-90C762E3CA11}" type="pres">
      <dgm:prSet presAssocID="{F0DF68E0-D470-4418-82CE-BD51169BFE5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05D372E-8F65-4F27-B7EB-B7AE9B85552A}" type="pres">
      <dgm:prSet presAssocID="{37EF676E-839F-442A-AED3-49935A2ADCAB}" presName="root2" presStyleCnt="0"/>
      <dgm:spPr/>
      <dgm:t>
        <a:bodyPr/>
        <a:lstStyle/>
        <a:p>
          <a:endParaRPr lang="zh-CN" altLang="en-US"/>
        </a:p>
      </dgm:t>
    </dgm:pt>
    <dgm:pt modelId="{C3A53741-D106-4008-B8FB-DA8CEC8C40C5}" type="pres">
      <dgm:prSet presAssocID="{37EF676E-839F-442A-AED3-49935A2ADCAB}" presName="LevelTwoTextNode" presStyleLbl="node2" presStyleIdx="0" presStyleCnt="2" custScaleX="134287" custLinFactNeighborX="2924" custLinFactNeighborY="-73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F480EA-E5F2-4253-B804-F691492EE6FC}" type="pres">
      <dgm:prSet presAssocID="{37EF676E-839F-442A-AED3-49935A2ADCAB}" presName="level3hierChild" presStyleCnt="0"/>
      <dgm:spPr/>
      <dgm:t>
        <a:bodyPr/>
        <a:lstStyle/>
        <a:p>
          <a:endParaRPr lang="zh-CN" altLang="en-US"/>
        </a:p>
      </dgm:t>
    </dgm:pt>
    <dgm:pt modelId="{5BF30553-7E24-4BD1-A565-7EE4CD415E8D}" type="pres">
      <dgm:prSet presAssocID="{0B648DE8-9A06-4CCE-A5BF-25728564AD8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184694F7-680B-4FFF-AF07-77E392B14B06}" type="pres">
      <dgm:prSet presAssocID="{0B648DE8-9A06-4CCE-A5BF-25728564AD8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07C8D2E-E6E1-41BC-8E24-BC398A61D474}" type="pres">
      <dgm:prSet presAssocID="{2421D2CE-675F-4246-B227-F74581F2B8AD}" presName="root2" presStyleCnt="0"/>
      <dgm:spPr/>
      <dgm:t>
        <a:bodyPr/>
        <a:lstStyle/>
        <a:p>
          <a:endParaRPr lang="zh-CN" altLang="en-US"/>
        </a:p>
      </dgm:t>
    </dgm:pt>
    <dgm:pt modelId="{EF7EE588-A669-49B3-BA2E-41D4844DE2A0}" type="pres">
      <dgm:prSet presAssocID="{2421D2CE-675F-4246-B227-F74581F2B8AD}" presName="LevelTwoTextNode" presStyleLbl="node2" presStyleIdx="1" presStyleCnt="2" custScaleX="134287" custLinFactNeighborX="2924" custLinFactNeighborY="-45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AECEDD-8EBB-4D46-9C3B-275B8D4B9562}" type="pres">
      <dgm:prSet presAssocID="{2421D2CE-675F-4246-B227-F74581F2B8AD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D6C54B5C-9119-4774-9F2A-4E1ADDA246B9}" type="presOf" srcId="{939939FD-7748-425F-918C-D31F1D249428}" destId="{139F6AAE-431C-4FBB-9B72-B6EABF88C6C3}" srcOrd="0" destOrd="0" presId="urn:microsoft.com/office/officeart/2008/layout/HorizontalMultiLevelHierarchy"/>
    <dgm:cxn modelId="{CEF60E63-FF90-485C-ADF4-5553282A385F}" type="presOf" srcId="{0B648DE8-9A06-4CCE-A5BF-25728564AD82}" destId="{5BF30553-7E24-4BD1-A565-7EE4CD415E8D}" srcOrd="0" destOrd="0" presId="urn:microsoft.com/office/officeart/2008/layout/HorizontalMultiLevelHierarchy"/>
    <dgm:cxn modelId="{38E62BCF-3AFB-4809-ADAA-3D551757BEB2}" type="presOf" srcId="{892B1D87-64DA-4D77-8E76-EC3AEC8054A3}" destId="{24D44B8E-1931-4398-9EFC-C32553175843}" srcOrd="0" destOrd="0" presId="urn:microsoft.com/office/officeart/2008/layout/HorizontalMultiLevelHierarchy"/>
    <dgm:cxn modelId="{A0538D99-9FE3-422B-A835-EDB425A2560D}" type="presOf" srcId="{F0DF68E0-D470-4418-82CE-BD51169BFE5A}" destId="{39A0EA43-EFB5-4FD6-89C8-E425ACA04095}" srcOrd="0" destOrd="0" presId="urn:microsoft.com/office/officeart/2008/layout/HorizontalMultiLevelHierarchy"/>
    <dgm:cxn modelId="{4AAA3C61-6F5E-43AF-AB33-C9AAFEFE6E10}" srcId="{892B1D87-64DA-4D77-8E76-EC3AEC8054A3}" destId="{939939FD-7748-425F-918C-D31F1D249428}" srcOrd="0" destOrd="0" parTransId="{30D4F727-6CBA-4E9C-B731-5DF4496DF7A0}" sibTransId="{DD0F1425-80CC-4557-B9F0-6FAA09A5C43D}"/>
    <dgm:cxn modelId="{CA4D9F94-E611-4CCF-9A1A-BA2FC803C8B7}" type="presOf" srcId="{F0DF68E0-D470-4418-82CE-BD51169BFE5A}" destId="{265BE0AF-1671-4CB5-B47B-90C762E3CA11}" srcOrd="1" destOrd="0" presId="urn:microsoft.com/office/officeart/2008/layout/HorizontalMultiLevelHierarchy"/>
    <dgm:cxn modelId="{2EC8E678-B1C1-4844-9767-E654D57F867F}" srcId="{939939FD-7748-425F-918C-D31F1D249428}" destId="{2421D2CE-675F-4246-B227-F74581F2B8AD}" srcOrd="1" destOrd="0" parTransId="{0B648DE8-9A06-4CCE-A5BF-25728564AD82}" sibTransId="{0F365CC0-7CF9-4A4E-BBCD-5F9014473647}"/>
    <dgm:cxn modelId="{A667A63F-1250-47DE-833F-9E326953803D}" type="presOf" srcId="{2421D2CE-675F-4246-B227-F74581F2B8AD}" destId="{EF7EE588-A669-49B3-BA2E-41D4844DE2A0}" srcOrd="0" destOrd="0" presId="urn:microsoft.com/office/officeart/2008/layout/HorizontalMultiLevelHierarchy"/>
    <dgm:cxn modelId="{F6E70610-E67F-456F-A0EA-5A96A2BEF764}" srcId="{939939FD-7748-425F-918C-D31F1D249428}" destId="{37EF676E-839F-442A-AED3-49935A2ADCAB}" srcOrd="0" destOrd="0" parTransId="{F0DF68E0-D470-4418-82CE-BD51169BFE5A}" sibTransId="{38D54DAA-83AA-48C9-977C-B8592AF3202E}"/>
    <dgm:cxn modelId="{5792E9D1-BCA3-4C54-B6C4-466FDAE7650E}" type="presOf" srcId="{0B648DE8-9A06-4CCE-A5BF-25728564AD82}" destId="{184694F7-680B-4FFF-AF07-77E392B14B06}" srcOrd="1" destOrd="0" presId="urn:microsoft.com/office/officeart/2008/layout/HorizontalMultiLevelHierarchy"/>
    <dgm:cxn modelId="{52A10671-49AB-482E-A5A7-85276EA85494}" type="presOf" srcId="{37EF676E-839F-442A-AED3-49935A2ADCAB}" destId="{C3A53741-D106-4008-B8FB-DA8CEC8C40C5}" srcOrd="0" destOrd="0" presId="urn:microsoft.com/office/officeart/2008/layout/HorizontalMultiLevelHierarchy"/>
    <dgm:cxn modelId="{45A5AB4F-38E8-483E-9F6F-A47ADD4AC08F}" type="presParOf" srcId="{24D44B8E-1931-4398-9EFC-C32553175843}" destId="{6CBDCF9B-9672-4B6F-AD21-F496B4321545}" srcOrd="0" destOrd="0" presId="urn:microsoft.com/office/officeart/2008/layout/HorizontalMultiLevelHierarchy"/>
    <dgm:cxn modelId="{CF502D38-F2D7-490E-8455-2143BB67D9B8}" type="presParOf" srcId="{6CBDCF9B-9672-4B6F-AD21-F496B4321545}" destId="{139F6AAE-431C-4FBB-9B72-B6EABF88C6C3}" srcOrd="0" destOrd="0" presId="urn:microsoft.com/office/officeart/2008/layout/HorizontalMultiLevelHierarchy"/>
    <dgm:cxn modelId="{50A47CF7-FCC9-4195-B5E8-03E7031D27B3}" type="presParOf" srcId="{6CBDCF9B-9672-4B6F-AD21-F496B4321545}" destId="{EEA3B7C8-AD7D-4D3D-BF26-FB69D6B978D2}" srcOrd="1" destOrd="0" presId="urn:microsoft.com/office/officeart/2008/layout/HorizontalMultiLevelHierarchy"/>
    <dgm:cxn modelId="{FF97822C-3245-4212-AB55-449E796A7215}" type="presParOf" srcId="{EEA3B7C8-AD7D-4D3D-BF26-FB69D6B978D2}" destId="{39A0EA43-EFB5-4FD6-89C8-E425ACA04095}" srcOrd="0" destOrd="0" presId="urn:microsoft.com/office/officeart/2008/layout/HorizontalMultiLevelHierarchy"/>
    <dgm:cxn modelId="{3D02827B-EE58-433D-B3EE-E0044A50287C}" type="presParOf" srcId="{39A0EA43-EFB5-4FD6-89C8-E425ACA04095}" destId="{265BE0AF-1671-4CB5-B47B-90C762E3CA11}" srcOrd="0" destOrd="0" presId="urn:microsoft.com/office/officeart/2008/layout/HorizontalMultiLevelHierarchy"/>
    <dgm:cxn modelId="{8705B01E-D377-452A-A8AB-6D54EE1FB57C}" type="presParOf" srcId="{EEA3B7C8-AD7D-4D3D-BF26-FB69D6B978D2}" destId="{A05D372E-8F65-4F27-B7EB-B7AE9B85552A}" srcOrd="1" destOrd="0" presId="urn:microsoft.com/office/officeart/2008/layout/HorizontalMultiLevelHierarchy"/>
    <dgm:cxn modelId="{D8966C2A-5654-435C-914C-BFF90F7DA0D9}" type="presParOf" srcId="{A05D372E-8F65-4F27-B7EB-B7AE9B85552A}" destId="{C3A53741-D106-4008-B8FB-DA8CEC8C40C5}" srcOrd="0" destOrd="0" presId="urn:microsoft.com/office/officeart/2008/layout/HorizontalMultiLevelHierarchy"/>
    <dgm:cxn modelId="{E3D2D198-FF1B-498C-8B16-1CB0EC09B05A}" type="presParOf" srcId="{A05D372E-8F65-4F27-B7EB-B7AE9B85552A}" destId="{8CF480EA-E5F2-4253-B804-F691492EE6FC}" srcOrd="1" destOrd="0" presId="urn:microsoft.com/office/officeart/2008/layout/HorizontalMultiLevelHierarchy"/>
    <dgm:cxn modelId="{7578A242-C9C4-4195-ACB4-8C9346340D4E}" type="presParOf" srcId="{EEA3B7C8-AD7D-4D3D-BF26-FB69D6B978D2}" destId="{5BF30553-7E24-4BD1-A565-7EE4CD415E8D}" srcOrd="2" destOrd="0" presId="urn:microsoft.com/office/officeart/2008/layout/HorizontalMultiLevelHierarchy"/>
    <dgm:cxn modelId="{53541FF1-FF8E-4CB4-8FD2-DEB2858B7DDA}" type="presParOf" srcId="{5BF30553-7E24-4BD1-A565-7EE4CD415E8D}" destId="{184694F7-680B-4FFF-AF07-77E392B14B06}" srcOrd="0" destOrd="0" presId="urn:microsoft.com/office/officeart/2008/layout/HorizontalMultiLevelHierarchy"/>
    <dgm:cxn modelId="{1F0D0904-89CE-4382-B7A3-76E47449A596}" type="presParOf" srcId="{EEA3B7C8-AD7D-4D3D-BF26-FB69D6B978D2}" destId="{E07C8D2E-E6E1-41BC-8E24-BC398A61D474}" srcOrd="3" destOrd="0" presId="urn:microsoft.com/office/officeart/2008/layout/HorizontalMultiLevelHierarchy"/>
    <dgm:cxn modelId="{48A3D106-9E59-4BA4-8D03-C957156B084D}" type="presParOf" srcId="{E07C8D2E-E6E1-41BC-8E24-BC398A61D474}" destId="{EF7EE588-A669-49B3-BA2E-41D4844DE2A0}" srcOrd="0" destOrd="0" presId="urn:microsoft.com/office/officeart/2008/layout/HorizontalMultiLevelHierarchy"/>
    <dgm:cxn modelId="{27756674-3717-4A00-A707-FA0E5E37CEE6}" type="presParOf" srcId="{E07C8D2E-E6E1-41BC-8E24-BC398A61D474}" destId="{44AECEDD-8EBB-4D46-9C3B-275B8D4B956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2B1D87-64DA-4D77-8E76-EC3AEC8054A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7EF676E-839F-442A-AED3-49935A2ADCAB}">
      <dgm:prSet custT="1"/>
      <dgm:spPr/>
      <dgm:t>
        <a:bodyPr/>
        <a:lstStyle/>
        <a:p>
          <a:pPr algn="l" rtl="0"/>
          <a:r>
            <a:rPr lang="en-US" altLang="zh-CN" sz="2000" dirty="0" smtClean="0"/>
            <a:t>HAL3</a:t>
          </a:r>
          <a:r>
            <a:rPr lang="zh-CN" altLang="en-US" sz="2000" dirty="0" smtClean="0"/>
            <a:t>移植与重构</a:t>
          </a:r>
          <a:endParaRPr lang="zh-CN" altLang="en-US" sz="2000" dirty="0"/>
        </a:p>
      </dgm:t>
    </dgm:pt>
    <dgm:pt modelId="{F0DF68E0-D470-4418-82CE-BD51169BFE5A}" type="parTrans" cxnId="{F6E70610-E67F-456F-A0EA-5A96A2BEF764}">
      <dgm:prSet/>
      <dgm:spPr/>
      <dgm:t>
        <a:bodyPr/>
        <a:lstStyle/>
        <a:p>
          <a:endParaRPr lang="zh-CN" altLang="en-US"/>
        </a:p>
      </dgm:t>
    </dgm:pt>
    <dgm:pt modelId="{38D54DAA-83AA-48C9-977C-B8592AF3202E}" type="sibTrans" cxnId="{F6E70610-E67F-456F-A0EA-5A96A2BEF764}">
      <dgm:prSet/>
      <dgm:spPr/>
      <dgm:t>
        <a:bodyPr/>
        <a:lstStyle/>
        <a:p>
          <a:endParaRPr lang="zh-CN" altLang="en-US"/>
        </a:p>
      </dgm:t>
    </dgm:pt>
    <dgm:pt modelId="{939939FD-7748-425F-918C-D31F1D249428}">
      <dgm:prSet custT="1"/>
      <dgm:spPr/>
      <dgm:t>
        <a:bodyPr vert="vert"/>
        <a:lstStyle/>
        <a:p>
          <a:pPr rtl="0"/>
          <a:r>
            <a:rPr lang="zh-CN" altLang="en-US" sz="2400" dirty="0" smtClean="0"/>
            <a:t>开发</a:t>
          </a:r>
          <a:endParaRPr lang="zh-CN" altLang="en-US" sz="2400" dirty="0"/>
        </a:p>
      </dgm:t>
    </dgm:pt>
    <dgm:pt modelId="{30D4F727-6CBA-4E9C-B731-5DF4496DF7A0}" type="parTrans" cxnId="{4AAA3C61-6F5E-43AF-AB33-C9AAFEFE6E10}">
      <dgm:prSet/>
      <dgm:spPr/>
      <dgm:t>
        <a:bodyPr/>
        <a:lstStyle/>
        <a:p>
          <a:endParaRPr lang="zh-CN" altLang="en-US"/>
        </a:p>
      </dgm:t>
    </dgm:pt>
    <dgm:pt modelId="{DD0F1425-80CC-4557-B9F0-6FAA09A5C43D}" type="sibTrans" cxnId="{4AAA3C61-6F5E-43AF-AB33-C9AAFEFE6E10}">
      <dgm:prSet/>
      <dgm:spPr/>
      <dgm:t>
        <a:bodyPr/>
        <a:lstStyle/>
        <a:p>
          <a:endParaRPr lang="zh-CN" altLang="en-US"/>
        </a:p>
      </dgm:t>
    </dgm:pt>
    <dgm:pt modelId="{42B96C7B-C1BA-47CB-95B9-4CBE01915776}">
      <dgm:prSet custT="1"/>
      <dgm:spPr/>
      <dgm:t>
        <a:bodyPr/>
        <a:lstStyle/>
        <a:p>
          <a:pPr rtl="0"/>
          <a:r>
            <a:rPr lang="zh-CN" altLang="en-US" sz="2000" dirty="0" smtClean="0"/>
            <a:t>研究双色温闪光灯（需要硬件支持）</a:t>
          </a:r>
          <a:endParaRPr lang="zh-CN" altLang="en-US" sz="2000" dirty="0"/>
        </a:p>
      </dgm:t>
    </dgm:pt>
    <dgm:pt modelId="{C3144322-5AA6-4790-850B-5F94CB381A13}" type="parTrans" cxnId="{5D52DDB3-910B-4795-9339-4D6A99BFA9D3}">
      <dgm:prSet/>
      <dgm:spPr/>
      <dgm:t>
        <a:bodyPr/>
        <a:lstStyle/>
        <a:p>
          <a:endParaRPr lang="zh-CN" altLang="en-US"/>
        </a:p>
      </dgm:t>
    </dgm:pt>
    <dgm:pt modelId="{40191062-59DA-49C7-8337-51F0F6FDEBFD}" type="sibTrans" cxnId="{5D52DDB3-910B-4795-9339-4D6A99BFA9D3}">
      <dgm:prSet/>
      <dgm:spPr/>
      <dgm:t>
        <a:bodyPr/>
        <a:lstStyle/>
        <a:p>
          <a:endParaRPr lang="zh-CN" altLang="en-US"/>
        </a:p>
      </dgm:t>
    </dgm:pt>
    <dgm:pt modelId="{24A6A894-2F2A-4536-A16C-5A775019BC74}">
      <dgm:prSet custT="1"/>
      <dgm:spPr/>
      <dgm:t>
        <a:bodyPr/>
        <a:lstStyle/>
        <a:p>
          <a:pPr algn="l" rtl="0"/>
          <a:r>
            <a:rPr lang="zh-CN" altLang="en-US" sz="2000" dirty="0" smtClean="0"/>
            <a:t>双摄像头应用</a:t>
          </a:r>
          <a:endParaRPr lang="zh-CN" altLang="en-US" sz="2000" dirty="0"/>
        </a:p>
      </dgm:t>
    </dgm:pt>
    <dgm:pt modelId="{07A17DDA-495C-431A-9205-CC25CA408806}" type="parTrans" cxnId="{B00BE467-7FF3-4662-AF0E-9D6652D1DA67}">
      <dgm:prSet/>
      <dgm:spPr/>
      <dgm:t>
        <a:bodyPr/>
        <a:lstStyle/>
        <a:p>
          <a:endParaRPr lang="zh-CN" altLang="en-US"/>
        </a:p>
      </dgm:t>
    </dgm:pt>
    <dgm:pt modelId="{23AF3080-9EF2-4FEC-88DB-346A69A64668}" type="sibTrans" cxnId="{B00BE467-7FF3-4662-AF0E-9D6652D1DA67}">
      <dgm:prSet/>
      <dgm:spPr/>
      <dgm:t>
        <a:bodyPr/>
        <a:lstStyle/>
        <a:p>
          <a:endParaRPr lang="zh-CN" altLang="en-US"/>
        </a:p>
      </dgm:t>
    </dgm:pt>
    <dgm:pt modelId="{955AA437-5584-477D-8DA7-DA9B86FC2E9B}">
      <dgm:prSet custT="1"/>
      <dgm:spPr/>
      <dgm:t>
        <a:bodyPr/>
        <a:lstStyle/>
        <a:p>
          <a:pPr algn="l" rtl="0"/>
          <a:r>
            <a:rPr lang="zh-CN" altLang="en-US" sz="2000" dirty="0" smtClean="0"/>
            <a:t>专业拍照、目标追踪等应用功能</a:t>
          </a:r>
          <a:endParaRPr lang="zh-CN" altLang="en-US" sz="2000" dirty="0"/>
        </a:p>
      </dgm:t>
    </dgm:pt>
    <dgm:pt modelId="{744CE967-5DC3-4CC9-9C2E-B409A0466EC6}" type="parTrans" cxnId="{ED26DCED-101C-49E9-9AFB-1905C52D2B1E}">
      <dgm:prSet/>
      <dgm:spPr/>
      <dgm:t>
        <a:bodyPr/>
        <a:lstStyle/>
        <a:p>
          <a:endParaRPr lang="zh-CN" altLang="en-US"/>
        </a:p>
      </dgm:t>
    </dgm:pt>
    <dgm:pt modelId="{C34CB0BE-6F49-404A-ABE1-1A1A7A805D8E}" type="sibTrans" cxnId="{ED26DCED-101C-49E9-9AFB-1905C52D2B1E}">
      <dgm:prSet/>
      <dgm:spPr/>
      <dgm:t>
        <a:bodyPr/>
        <a:lstStyle/>
        <a:p>
          <a:endParaRPr lang="zh-CN" altLang="en-US"/>
        </a:p>
      </dgm:t>
    </dgm:pt>
    <dgm:pt modelId="{24D44B8E-1931-4398-9EFC-C32553175843}" type="pres">
      <dgm:prSet presAssocID="{892B1D87-64DA-4D77-8E76-EC3AEC8054A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DCF9B-9672-4B6F-AD21-F496B4321545}" type="pres">
      <dgm:prSet presAssocID="{939939FD-7748-425F-918C-D31F1D249428}" presName="root1" presStyleCnt="0"/>
      <dgm:spPr/>
      <dgm:t>
        <a:bodyPr/>
        <a:lstStyle/>
        <a:p>
          <a:endParaRPr lang="zh-CN" altLang="en-US"/>
        </a:p>
      </dgm:t>
    </dgm:pt>
    <dgm:pt modelId="{139F6AAE-431C-4FBB-9B72-B6EABF88C6C3}" type="pres">
      <dgm:prSet presAssocID="{939939FD-7748-425F-918C-D31F1D249428}" presName="LevelOneTextNode" presStyleLbl="node0" presStyleIdx="0" presStyleCnt="1" custScaleY="515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A3B7C8-AD7D-4D3D-BF26-FB69D6B978D2}" type="pres">
      <dgm:prSet presAssocID="{939939FD-7748-425F-918C-D31F1D249428}" presName="level2hierChild" presStyleCnt="0"/>
      <dgm:spPr/>
      <dgm:t>
        <a:bodyPr/>
        <a:lstStyle/>
        <a:p>
          <a:endParaRPr lang="zh-CN" altLang="en-US"/>
        </a:p>
      </dgm:t>
    </dgm:pt>
    <dgm:pt modelId="{39A0EA43-EFB5-4FD6-89C8-E425ACA04095}" type="pres">
      <dgm:prSet presAssocID="{F0DF68E0-D470-4418-82CE-BD51169BFE5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265BE0AF-1671-4CB5-B47B-90C762E3CA11}" type="pres">
      <dgm:prSet presAssocID="{F0DF68E0-D470-4418-82CE-BD51169BFE5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05D372E-8F65-4F27-B7EB-B7AE9B85552A}" type="pres">
      <dgm:prSet presAssocID="{37EF676E-839F-442A-AED3-49935A2ADCAB}" presName="root2" presStyleCnt="0"/>
      <dgm:spPr/>
      <dgm:t>
        <a:bodyPr/>
        <a:lstStyle/>
        <a:p>
          <a:endParaRPr lang="zh-CN" altLang="en-US"/>
        </a:p>
      </dgm:t>
    </dgm:pt>
    <dgm:pt modelId="{C3A53741-D106-4008-B8FB-DA8CEC8C40C5}" type="pres">
      <dgm:prSet presAssocID="{37EF676E-839F-442A-AED3-49935A2ADCAB}" presName="LevelTwoTextNode" presStyleLbl="node2" presStyleIdx="0" presStyleCnt="4" custScaleX="1358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F480EA-E5F2-4253-B804-F691492EE6FC}" type="pres">
      <dgm:prSet presAssocID="{37EF676E-839F-442A-AED3-49935A2ADCAB}" presName="level3hierChild" presStyleCnt="0"/>
      <dgm:spPr/>
      <dgm:t>
        <a:bodyPr/>
        <a:lstStyle/>
        <a:p>
          <a:endParaRPr lang="zh-CN" altLang="en-US"/>
        </a:p>
      </dgm:t>
    </dgm:pt>
    <dgm:pt modelId="{A0AA135A-AF9F-45FE-8B28-5A7318EA9D6F}" type="pres">
      <dgm:prSet presAssocID="{C3144322-5AA6-4790-850B-5F94CB381A13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DFC503F-5BA7-4A54-BA2D-FD0C665286A8}" type="pres">
      <dgm:prSet presAssocID="{C3144322-5AA6-4790-850B-5F94CB381A13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B1BECD4-3FCC-4021-99FB-AF921A830A61}" type="pres">
      <dgm:prSet presAssocID="{42B96C7B-C1BA-47CB-95B9-4CBE01915776}" presName="root2" presStyleCnt="0"/>
      <dgm:spPr/>
      <dgm:t>
        <a:bodyPr/>
        <a:lstStyle/>
        <a:p>
          <a:endParaRPr lang="zh-CN" altLang="en-US"/>
        </a:p>
      </dgm:t>
    </dgm:pt>
    <dgm:pt modelId="{78F2B944-EA59-4836-A624-655D88725BB1}" type="pres">
      <dgm:prSet presAssocID="{42B96C7B-C1BA-47CB-95B9-4CBE01915776}" presName="LevelTwoTextNode" presStyleLbl="node2" presStyleIdx="1" presStyleCnt="4" custScaleX="2781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140792-7791-4E94-AC88-F363F113C98B}" type="pres">
      <dgm:prSet presAssocID="{42B96C7B-C1BA-47CB-95B9-4CBE01915776}" presName="level3hierChild" presStyleCnt="0"/>
      <dgm:spPr/>
      <dgm:t>
        <a:bodyPr/>
        <a:lstStyle/>
        <a:p>
          <a:endParaRPr lang="zh-CN" altLang="en-US"/>
        </a:p>
      </dgm:t>
    </dgm:pt>
    <dgm:pt modelId="{B615F6D7-49CE-426F-9C87-0D2FEB5ED97D}" type="pres">
      <dgm:prSet presAssocID="{07A17DDA-495C-431A-9205-CC25CA408806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A4CA8C50-40AC-4CE9-BFE1-006C990EAD0D}" type="pres">
      <dgm:prSet presAssocID="{07A17DDA-495C-431A-9205-CC25CA408806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99F3838A-C648-4C21-A244-870C601E25A0}" type="pres">
      <dgm:prSet presAssocID="{24A6A894-2F2A-4536-A16C-5A775019BC74}" presName="root2" presStyleCnt="0"/>
      <dgm:spPr/>
      <dgm:t>
        <a:bodyPr/>
        <a:lstStyle/>
        <a:p>
          <a:endParaRPr lang="zh-CN" altLang="en-US"/>
        </a:p>
      </dgm:t>
    </dgm:pt>
    <dgm:pt modelId="{DD33882F-E7B7-4134-AEB8-9D4C9689AC0A}" type="pres">
      <dgm:prSet presAssocID="{24A6A894-2F2A-4536-A16C-5A775019BC74}" presName="LevelTwoTextNode" presStyleLbl="node2" presStyleIdx="2" presStyleCnt="4" custScaleX="1361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7637F-5DCD-4C4C-9D02-0787F1CDC381}" type="pres">
      <dgm:prSet presAssocID="{24A6A894-2F2A-4536-A16C-5A775019BC74}" presName="level3hierChild" presStyleCnt="0"/>
      <dgm:spPr/>
      <dgm:t>
        <a:bodyPr/>
        <a:lstStyle/>
        <a:p>
          <a:endParaRPr lang="zh-CN" altLang="en-US"/>
        </a:p>
      </dgm:t>
    </dgm:pt>
    <dgm:pt modelId="{71283C34-B3DA-4844-B820-D2F7B06CD29E}" type="pres">
      <dgm:prSet presAssocID="{744CE967-5DC3-4CC9-9C2E-B409A0466EC6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89C6F4C2-1C50-4DAE-AC35-EF07F0B7823B}" type="pres">
      <dgm:prSet presAssocID="{744CE967-5DC3-4CC9-9C2E-B409A0466EC6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B6B5883-C90E-4DA8-ABE0-5772211191CA}" type="pres">
      <dgm:prSet presAssocID="{955AA437-5584-477D-8DA7-DA9B86FC2E9B}" presName="root2" presStyleCnt="0"/>
      <dgm:spPr/>
      <dgm:t>
        <a:bodyPr/>
        <a:lstStyle/>
        <a:p>
          <a:endParaRPr lang="zh-CN" altLang="en-US"/>
        </a:p>
      </dgm:t>
    </dgm:pt>
    <dgm:pt modelId="{B9125169-5098-452E-9373-16B98FA2AA14}" type="pres">
      <dgm:prSet presAssocID="{955AA437-5584-477D-8DA7-DA9B86FC2E9B}" presName="LevelTwoTextNode" presStyleLbl="node2" presStyleIdx="3" presStyleCnt="4" custScaleX="280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BDEF9-D0C6-4760-8BF8-FA6833A36E5D}" type="pres">
      <dgm:prSet presAssocID="{955AA437-5584-477D-8DA7-DA9B86FC2E9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A6F4BD56-F88F-47C0-B88B-AAF47044EB41}" type="presOf" srcId="{24A6A894-2F2A-4536-A16C-5A775019BC74}" destId="{DD33882F-E7B7-4134-AEB8-9D4C9689AC0A}" srcOrd="0" destOrd="0" presId="urn:microsoft.com/office/officeart/2008/layout/HorizontalMultiLevelHierarchy"/>
    <dgm:cxn modelId="{F29E7696-52F0-4886-AD6C-AD9E828A260E}" type="presOf" srcId="{744CE967-5DC3-4CC9-9C2E-B409A0466EC6}" destId="{89C6F4C2-1C50-4DAE-AC35-EF07F0B7823B}" srcOrd="1" destOrd="0" presId="urn:microsoft.com/office/officeart/2008/layout/HorizontalMultiLevelHierarchy"/>
    <dgm:cxn modelId="{F6E70610-E67F-456F-A0EA-5A96A2BEF764}" srcId="{939939FD-7748-425F-918C-D31F1D249428}" destId="{37EF676E-839F-442A-AED3-49935A2ADCAB}" srcOrd="0" destOrd="0" parTransId="{F0DF68E0-D470-4418-82CE-BD51169BFE5A}" sibTransId="{38D54DAA-83AA-48C9-977C-B8592AF3202E}"/>
    <dgm:cxn modelId="{974750BF-8144-422C-8A00-12144C8BD76A}" type="presOf" srcId="{892B1D87-64DA-4D77-8E76-EC3AEC8054A3}" destId="{24D44B8E-1931-4398-9EFC-C32553175843}" srcOrd="0" destOrd="0" presId="urn:microsoft.com/office/officeart/2008/layout/HorizontalMultiLevelHierarchy"/>
    <dgm:cxn modelId="{2A851206-8E7D-4503-87B7-CBB4391AD8AE}" type="presOf" srcId="{939939FD-7748-425F-918C-D31F1D249428}" destId="{139F6AAE-431C-4FBB-9B72-B6EABF88C6C3}" srcOrd="0" destOrd="0" presId="urn:microsoft.com/office/officeart/2008/layout/HorizontalMultiLevelHierarchy"/>
    <dgm:cxn modelId="{4AAA3C61-6F5E-43AF-AB33-C9AAFEFE6E10}" srcId="{892B1D87-64DA-4D77-8E76-EC3AEC8054A3}" destId="{939939FD-7748-425F-918C-D31F1D249428}" srcOrd="0" destOrd="0" parTransId="{30D4F727-6CBA-4E9C-B731-5DF4496DF7A0}" sibTransId="{DD0F1425-80CC-4557-B9F0-6FAA09A5C43D}"/>
    <dgm:cxn modelId="{5D52DDB3-910B-4795-9339-4D6A99BFA9D3}" srcId="{939939FD-7748-425F-918C-D31F1D249428}" destId="{42B96C7B-C1BA-47CB-95B9-4CBE01915776}" srcOrd="1" destOrd="0" parTransId="{C3144322-5AA6-4790-850B-5F94CB381A13}" sibTransId="{40191062-59DA-49C7-8337-51F0F6FDEBFD}"/>
    <dgm:cxn modelId="{ED26DCED-101C-49E9-9AFB-1905C52D2B1E}" srcId="{939939FD-7748-425F-918C-D31F1D249428}" destId="{955AA437-5584-477D-8DA7-DA9B86FC2E9B}" srcOrd="3" destOrd="0" parTransId="{744CE967-5DC3-4CC9-9C2E-B409A0466EC6}" sibTransId="{C34CB0BE-6F49-404A-ABE1-1A1A7A805D8E}"/>
    <dgm:cxn modelId="{E868873D-5C99-4EE9-98B2-DC453D44F16A}" type="presOf" srcId="{42B96C7B-C1BA-47CB-95B9-4CBE01915776}" destId="{78F2B944-EA59-4836-A624-655D88725BB1}" srcOrd="0" destOrd="0" presId="urn:microsoft.com/office/officeart/2008/layout/HorizontalMultiLevelHierarchy"/>
    <dgm:cxn modelId="{D650E9D4-99CC-47A9-BFB3-49E5C5D3FEA2}" type="presOf" srcId="{07A17DDA-495C-431A-9205-CC25CA408806}" destId="{A4CA8C50-40AC-4CE9-BFE1-006C990EAD0D}" srcOrd="1" destOrd="0" presId="urn:microsoft.com/office/officeart/2008/layout/HorizontalMultiLevelHierarchy"/>
    <dgm:cxn modelId="{B00BE467-7FF3-4662-AF0E-9D6652D1DA67}" srcId="{939939FD-7748-425F-918C-D31F1D249428}" destId="{24A6A894-2F2A-4536-A16C-5A775019BC74}" srcOrd="2" destOrd="0" parTransId="{07A17DDA-495C-431A-9205-CC25CA408806}" sibTransId="{23AF3080-9EF2-4FEC-88DB-346A69A64668}"/>
    <dgm:cxn modelId="{8D1D0708-3332-458A-9DFE-33AE2C5EBFB1}" type="presOf" srcId="{955AA437-5584-477D-8DA7-DA9B86FC2E9B}" destId="{B9125169-5098-452E-9373-16B98FA2AA14}" srcOrd="0" destOrd="0" presId="urn:microsoft.com/office/officeart/2008/layout/HorizontalMultiLevelHierarchy"/>
    <dgm:cxn modelId="{F728DD75-DB27-49F1-8F88-B1B764492CF1}" type="presOf" srcId="{C3144322-5AA6-4790-850B-5F94CB381A13}" destId="{2DFC503F-5BA7-4A54-BA2D-FD0C665286A8}" srcOrd="1" destOrd="0" presId="urn:microsoft.com/office/officeart/2008/layout/HorizontalMultiLevelHierarchy"/>
    <dgm:cxn modelId="{9A810976-D521-4B5E-B0FE-69EF1428E425}" type="presOf" srcId="{F0DF68E0-D470-4418-82CE-BD51169BFE5A}" destId="{265BE0AF-1671-4CB5-B47B-90C762E3CA11}" srcOrd="1" destOrd="0" presId="urn:microsoft.com/office/officeart/2008/layout/HorizontalMultiLevelHierarchy"/>
    <dgm:cxn modelId="{B67AD373-9DD9-4492-AF8F-750AE75B221E}" type="presOf" srcId="{744CE967-5DC3-4CC9-9C2E-B409A0466EC6}" destId="{71283C34-B3DA-4844-B820-D2F7B06CD29E}" srcOrd="0" destOrd="0" presId="urn:microsoft.com/office/officeart/2008/layout/HorizontalMultiLevelHierarchy"/>
    <dgm:cxn modelId="{047BDF7A-BC1F-464C-B49C-0399FD094893}" type="presOf" srcId="{C3144322-5AA6-4790-850B-5F94CB381A13}" destId="{A0AA135A-AF9F-45FE-8B28-5A7318EA9D6F}" srcOrd="0" destOrd="0" presId="urn:microsoft.com/office/officeart/2008/layout/HorizontalMultiLevelHierarchy"/>
    <dgm:cxn modelId="{6EFD5FEC-3BC7-4759-BD31-96783C2321DD}" type="presOf" srcId="{37EF676E-839F-442A-AED3-49935A2ADCAB}" destId="{C3A53741-D106-4008-B8FB-DA8CEC8C40C5}" srcOrd="0" destOrd="0" presId="urn:microsoft.com/office/officeart/2008/layout/HorizontalMultiLevelHierarchy"/>
    <dgm:cxn modelId="{9829C77F-46DF-4710-A58C-181A27DE6EA6}" type="presOf" srcId="{07A17DDA-495C-431A-9205-CC25CA408806}" destId="{B615F6D7-49CE-426F-9C87-0D2FEB5ED97D}" srcOrd="0" destOrd="0" presId="urn:microsoft.com/office/officeart/2008/layout/HorizontalMultiLevelHierarchy"/>
    <dgm:cxn modelId="{47753298-8F20-4D75-A0F3-A26EED65E04C}" type="presOf" srcId="{F0DF68E0-D470-4418-82CE-BD51169BFE5A}" destId="{39A0EA43-EFB5-4FD6-89C8-E425ACA04095}" srcOrd="0" destOrd="0" presId="urn:microsoft.com/office/officeart/2008/layout/HorizontalMultiLevelHierarchy"/>
    <dgm:cxn modelId="{ED7804C3-A52B-44A4-B6D2-9EDAF57F30B5}" type="presParOf" srcId="{24D44B8E-1931-4398-9EFC-C32553175843}" destId="{6CBDCF9B-9672-4B6F-AD21-F496B4321545}" srcOrd="0" destOrd="0" presId="urn:microsoft.com/office/officeart/2008/layout/HorizontalMultiLevelHierarchy"/>
    <dgm:cxn modelId="{E8A9B381-6B4A-4A37-87ED-D8605B70167C}" type="presParOf" srcId="{6CBDCF9B-9672-4B6F-AD21-F496B4321545}" destId="{139F6AAE-431C-4FBB-9B72-B6EABF88C6C3}" srcOrd="0" destOrd="0" presId="urn:microsoft.com/office/officeart/2008/layout/HorizontalMultiLevelHierarchy"/>
    <dgm:cxn modelId="{4A6F7044-53AF-4276-AC30-936071AFFE49}" type="presParOf" srcId="{6CBDCF9B-9672-4B6F-AD21-F496B4321545}" destId="{EEA3B7C8-AD7D-4D3D-BF26-FB69D6B978D2}" srcOrd="1" destOrd="0" presId="urn:microsoft.com/office/officeart/2008/layout/HorizontalMultiLevelHierarchy"/>
    <dgm:cxn modelId="{D5CA73BD-94A9-4E45-A446-A7C464CBF283}" type="presParOf" srcId="{EEA3B7C8-AD7D-4D3D-BF26-FB69D6B978D2}" destId="{39A0EA43-EFB5-4FD6-89C8-E425ACA04095}" srcOrd="0" destOrd="0" presId="urn:microsoft.com/office/officeart/2008/layout/HorizontalMultiLevelHierarchy"/>
    <dgm:cxn modelId="{68FADDA1-BBF3-40BC-9381-BEA87BD81CEA}" type="presParOf" srcId="{39A0EA43-EFB5-4FD6-89C8-E425ACA04095}" destId="{265BE0AF-1671-4CB5-B47B-90C762E3CA11}" srcOrd="0" destOrd="0" presId="urn:microsoft.com/office/officeart/2008/layout/HorizontalMultiLevelHierarchy"/>
    <dgm:cxn modelId="{DFD03123-F5CD-4BD9-AD57-93FC159FF1F0}" type="presParOf" srcId="{EEA3B7C8-AD7D-4D3D-BF26-FB69D6B978D2}" destId="{A05D372E-8F65-4F27-B7EB-B7AE9B85552A}" srcOrd="1" destOrd="0" presId="urn:microsoft.com/office/officeart/2008/layout/HorizontalMultiLevelHierarchy"/>
    <dgm:cxn modelId="{DABDD973-1519-4DF1-B319-E5D4FD35DA88}" type="presParOf" srcId="{A05D372E-8F65-4F27-B7EB-B7AE9B85552A}" destId="{C3A53741-D106-4008-B8FB-DA8CEC8C40C5}" srcOrd="0" destOrd="0" presId="urn:microsoft.com/office/officeart/2008/layout/HorizontalMultiLevelHierarchy"/>
    <dgm:cxn modelId="{DFC8BEF0-556F-4EBD-BC01-E478156DC6D3}" type="presParOf" srcId="{A05D372E-8F65-4F27-B7EB-B7AE9B85552A}" destId="{8CF480EA-E5F2-4253-B804-F691492EE6FC}" srcOrd="1" destOrd="0" presId="urn:microsoft.com/office/officeart/2008/layout/HorizontalMultiLevelHierarchy"/>
    <dgm:cxn modelId="{59EC4C3F-0833-4758-A20E-444960A37849}" type="presParOf" srcId="{EEA3B7C8-AD7D-4D3D-BF26-FB69D6B978D2}" destId="{A0AA135A-AF9F-45FE-8B28-5A7318EA9D6F}" srcOrd="2" destOrd="0" presId="urn:microsoft.com/office/officeart/2008/layout/HorizontalMultiLevelHierarchy"/>
    <dgm:cxn modelId="{39F178E8-F309-44E2-8D8E-DC2CBA540CEE}" type="presParOf" srcId="{A0AA135A-AF9F-45FE-8B28-5A7318EA9D6F}" destId="{2DFC503F-5BA7-4A54-BA2D-FD0C665286A8}" srcOrd="0" destOrd="0" presId="urn:microsoft.com/office/officeart/2008/layout/HorizontalMultiLevelHierarchy"/>
    <dgm:cxn modelId="{16A06E62-7412-40F1-BAF0-16402B896E7D}" type="presParOf" srcId="{EEA3B7C8-AD7D-4D3D-BF26-FB69D6B978D2}" destId="{CB1BECD4-3FCC-4021-99FB-AF921A830A61}" srcOrd="3" destOrd="0" presId="urn:microsoft.com/office/officeart/2008/layout/HorizontalMultiLevelHierarchy"/>
    <dgm:cxn modelId="{6C2821FE-F5A4-4F06-95B3-3A5A39955B46}" type="presParOf" srcId="{CB1BECD4-3FCC-4021-99FB-AF921A830A61}" destId="{78F2B944-EA59-4836-A624-655D88725BB1}" srcOrd="0" destOrd="0" presId="urn:microsoft.com/office/officeart/2008/layout/HorizontalMultiLevelHierarchy"/>
    <dgm:cxn modelId="{31BECD54-A79B-407D-872E-5068341597B0}" type="presParOf" srcId="{CB1BECD4-3FCC-4021-99FB-AF921A830A61}" destId="{04140792-7791-4E94-AC88-F363F113C98B}" srcOrd="1" destOrd="0" presId="urn:microsoft.com/office/officeart/2008/layout/HorizontalMultiLevelHierarchy"/>
    <dgm:cxn modelId="{A2CD0662-D902-4300-ACCF-283E03B0BBD7}" type="presParOf" srcId="{EEA3B7C8-AD7D-4D3D-BF26-FB69D6B978D2}" destId="{B615F6D7-49CE-426F-9C87-0D2FEB5ED97D}" srcOrd="4" destOrd="0" presId="urn:microsoft.com/office/officeart/2008/layout/HorizontalMultiLevelHierarchy"/>
    <dgm:cxn modelId="{08980651-1BC4-4585-84DE-3920C15E379E}" type="presParOf" srcId="{B615F6D7-49CE-426F-9C87-0D2FEB5ED97D}" destId="{A4CA8C50-40AC-4CE9-BFE1-006C990EAD0D}" srcOrd="0" destOrd="0" presId="urn:microsoft.com/office/officeart/2008/layout/HorizontalMultiLevelHierarchy"/>
    <dgm:cxn modelId="{9A7556F6-0A7A-4F48-8452-F981CA407723}" type="presParOf" srcId="{EEA3B7C8-AD7D-4D3D-BF26-FB69D6B978D2}" destId="{99F3838A-C648-4C21-A244-870C601E25A0}" srcOrd="5" destOrd="0" presId="urn:microsoft.com/office/officeart/2008/layout/HorizontalMultiLevelHierarchy"/>
    <dgm:cxn modelId="{48C94594-DE94-4B5F-B274-5510E430EDD5}" type="presParOf" srcId="{99F3838A-C648-4C21-A244-870C601E25A0}" destId="{DD33882F-E7B7-4134-AEB8-9D4C9689AC0A}" srcOrd="0" destOrd="0" presId="urn:microsoft.com/office/officeart/2008/layout/HorizontalMultiLevelHierarchy"/>
    <dgm:cxn modelId="{223A429A-DE72-4AB8-891B-CF57616370A4}" type="presParOf" srcId="{99F3838A-C648-4C21-A244-870C601E25A0}" destId="{B517637F-5DCD-4C4C-9D02-0787F1CDC381}" srcOrd="1" destOrd="0" presId="urn:microsoft.com/office/officeart/2008/layout/HorizontalMultiLevelHierarchy"/>
    <dgm:cxn modelId="{B2B6ABD8-92A6-4C89-B793-EFFCC31DCCA9}" type="presParOf" srcId="{EEA3B7C8-AD7D-4D3D-BF26-FB69D6B978D2}" destId="{71283C34-B3DA-4844-B820-D2F7B06CD29E}" srcOrd="6" destOrd="0" presId="urn:microsoft.com/office/officeart/2008/layout/HorizontalMultiLevelHierarchy"/>
    <dgm:cxn modelId="{FB8FB349-2110-427F-81C5-14BC28E84A6A}" type="presParOf" srcId="{71283C34-B3DA-4844-B820-D2F7B06CD29E}" destId="{89C6F4C2-1C50-4DAE-AC35-EF07F0B7823B}" srcOrd="0" destOrd="0" presId="urn:microsoft.com/office/officeart/2008/layout/HorizontalMultiLevelHierarchy"/>
    <dgm:cxn modelId="{E3BC53F1-3240-4974-8FDF-596C0AAF6ABA}" type="presParOf" srcId="{EEA3B7C8-AD7D-4D3D-BF26-FB69D6B978D2}" destId="{FB6B5883-C90E-4DA8-ABE0-5772211191CA}" srcOrd="7" destOrd="0" presId="urn:microsoft.com/office/officeart/2008/layout/HorizontalMultiLevelHierarchy"/>
    <dgm:cxn modelId="{922A07A8-555B-4EAE-9FC0-E8D222139F10}" type="presParOf" srcId="{FB6B5883-C90E-4DA8-ABE0-5772211191CA}" destId="{B9125169-5098-452E-9373-16B98FA2AA14}" srcOrd="0" destOrd="0" presId="urn:microsoft.com/office/officeart/2008/layout/HorizontalMultiLevelHierarchy"/>
    <dgm:cxn modelId="{B5D25656-B903-48DB-8078-0C1F1A9194D0}" type="presParOf" srcId="{FB6B5883-C90E-4DA8-ABE0-5772211191CA}" destId="{E01BDEF9-D0C6-4760-8BF8-FA6833A36E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FE3B85-9B3B-40A3-ACF6-F503B73881B6}">
      <dsp:nvSpPr>
        <dsp:cNvPr id="0" name=""/>
        <dsp:cNvSpPr/>
      </dsp:nvSpPr>
      <dsp:spPr>
        <a:xfrm>
          <a:off x="575948" y="1101722"/>
          <a:ext cx="13013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0782C-44D6-4BA5-AABB-5599B5BF602A}">
      <dsp:nvSpPr>
        <dsp:cNvPr id="0" name=""/>
        <dsp:cNvSpPr/>
      </dsp:nvSpPr>
      <dsp:spPr>
        <a:xfrm>
          <a:off x="575948" y="648071"/>
          <a:ext cx="111468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7D36F-5E0E-4539-A8C0-5D91A1A0A9B6}">
      <dsp:nvSpPr>
        <dsp:cNvPr id="0" name=""/>
        <dsp:cNvSpPr/>
      </dsp:nvSpPr>
      <dsp:spPr>
        <a:xfrm>
          <a:off x="575948" y="194421"/>
          <a:ext cx="13013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5967E-A06E-4A1A-A9FD-028C9F99370F}">
      <dsp:nvSpPr>
        <dsp:cNvPr id="0" name=""/>
        <dsp:cNvSpPr/>
      </dsp:nvSpPr>
      <dsp:spPr>
        <a:xfrm>
          <a:off x="72357" y="146010"/>
          <a:ext cx="1007648" cy="10041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5B74E-ABA5-45BB-BDDC-E0407D52FF7A}">
      <dsp:nvSpPr>
        <dsp:cNvPr id="0" name=""/>
        <dsp:cNvSpPr/>
      </dsp:nvSpPr>
      <dsp:spPr>
        <a:xfrm>
          <a:off x="182588" y="360424"/>
          <a:ext cx="825525" cy="717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300" kern="1200" dirty="0" smtClean="0"/>
            <a:t>主要</a:t>
          </a:r>
          <a:endParaRPr lang="en-US" altLang="zh-CN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300" kern="1200" dirty="0" smtClean="0"/>
            <a:t>工作</a:t>
          </a:r>
          <a:endParaRPr lang="zh-CN" sz="2300" kern="1200" dirty="0"/>
        </a:p>
      </dsp:txBody>
      <dsp:txXfrm>
        <a:off x="182588" y="360424"/>
        <a:ext cx="825525" cy="717701"/>
      </dsp:txXfrm>
    </dsp:sp>
    <dsp:sp modelId="{FED7692A-141B-4A0C-B924-FA9994CED1D6}">
      <dsp:nvSpPr>
        <dsp:cNvPr id="0" name=""/>
        <dsp:cNvSpPr/>
      </dsp:nvSpPr>
      <dsp:spPr>
        <a:xfrm>
          <a:off x="1682855" y="0"/>
          <a:ext cx="388843" cy="38884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4CEAC-4C2C-488D-828D-13894CAE758C}">
      <dsp:nvSpPr>
        <dsp:cNvPr id="0" name=""/>
        <dsp:cNvSpPr/>
      </dsp:nvSpPr>
      <dsp:spPr>
        <a:xfrm>
          <a:off x="2071698" y="0"/>
          <a:ext cx="3116660" cy="38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 </a:t>
          </a:r>
          <a:r>
            <a:rPr lang="zh-CN" sz="2300" kern="1200" dirty="0" smtClean="0"/>
            <a:t>框架重构</a:t>
          </a:r>
          <a:r>
            <a:rPr lang="zh-CN" altLang="en-US" sz="2300" kern="1200" dirty="0" smtClean="0"/>
            <a:t>并实现</a:t>
          </a:r>
          <a:endParaRPr lang="zh-CN" sz="2300" kern="1200" dirty="0"/>
        </a:p>
      </dsp:txBody>
      <dsp:txXfrm>
        <a:off x="2071698" y="0"/>
        <a:ext cx="3116660" cy="388843"/>
      </dsp:txXfrm>
    </dsp:sp>
    <dsp:sp modelId="{28C0D3CF-4655-4316-962A-AFF071A7ABFA}">
      <dsp:nvSpPr>
        <dsp:cNvPr id="0" name=""/>
        <dsp:cNvSpPr/>
      </dsp:nvSpPr>
      <dsp:spPr>
        <a:xfrm>
          <a:off x="1496210" y="453650"/>
          <a:ext cx="388843" cy="38884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621C-833A-46F9-9A75-60CDF54EB54C}">
      <dsp:nvSpPr>
        <dsp:cNvPr id="0" name=""/>
        <dsp:cNvSpPr/>
      </dsp:nvSpPr>
      <dsp:spPr>
        <a:xfrm>
          <a:off x="1885053" y="453650"/>
          <a:ext cx="4525900" cy="38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HAL</a:t>
          </a:r>
          <a:r>
            <a:rPr lang="zh-CN" sz="2300" kern="1200" dirty="0" smtClean="0"/>
            <a:t>结构根据功能分类</a:t>
          </a:r>
          <a:r>
            <a:rPr lang="zh-CN" altLang="en-US" sz="2300" kern="1200" dirty="0" smtClean="0"/>
            <a:t>实现</a:t>
          </a:r>
          <a:r>
            <a:rPr lang="zh-CN" sz="2300" kern="1200" dirty="0" smtClean="0"/>
            <a:t>并优化</a:t>
          </a:r>
          <a:endParaRPr lang="zh-CN" sz="2300" kern="1200" dirty="0"/>
        </a:p>
      </dsp:txBody>
      <dsp:txXfrm>
        <a:off x="1885053" y="453650"/>
        <a:ext cx="4525900" cy="388843"/>
      </dsp:txXfrm>
    </dsp:sp>
    <dsp:sp modelId="{D4C87389-2254-408E-A239-F5608CE091E6}">
      <dsp:nvSpPr>
        <dsp:cNvPr id="0" name=""/>
        <dsp:cNvSpPr/>
      </dsp:nvSpPr>
      <dsp:spPr>
        <a:xfrm>
          <a:off x="1682855" y="907300"/>
          <a:ext cx="388843" cy="38884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A6C8D-D0DA-4E42-83E7-0E034DA213F2}">
      <dsp:nvSpPr>
        <dsp:cNvPr id="0" name=""/>
        <dsp:cNvSpPr/>
      </dsp:nvSpPr>
      <dsp:spPr>
        <a:xfrm>
          <a:off x="2071698" y="907300"/>
          <a:ext cx="4912961" cy="38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重新实现</a:t>
          </a:r>
          <a:r>
            <a:rPr lang="zh-CN" altLang="en-US" sz="2300" kern="1200" dirty="0" smtClean="0"/>
            <a:t>并优化</a:t>
          </a:r>
          <a:r>
            <a:rPr lang="zh-CN" sz="2300" kern="1200" dirty="0" smtClean="0"/>
            <a:t>了</a:t>
          </a:r>
          <a:r>
            <a:rPr lang="en-US" sz="2300" kern="1200" dirty="0" smtClean="0"/>
            <a:t>camera</a:t>
          </a:r>
          <a:r>
            <a:rPr lang="zh-CN" sz="2300" kern="1200" dirty="0" smtClean="0"/>
            <a:t>的全部功能</a:t>
          </a:r>
          <a:endParaRPr lang="zh-CN" sz="2300" kern="1200" dirty="0"/>
        </a:p>
      </dsp:txBody>
      <dsp:txXfrm>
        <a:off x="2071698" y="907300"/>
        <a:ext cx="4912961" cy="3888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FFEA4D-FB42-483E-9193-755C883BDC88}">
      <dsp:nvSpPr>
        <dsp:cNvPr id="0" name=""/>
        <dsp:cNvSpPr/>
      </dsp:nvSpPr>
      <dsp:spPr>
        <a:xfrm>
          <a:off x="605386" y="393182"/>
          <a:ext cx="76040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5967E-A06E-4A1A-A9FD-028C9F99370F}">
      <dsp:nvSpPr>
        <dsp:cNvPr id="0" name=""/>
        <dsp:cNvSpPr/>
      </dsp:nvSpPr>
      <dsp:spPr>
        <a:xfrm>
          <a:off x="209485" y="-2861"/>
          <a:ext cx="792087" cy="79208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5B74E-ABA5-45BB-BDDC-E0407D52FF7A}">
      <dsp:nvSpPr>
        <dsp:cNvPr id="0" name=""/>
        <dsp:cNvSpPr/>
      </dsp:nvSpPr>
      <dsp:spPr>
        <a:xfrm>
          <a:off x="337618" y="145758"/>
          <a:ext cx="544409" cy="493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500" kern="1200" dirty="0" smtClean="0"/>
            <a:t>主要</a:t>
          </a:r>
          <a:endParaRPr lang="en-US" altLang="zh-CN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500" kern="1200" dirty="0" smtClean="0"/>
            <a:t>工作</a:t>
          </a:r>
          <a:endParaRPr lang="zh-CN" sz="1500" kern="1200" dirty="0"/>
        </a:p>
      </dsp:txBody>
      <dsp:txXfrm>
        <a:off x="337618" y="145758"/>
        <a:ext cx="544409" cy="493034"/>
      </dsp:txXfrm>
    </dsp:sp>
    <dsp:sp modelId="{D4C87389-2254-408E-A239-F5608CE091E6}">
      <dsp:nvSpPr>
        <dsp:cNvPr id="0" name=""/>
        <dsp:cNvSpPr/>
      </dsp:nvSpPr>
      <dsp:spPr>
        <a:xfrm>
          <a:off x="1353533" y="293349"/>
          <a:ext cx="24515" cy="19966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036DA-06C1-45D5-BA48-15EB09AF782B}">
      <dsp:nvSpPr>
        <dsp:cNvPr id="0" name=""/>
        <dsp:cNvSpPr/>
      </dsp:nvSpPr>
      <dsp:spPr>
        <a:xfrm>
          <a:off x="1162802" y="184150"/>
          <a:ext cx="4543514" cy="39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支持各种</a:t>
          </a:r>
          <a:r>
            <a:rPr lang="en-US" altLang="zh-CN" sz="2800" kern="1200" dirty="0" smtClean="0"/>
            <a:t>camera</a:t>
          </a:r>
          <a:r>
            <a:rPr lang="zh-CN" altLang="en-US" sz="2800" kern="1200" dirty="0" smtClean="0"/>
            <a:t>调试和问题</a:t>
          </a:r>
          <a:endParaRPr lang="zh-CN" sz="2800" kern="1200" dirty="0"/>
        </a:p>
      </dsp:txBody>
      <dsp:txXfrm>
        <a:off x="1162802" y="184150"/>
        <a:ext cx="4543514" cy="3960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FFEA4D-FB42-483E-9193-755C883BDC88}">
      <dsp:nvSpPr>
        <dsp:cNvPr id="0" name=""/>
        <dsp:cNvSpPr/>
      </dsp:nvSpPr>
      <dsp:spPr>
        <a:xfrm>
          <a:off x="675874" y="393182"/>
          <a:ext cx="76040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5967E-A06E-4A1A-A9FD-028C9F99370F}">
      <dsp:nvSpPr>
        <dsp:cNvPr id="0" name=""/>
        <dsp:cNvSpPr/>
      </dsp:nvSpPr>
      <dsp:spPr>
        <a:xfrm>
          <a:off x="279973" y="-2861"/>
          <a:ext cx="792087" cy="79208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5B74E-ABA5-45BB-BDDC-E0407D52FF7A}">
      <dsp:nvSpPr>
        <dsp:cNvPr id="0" name=""/>
        <dsp:cNvSpPr/>
      </dsp:nvSpPr>
      <dsp:spPr>
        <a:xfrm>
          <a:off x="408106" y="145758"/>
          <a:ext cx="544409" cy="493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500" kern="1200" dirty="0" smtClean="0"/>
            <a:t>主要</a:t>
          </a:r>
          <a:endParaRPr lang="en-US" altLang="zh-CN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500" kern="1200" dirty="0" smtClean="0"/>
            <a:t>工作</a:t>
          </a:r>
          <a:endParaRPr lang="zh-CN" sz="1500" kern="1200" dirty="0"/>
        </a:p>
      </dsp:txBody>
      <dsp:txXfrm>
        <a:off x="408106" y="145758"/>
        <a:ext cx="544409" cy="493034"/>
      </dsp:txXfrm>
    </dsp:sp>
    <dsp:sp modelId="{D4C87389-2254-408E-A239-F5608CE091E6}">
      <dsp:nvSpPr>
        <dsp:cNvPr id="0" name=""/>
        <dsp:cNvSpPr/>
      </dsp:nvSpPr>
      <dsp:spPr>
        <a:xfrm>
          <a:off x="1424021" y="293349"/>
          <a:ext cx="24515" cy="19966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036DA-06C1-45D5-BA48-15EB09AF782B}">
      <dsp:nvSpPr>
        <dsp:cNvPr id="0" name=""/>
        <dsp:cNvSpPr/>
      </dsp:nvSpPr>
      <dsp:spPr>
        <a:xfrm>
          <a:off x="1442692" y="184150"/>
          <a:ext cx="4402538" cy="39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Camera</a:t>
          </a:r>
          <a:r>
            <a:rPr lang="zh-CN" altLang="en-US" sz="2800" kern="1200" dirty="0" smtClean="0"/>
            <a:t>学习             </a:t>
          </a:r>
          <a:endParaRPr lang="zh-CN" sz="2800" kern="1200" dirty="0"/>
        </a:p>
      </dsp:txBody>
      <dsp:txXfrm>
        <a:off x="1442692" y="184150"/>
        <a:ext cx="4402538" cy="39604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8A003A-8254-4014-89C7-EDF294161AAB}">
      <dsp:nvSpPr>
        <dsp:cNvPr id="0" name=""/>
        <dsp:cNvSpPr/>
      </dsp:nvSpPr>
      <dsp:spPr>
        <a:xfrm>
          <a:off x="448155" y="2031474"/>
          <a:ext cx="1082709" cy="1821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354" y="0"/>
              </a:lnTo>
              <a:lnTo>
                <a:pt x="541354" y="1821586"/>
              </a:lnTo>
              <a:lnTo>
                <a:pt x="1082709" y="18215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36533" y="2889290"/>
        <a:ext cx="105953" cy="105953"/>
      </dsp:txXfrm>
    </dsp:sp>
    <dsp:sp modelId="{02D9CA8A-416B-4879-974B-9287EEB074A9}">
      <dsp:nvSpPr>
        <dsp:cNvPr id="0" name=""/>
        <dsp:cNvSpPr/>
      </dsp:nvSpPr>
      <dsp:spPr>
        <a:xfrm>
          <a:off x="448155" y="2031474"/>
          <a:ext cx="1082709" cy="1301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354" y="0"/>
              </a:lnTo>
              <a:lnTo>
                <a:pt x="541354" y="1301283"/>
              </a:lnTo>
              <a:lnTo>
                <a:pt x="1082709" y="13012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47190" y="2639795"/>
        <a:ext cx="84640" cy="84640"/>
      </dsp:txXfrm>
    </dsp:sp>
    <dsp:sp modelId="{5DF0CE09-DB10-418C-B213-794FF2A96259}">
      <dsp:nvSpPr>
        <dsp:cNvPr id="0" name=""/>
        <dsp:cNvSpPr/>
      </dsp:nvSpPr>
      <dsp:spPr>
        <a:xfrm>
          <a:off x="448155" y="2031474"/>
          <a:ext cx="1082709" cy="78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354" y="0"/>
              </a:lnTo>
              <a:lnTo>
                <a:pt x="541354" y="780980"/>
              </a:lnTo>
              <a:lnTo>
                <a:pt x="1082709" y="78098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56135" y="2388589"/>
        <a:ext cx="66749" cy="66749"/>
      </dsp:txXfrm>
    </dsp:sp>
    <dsp:sp modelId="{73D64444-DC13-4496-BCE1-D7742993EBB1}">
      <dsp:nvSpPr>
        <dsp:cNvPr id="0" name=""/>
        <dsp:cNvSpPr/>
      </dsp:nvSpPr>
      <dsp:spPr>
        <a:xfrm>
          <a:off x="448155" y="2031474"/>
          <a:ext cx="1082709" cy="26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354" y="0"/>
              </a:lnTo>
              <a:lnTo>
                <a:pt x="541354" y="260677"/>
              </a:lnTo>
              <a:lnTo>
                <a:pt x="1082709" y="2606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61669" y="2133971"/>
        <a:ext cx="55682" cy="55682"/>
      </dsp:txXfrm>
    </dsp:sp>
    <dsp:sp modelId="{4EACD14A-7013-460B-BEBC-B4A0751D3A81}">
      <dsp:nvSpPr>
        <dsp:cNvPr id="0" name=""/>
        <dsp:cNvSpPr/>
      </dsp:nvSpPr>
      <dsp:spPr>
        <a:xfrm>
          <a:off x="448155" y="1771848"/>
          <a:ext cx="1082709" cy="259625"/>
        </a:xfrm>
        <a:custGeom>
          <a:avLst/>
          <a:gdLst/>
          <a:ahLst/>
          <a:cxnLst/>
          <a:rect l="0" t="0" r="0" b="0"/>
          <a:pathLst>
            <a:path>
              <a:moveTo>
                <a:pt x="0" y="259625"/>
              </a:moveTo>
              <a:lnTo>
                <a:pt x="541354" y="259625"/>
              </a:lnTo>
              <a:lnTo>
                <a:pt x="541354" y="0"/>
              </a:lnTo>
              <a:lnTo>
                <a:pt x="108270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61675" y="1873826"/>
        <a:ext cx="55670" cy="55670"/>
      </dsp:txXfrm>
    </dsp:sp>
    <dsp:sp modelId="{41AADFD4-8A5B-41F3-ACB2-5F1AE64C9699}">
      <dsp:nvSpPr>
        <dsp:cNvPr id="0" name=""/>
        <dsp:cNvSpPr/>
      </dsp:nvSpPr>
      <dsp:spPr>
        <a:xfrm>
          <a:off x="448155" y="1251545"/>
          <a:ext cx="1082709" cy="779928"/>
        </a:xfrm>
        <a:custGeom>
          <a:avLst/>
          <a:gdLst/>
          <a:ahLst/>
          <a:cxnLst/>
          <a:rect l="0" t="0" r="0" b="0"/>
          <a:pathLst>
            <a:path>
              <a:moveTo>
                <a:pt x="0" y="779928"/>
              </a:moveTo>
              <a:lnTo>
                <a:pt x="541354" y="779928"/>
              </a:lnTo>
              <a:lnTo>
                <a:pt x="541354" y="0"/>
              </a:lnTo>
              <a:lnTo>
                <a:pt x="108270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56151" y="1608150"/>
        <a:ext cx="66718" cy="66718"/>
      </dsp:txXfrm>
    </dsp:sp>
    <dsp:sp modelId="{ABBD3E0C-2C7E-4B02-B37C-11E33C39852E}">
      <dsp:nvSpPr>
        <dsp:cNvPr id="0" name=""/>
        <dsp:cNvSpPr/>
      </dsp:nvSpPr>
      <dsp:spPr>
        <a:xfrm>
          <a:off x="448155" y="731242"/>
          <a:ext cx="1082709" cy="1300232"/>
        </a:xfrm>
        <a:custGeom>
          <a:avLst/>
          <a:gdLst/>
          <a:ahLst/>
          <a:cxnLst/>
          <a:rect l="0" t="0" r="0" b="0"/>
          <a:pathLst>
            <a:path>
              <a:moveTo>
                <a:pt x="0" y="1300232"/>
              </a:moveTo>
              <a:lnTo>
                <a:pt x="541354" y="1300232"/>
              </a:lnTo>
              <a:lnTo>
                <a:pt x="541354" y="0"/>
              </a:lnTo>
              <a:lnTo>
                <a:pt x="108270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47210" y="1339058"/>
        <a:ext cx="84599" cy="84599"/>
      </dsp:txXfrm>
    </dsp:sp>
    <dsp:sp modelId="{DFD0238B-2233-4148-A564-C7BED2F47DA9}">
      <dsp:nvSpPr>
        <dsp:cNvPr id="0" name=""/>
        <dsp:cNvSpPr/>
      </dsp:nvSpPr>
      <dsp:spPr>
        <a:xfrm>
          <a:off x="448155" y="210939"/>
          <a:ext cx="1082709" cy="1820535"/>
        </a:xfrm>
        <a:custGeom>
          <a:avLst/>
          <a:gdLst/>
          <a:ahLst/>
          <a:cxnLst/>
          <a:rect l="0" t="0" r="0" b="0"/>
          <a:pathLst>
            <a:path>
              <a:moveTo>
                <a:pt x="0" y="1820535"/>
              </a:moveTo>
              <a:lnTo>
                <a:pt x="541354" y="1820535"/>
              </a:lnTo>
              <a:lnTo>
                <a:pt x="541354" y="0"/>
              </a:lnTo>
              <a:lnTo>
                <a:pt x="108270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36556" y="1068252"/>
        <a:ext cx="105908" cy="105908"/>
      </dsp:txXfrm>
    </dsp:sp>
    <dsp:sp modelId="{0352C061-DD91-4086-BEAC-6F2A8AF284A5}">
      <dsp:nvSpPr>
        <dsp:cNvPr id="0" name=""/>
        <dsp:cNvSpPr/>
      </dsp:nvSpPr>
      <dsp:spPr>
        <a:xfrm rot="16200000">
          <a:off x="-1196973" y="1807396"/>
          <a:ext cx="2842103" cy="448155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主要功能</a:t>
          </a:r>
          <a:endParaRPr lang="zh-CN" altLang="en-US" sz="3100" kern="1200" dirty="0"/>
        </a:p>
      </dsp:txBody>
      <dsp:txXfrm rot="16200000">
        <a:off x="-1196973" y="1807396"/>
        <a:ext cx="2842103" cy="448155"/>
      </dsp:txXfrm>
    </dsp:sp>
    <dsp:sp modelId="{D8A6CA78-ADB0-4DC9-8487-3E715B684277}">
      <dsp:nvSpPr>
        <dsp:cNvPr id="0" name=""/>
        <dsp:cNvSpPr/>
      </dsp:nvSpPr>
      <dsp:spPr>
        <a:xfrm>
          <a:off x="1530865" y="2817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3A</a:t>
          </a: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AE</a:t>
          </a:r>
          <a:r>
            <a:rPr lang="zh-CN" altLang="en-US" sz="1900" b="1" kern="1200" dirty="0" smtClean="0"/>
            <a:t>，</a:t>
          </a:r>
          <a:r>
            <a:rPr lang="en-US" altLang="zh-CN" sz="1900" b="1" kern="1200" dirty="0" smtClean="0"/>
            <a:t>AWB</a:t>
          </a:r>
          <a:r>
            <a:rPr lang="zh-CN" altLang="en-US" sz="1900" b="1" kern="1200" dirty="0" smtClean="0"/>
            <a:t>，</a:t>
          </a:r>
          <a:r>
            <a:rPr lang="en-US" altLang="zh-CN" sz="1900" b="1" kern="1200" dirty="0" smtClean="0"/>
            <a:t>AF</a:t>
          </a:r>
          <a:r>
            <a:rPr lang="zh-CN" altLang="en-US" sz="1900" b="1" kern="1200" dirty="0" smtClean="0"/>
            <a:t>）</a:t>
          </a:r>
          <a:endParaRPr lang="zh-CN" altLang="en-US" sz="1900" kern="1200" dirty="0"/>
        </a:p>
      </dsp:txBody>
      <dsp:txXfrm>
        <a:off x="1530865" y="2817"/>
        <a:ext cx="2340000" cy="416242"/>
      </dsp:txXfrm>
    </dsp:sp>
    <dsp:sp modelId="{F49FD372-238A-407B-A994-DB310A2BCD01}">
      <dsp:nvSpPr>
        <dsp:cNvPr id="0" name=""/>
        <dsp:cNvSpPr/>
      </dsp:nvSpPr>
      <dsp:spPr>
        <a:xfrm>
          <a:off x="1530865" y="523120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闪光灯</a:t>
          </a:r>
          <a:endParaRPr lang="zh-CN" altLang="en-US" sz="1900" kern="1200" dirty="0"/>
        </a:p>
      </dsp:txBody>
      <dsp:txXfrm>
        <a:off x="1530865" y="523120"/>
        <a:ext cx="2340000" cy="416242"/>
      </dsp:txXfrm>
    </dsp:sp>
    <dsp:sp modelId="{529B252B-DB8E-42C7-84B1-2AB96D09D5B9}">
      <dsp:nvSpPr>
        <dsp:cNvPr id="0" name=""/>
        <dsp:cNvSpPr/>
      </dsp:nvSpPr>
      <dsp:spPr>
        <a:xfrm>
          <a:off x="1530865" y="1043424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Zoom</a:t>
          </a:r>
          <a:endParaRPr lang="zh-CN" altLang="en-US" sz="1900" kern="1200" dirty="0"/>
        </a:p>
      </dsp:txBody>
      <dsp:txXfrm>
        <a:off x="1530865" y="1043424"/>
        <a:ext cx="2340000" cy="416242"/>
      </dsp:txXfrm>
    </dsp:sp>
    <dsp:sp modelId="{77567A66-ED42-41C9-B978-4F18B8173B03}">
      <dsp:nvSpPr>
        <dsp:cNvPr id="0" name=""/>
        <dsp:cNvSpPr/>
      </dsp:nvSpPr>
      <dsp:spPr>
        <a:xfrm>
          <a:off x="1530865" y="1563727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/>
            <a:t>Capture_RAW</a:t>
          </a:r>
          <a:endParaRPr lang="zh-CN" altLang="en-US" sz="1800" kern="1200" dirty="0"/>
        </a:p>
      </dsp:txBody>
      <dsp:txXfrm>
        <a:off x="1530865" y="1563727"/>
        <a:ext cx="2340000" cy="416242"/>
      </dsp:txXfrm>
    </dsp:sp>
    <dsp:sp modelId="{3677BC94-4982-4BE9-AD6B-918B769CB404}">
      <dsp:nvSpPr>
        <dsp:cNvPr id="0" name=""/>
        <dsp:cNvSpPr/>
      </dsp:nvSpPr>
      <dsp:spPr>
        <a:xfrm>
          <a:off x="1530865" y="2084030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双路</a:t>
          </a:r>
          <a:r>
            <a:rPr lang="en-US" altLang="zh-CN" sz="1800" b="1" kern="1200" dirty="0" smtClean="0"/>
            <a:t>camera</a:t>
          </a:r>
          <a:endParaRPr lang="zh-CN" altLang="en-US" sz="1800" kern="1200" dirty="0"/>
        </a:p>
      </dsp:txBody>
      <dsp:txXfrm>
        <a:off x="1530865" y="2084030"/>
        <a:ext cx="2340000" cy="416242"/>
      </dsp:txXfrm>
    </dsp:sp>
    <dsp:sp modelId="{8CD97FC6-0C74-4696-B393-51DCAE410F5A}">
      <dsp:nvSpPr>
        <dsp:cNvPr id="0" name=""/>
        <dsp:cNvSpPr/>
      </dsp:nvSpPr>
      <dsp:spPr>
        <a:xfrm>
          <a:off x="1530865" y="2604333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HDR</a:t>
          </a:r>
          <a:endParaRPr lang="zh-CN" altLang="en-US" sz="1800" kern="1200" dirty="0"/>
        </a:p>
      </dsp:txBody>
      <dsp:txXfrm>
        <a:off x="1530865" y="2604333"/>
        <a:ext cx="2340000" cy="416242"/>
      </dsp:txXfrm>
    </dsp:sp>
    <dsp:sp modelId="{834181D3-CEDE-4E4E-9081-47E469AAB6A0}">
      <dsp:nvSpPr>
        <dsp:cNvPr id="0" name=""/>
        <dsp:cNvSpPr/>
      </dsp:nvSpPr>
      <dsp:spPr>
        <a:xfrm>
          <a:off x="1530865" y="3124636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AMT3 Camera</a:t>
          </a:r>
          <a:endParaRPr lang="zh-CN" altLang="en-US" sz="1800" kern="1200" dirty="0"/>
        </a:p>
      </dsp:txBody>
      <dsp:txXfrm>
        <a:off x="1530865" y="3124636"/>
        <a:ext cx="2340000" cy="416242"/>
      </dsp:txXfrm>
    </dsp:sp>
    <dsp:sp modelId="{77FE7107-4CEE-41D2-A239-6D6FDA06802C}">
      <dsp:nvSpPr>
        <dsp:cNvPr id="0" name=""/>
        <dsp:cNvSpPr/>
      </dsp:nvSpPr>
      <dsp:spPr>
        <a:xfrm>
          <a:off x="1530865" y="3644939"/>
          <a:ext cx="2340000" cy="4162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拍照</a:t>
          </a:r>
          <a:r>
            <a:rPr lang="en-US" altLang="zh-CN" sz="1800" b="1" kern="1200" dirty="0" smtClean="0"/>
            <a:t>/</a:t>
          </a:r>
          <a:r>
            <a:rPr lang="zh-CN" altLang="en-US" sz="1800" b="1" kern="1200" dirty="0" smtClean="0"/>
            <a:t>录像</a:t>
          </a:r>
          <a:endParaRPr lang="zh-CN" altLang="en-US" sz="1800" kern="1200" dirty="0"/>
        </a:p>
      </dsp:txBody>
      <dsp:txXfrm>
        <a:off x="1530865" y="3644939"/>
        <a:ext cx="2340000" cy="41624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316887-A263-4059-8E91-B09FEFBC8D62}">
      <dsp:nvSpPr>
        <dsp:cNvPr id="0" name=""/>
        <dsp:cNvSpPr/>
      </dsp:nvSpPr>
      <dsp:spPr>
        <a:xfrm>
          <a:off x="447714" y="2031474"/>
          <a:ext cx="970519" cy="1819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259" y="0"/>
              </a:lnTo>
              <a:lnTo>
                <a:pt x="485259" y="1819807"/>
              </a:lnTo>
              <a:lnTo>
                <a:pt x="970519" y="18198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881413" y="2889817"/>
        <a:ext cx="103121" cy="103121"/>
      </dsp:txXfrm>
    </dsp:sp>
    <dsp:sp modelId="{306DF56B-C9C2-43A4-B28F-E8F6DAC5AD6A}">
      <dsp:nvSpPr>
        <dsp:cNvPr id="0" name=""/>
        <dsp:cNvSpPr/>
      </dsp:nvSpPr>
      <dsp:spPr>
        <a:xfrm>
          <a:off x="447714" y="2031474"/>
          <a:ext cx="970519" cy="130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259" y="0"/>
              </a:lnTo>
              <a:lnTo>
                <a:pt x="485259" y="1300012"/>
              </a:lnTo>
              <a:lnTo>
                <a:pt x="970519" y="13000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2415" y="2640922"/>
        <a:ext cx="81116" cy="81116"/>
      </dsp:txXfrm>
    </dsp:sp>
    <dsp:sp modelId="{73D64444-DC13-4496-BCE1-D7742993EBB1}">
      <dsp:nvSpPr>
        <dsp:cNvPr id="0" name=""/>
        <dsp:cNvSpPr/>
      </dsp:nvSpPr>
      <dsp:spPr>
        <a:xfrm>
          <a:off x="447714" y="2031474"/>
          <a:ext cx="970519" cy="78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259" y="0"/>
              </a:lnTo>
              <a:lnTo>
                <a:pt x="485259" y="780217"/>
              </a:lnTo>
              <a:lnTo>
                <a:pt x="970519" y="7802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01842" y="2390452"/>
        <a:ext cx="62262" cy="62262"/>
      </dsp:txXfrm>
    </dsp:sp>
    <dsp:sp modelId="{4EACD14A-7013-460B-BEBC-B4A0751D3A81}">
      <dsp:nvSpPr>
        <dsp:cNvPr id="0" name=""/>
        <dsp:cNvSpPr/>
      </dsp:nvSpPr>
      <dsp:spPr>
        <a:xfrm>
          <a:off x="447714" y="2031474"/>
          <a:ext cx="970519" cy="26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259" y="0"/>
              </a:lnTo>
              <a:lnTo>
                <a:pt x="485259" y="260422"/>
              </a:lnTo>
              <a:lnTo>
                <a:pt x="970519" y="2604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07852" y="2136564"/>
        <a:ext cx="50242" cy="50242"/>
      </dsp:txXfrm>
    </dsp:sp>
    <dsp:sp modelId="{41AADFD4-8A5B-41F3-ACB2-5F1AE64C9699}">
      <dsp:nvSpPr>
        <dsp:cNvPr id="0" name=""/>
        <dsp:cNvSpPr/>
      </dsp:nvSpPr>
      <dsp:spPr>
        <a:xfrm>
          <a:off x="447714" y="1772102"/>
          <a:ext cx="970519" cy="259372"/>
        </a:xfrm>
        <a:custGeom>
          <a:avLst/>
          <a:gdLst/>
          <a:ahLst/>
          <a:cxnLst/>
          <a:rect l="0" t="0" r="0" b="0"/>
          <a:pathLst>
            <a:path>
              <a:moveTo>
                <a:pt x="0" y="259372"/>
              </a:moveTo>
              <a:lnTo>
                <a:pt x="485259" y="259372"/>
              </a:lnTo>
              <a:lnTo>
                <a:pt x="485259" y="0"/>
              </a:lnTo>
              <a:lnTo>
                <a:pt x="97051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07859" y="1876674"/>
        <a:ext cx="50229" cy="50229"/>
      </dsp:txXfrm>
    </dsp:sp>
    <dsp:sp modelId="{ABBD3E0C-2C7E-4B02-B37C-11E33C39852E}">
      <dsp:nvSpPr>
        <dsp:cNvPr id="0" name=""/>
        <dsp:cNvSpPr/>
      </dsp:nvSpPr>
      <dsp:spPr>
        <a:xfrm>
          <a:off x="447714" y="1252307"/>
          <a:ext cx="970519" cy="779167"/>
        </a:xfrm>
        <a:custGeom>
          <a:avLst/>
          <a:gdLst/>
          <a:ahLst/>
          <a:cxnLst/>
          <a:rect l="0" t="0" r="0" b="0"/>
          <a:pathLst>
            <a:path>
              <a:moveTo>
                <a:pt x="0" y="779167"/>
              </a:moveTo>
              <a:lnTo>
                <a:pt x="485259" y="779167"/>
              </a:lnTo>
              <a:lnTo>
                <a:pt x="485259" y="0"/>
              </a:lnTo>
              <a:lnTo>
                <a:pt x="97051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01859" y="1610776"/>
        <a:ext cx="62229" cy="62229"/>
      </dsp:txXfrm>
    </dsp:sp>
    <dsp:sp modelId="{DFD0238B-2233-4148-A564-C7BED2F47DA9}">
      <dsp:nvSpPr>
        <dsp:cNvPr id="0" name=""/>
        <dsp:cNvSpPr/>
      </dsp:nvSpPr>
      <dsp:spPr>
        <a:xfrm>
          <a:off x="447714" y="732512"/>
          <a:ext cx="970519" cy="1298962"/>
        </a:xfrm>
        <a:custGeom>
          <a:avLst/>
          <a:gdLst/>
          <a:ahLst/>
          <a:cxnLst/>
          <a:rect l="0" t="0" r="0" b="0"/>
          <a:pathLst>
            <a:path>
              <a:moveTo>
                <a:pt x="0" y="1298962"/>
              </a:moveTo>
              <a:lnTo>
                <a:pt x="485259" y="1298962"/>
              </a:lnTo>
              <a:lnTo>
                <a:pt x="485259" y="0"/>
              </a:lnTo>
              <a:lnTo>
                <a:pt x="97051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92436" y="1341456"/>
        <a:ext cx="81074" cy="81074"/>
      </dsp:txXfrm>
    </dsp:sp>
    <dsp:sp modelId="{02D9CA8A-416B-4879-974B-9287EEB074A9}">
      <dsp:nvSpPr>
        <dsp:cNvPr id="0" name=""/>
        <dsp:cNvSpPr/>
      </dsp:nvSpPr>
      <dsp:spPr>
        <a:xfrm>
          <a:off x="447714" y="212717"/>
          <a:ext cx="970519" cy="1818757"/>
        </a:xfrm>
        <a:custGeom>
          <a:avLst/>
          <a:gdLst/>
          <a:ahLst/>
          <a:cxnLst/>
          <a:rect l="0" t="0" r="0" b="0"/>
          <a:pathLst>
            <a:path>
              <a:moveTo>
                <a:pt x="0" y="1818757"/>
              </a:moveTo>
              <a:lnTo>
                <a:pt x="485259" y="1818757"/>
              </a:lnTo>
              <a:lnTo>
                <a:pt x="485259" y="0"/>
              </a:lnTo>
              <a:lnTo>
                <a:pt x="97051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881436" y="1070558"/>
        <a:ext cx="103075" cy="103075"/>
      </dsp:txXfrm>
    </dsp:sp>
    <dsp:sp modelId="{0352C061-DD91-4086-BEAC-6F2A8AF284A5}">
      <dsp:nvSpPr>
        <dsp:cNvPr id="0" name=""/>
        <dsp:cNvSpPr/>
      </dsp:nvSpPr>
      <dsp:spPr>
        <a:xfrm rot="16200000">
          <a:off x="-1005387" y="1807617"/>
          <a:ext cx="2458488" cy="447714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主要功能</a:t>
          </a:r>
          <a:endParaRPr lang="zh-CN" altLang="en-US" sz="3200" kern="1200" dirty="0"/>
        </a:p>
      </dsp:txBody>
      <dsp:txXfrm rot="16200000">
        <a:off x="-1005387" y="1807617"/>
        <a:ext cx="2458488" cy="447714"/>
      </dsp:txXfrm>
    </dsp:sp>
    <dsp:sp modelId="{834181D3-CEDE-4E4E-9081-47E469AAB6A0}">
      <dsp:nvSpPr>
        <dsp:cNvPr id="0" name=""/>
        <dsp:cNvSpPr/>
      </dsp:nvSpPr>
      <dsp:spPr>
        <a:xfrm>
          <a:off x="1418233" y="4799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HDR</a:t>
          </a:r>
          <a:endParaRPr lang="zh-CN" altLang="en-US" sz="2400" kern="1200" dirty="0"/>
        </a:p>
      </dsp:txBody>
      <dsp:txXfrm>
        <a:off x="1418233" y="4799"/>
        <a:ext cx="2337714" cy="415836"/>
      </dsp:txXfrm>
    </dsp:sp>
    <dsp:sp modelId="{D8A6CA78-ADB0-4DC9-8487-3E715B684277}">
      <dsp:nvSpPr>
        <dsp:cNvPr id="0" name=""/>
        <dsp:cNvSpPr/>
      </dsp:nvSpPr>
      <dsp:spPr>
        <a:xfrm>
          <a:off x="1418233" y="524594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VHDR</a:t>
          </a:r>
          <a:endParaRPr lang="zh-CN" altLang="en-US" sz="2400" kern="1200" dirty="0"/>
        </a:p>
      </dsp:txBody>
      <dsp:txXfrm>
        <a:off x="1418233" y="524594"/>
        <a:ext cx="2337714" cy="415836"/>
      </dsp:txXfrm>
    </dsp:sp>
    <dsp:sp modelId="{F49FD372-238A-407B-A994-DB310A2BCD01}">
      <dsp:nvSpPr>
        <dsp:cNvPr id="0" name=""/>
        <dsp:cNvSpPr/>
      </dsp:nvSpPr>
      <dsp:spPr>
        <a:xfrm>
          <a:off x="1418233" y="1044389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AntiShake</a:t>
          </a:r>
          <a:endParaRPr lang="zh-CN" altLang="en-US" sz="2400" kern="1200" dirty="0"/>
        </a:p>
      </dsp:txBody>
      <dsp:txXfrm>
        <a:off x="1418233" y="1044389"/>
        <a:ext cx="2337714" cy="415836"/>
      </dsp:txXfrm>
    </dsp:sp>
    <dsp:sp modelId="{529B252B-DB8E-42C7-84B1-2AB96D09D5B9}">
      <dsp:nvSpPr>
        <dsp:cNvPr id="0" name=""/>
        <dsp:cNvSpPr/>
      </dsp:nvSpPr>
      <dsp:spPr>
        <a:xfrm>
          <a:off x="1418233" y="1564184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PDAF</a:t>
          </a:r>
          <a:endParaRPr lang="zh-CN" altLang="en-US" sz="2400" kern="1200" dirty="0"/>
        </a:p>
      </dsp:txBody>
      <dsp:txXfrm>
        <a:off x="1418233" y="1564184"/>
        <a:ext cx="2337714" cy="415836"/>
      </dsp:txXfrm>
    </dsp:sp>
    <dsp:sp modelId="{77567A66-ED42-41C9-B978-4F18B8173B03}">
      <dsp:nvSpPr>
        <dsp:cNvPr id="0" name=""/>
        <dsp:cNvSpPr/>
      </dsp:nvSpPr>
      <dsp:spPr>
        <a:xfrm>
          <a:off x="1418233" y="2083979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UV-DNS</a:t>
          </a:r>
          <a:endParaRPr lang="zh-CN" altLang="en-US" sz="2400" kern="1200" dirty="0"/>
        </a:p>
      </dsp:txBody>
      <dsp:txXfrm>
        <a:off x="1418233" y="2083979"/>
        <a:ext cx="2337714" cy="415836"/>
      </dsp:txXfrm>
    </dsp:sp>
    <dsp:sp modelId="{3677BC94-4982-4BE9-AD6B-918B769CB404}">
      <dsp:nvSpPr>
        <dsp:cNvPr id="0" name=""/>
        <dsp:cNvSpPr/>
      </dsp:nvSpPr>
      <dsp:spPr>
        <a:xfrm>
          <a:off x="1418233" y="2603774"/>
          <a:ext cx="2337714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人脸识别</a:t>
          </a:r>
          <a:endParaRPr lang="zh-CN" altLang="en-US" sz="2400" kern="1200" dirty="0"/>
        </a:p>
      </dsp:txBody>
      <dsp:txXfrm>
        <a:off x="1418233" y="2603774"/>
        <a:ext cx="2337714" cy="415836"/>
      </dsp:txXfrm>
    </dsp:sp>
    <dsp:sp modelId="{E5D3DD18-1080-4957-97CA-6440BF6E9EEC}">
      <dsp:nvSpPr>
        <dsp:cNvPr id="0" name=""/>
        <dsp:cNvSpPr/>
      </dsp:nvSpPr>
      <dsp:spPr>
        <a:xfrm>
          <a:off x="1418233" y="3123569"/>
          <a:ext cx="2348531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Soft focus</a:t>
          </a:r>
          <a:endParaRPr lang="zh-CN" altLang="en-US" sz="2400" kern="1200" dirty="0"/>
        </a:p>
      </dsp:txBody>
      <dsp:txXfrm>
        <a:off x="1418233" y="3123569"/>
        <a:ext cx="2348531" cy="415836"/>
      </dsp:txXfrm>
    </dsp:sp>
    <dsp:sp modelId="{CE287169-44FF-45D7-9F02-F7F8D5AFD627}">
      <dsp:nvSpPr>
        <dsp:cNvPr id="0" name=""/>
        <dsp:cNvSpPr/>
      </dsp:nvSpPr>
      <dsp:spPr>
        <a:xfrm>
          <a:off x="1418233" y="3643364"/>
          <a:ext cx="2348531" cy="41583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File to file </a:t>
          </a:r>
          <a:r>
            <a:rPr lang="zh-CN" altLang="en-US" sz="2400" kern="1200" dirty="0" smtClean="0"/>
            <a:t>模式</a:t>
          </a:r>
          <a:endParaRPr lang="zh-CN" altLang="en-US" sz="2400" kern="1200" dirty="0"/>
        </a:p>
      </dsp:txBody>
      <dsp:txXfrm>
        <a:off x="1418233" y="3643364"/>
        <a:ext cx="2348531" cy="41583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04586-5198-45CE-8AAB-C28C00EAB7CD}">
      <dsp:nvSpPr>
        <dsp:cNvPr id="0" name=""/>
        <dsp:cNvSpPr/>
      </dsp:nvSpPr>
      <dsp:spPr>
        <a:xfrm>
          <a:off x="-4477169" y="-686595"/>
          <a:ext cx="5333631" cy="5333631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F3B09-BC28-4C6E-9509-57B15D82A076}">
      <dsp:nvSpPr>
        <dsp:cNvPr id="0" name=""/>
        <dsp:cNvSpPr/>
      </dsp:nvSpPr>
      <dsp:spPr>
        <a:xfrm>
          <a:off x="319918" y="208556"/>
          <a:ext cx="4379058" cy="4169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支持多流：</a:t>
          </a:r>
          <a:r>
            <a:rPr lang="en-US" altLang="zh-CN" sz="2000" kern="1200" dirty="0" smtClean="0"/>
            <a:t>P</a:t>
          </a:r>
          <a:r>
            <a:rPr lang="en-US" sz="2000" kern="1200" dirty="0" smtClean="0"/>
            <a:t>review/capture/raw</a:t>
          </a:r>
          <a:endParaRPr lang="zh-CN" sz="2000" kern="1200" dirty="0"/>
        </a:p>
      </dsp:txBody>
      <dsp:txXfrm>
        <a:off x="319918" y="208556"/>
        <a:ext cx="4379058" cy="416955"/>
      </dsp:txXfrm>
    </dsp:sp>
    <dsp:sp modelId="{09C258DB-7BF0-429C-AE38-D7FF92FF8470}">
      <dsp:nvSpPr>
        <dsp:cNvPr id="0" name=""/>
        <dsp:cNvSpPr/>
      </dsp:nvSpPr>
      <dsp:spPr>
        <a:xfrm>
          <a:off x="59321" y="156437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89CE78-DD57-4045-9F58-F22D7FD52FB9}">
      <dsp:nvSpPr>
        <dsp:cNvPr id="0" name=""/>
        <dsp:cNvSpPr/>
      </dsp:nvSpPr>
      <dsp:spPr>
        <a:xfrm>
          <a:off x="662892" y="833910"/>
          <a:ext cx="4036084" cy="416955"/>
        </a:xfrm>
        <a:prstGeom prst="rect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              Preview/video</a:t>
          </a:r>
          <a:endParaRPr lang="zh-CN" sz="2000" kern="1200" dirty="0"/>
        </a:p>
      </dsp:txBody>
      <dsp:txXfrm>
        <a:off x="662892" y="833910"/>
        <a:ext cx="4036084" cy="416955"/>
      </dsp:txXfrm>
    </dsp:sp>
    <dsp:sp modelId="{2E34E301-5295-48D1-A55C-C4FC68E56265}">
      <dsp:nvSpPr>
        <dsp:cNvPr id="0" name=""/>
        <dsp:cNvSpPr/>
      </dsp:nvSpPr>
      <dsp:spPr>
        <a:xfrm>
          <a:off x="402295" y="781790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515E73-16B7-4CC6-B4E6-A06750391343}">
      <dsp:nvSpPr>
        <dsp:cNvPr id="0" name=""/>
        <dsp:cNvSpPr/>
      </dsp:nvSpPr>
      <dsp:spPr>
        <a:xfrm>
          <a:off x="819726" y="1459263"/>
          <a:ext cx="3879250" cy="416955"/>
        </a:xfrm>
        <a:prstGeom prst="rect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支持双路同时工作</a:t>
          </a:r>
          <a:endParaRPr lang="zh-CN" sz="2000" kern="1200"/>
        </a:p>
      </dsp:txBody>
      <dsp:txXfrm>
        <a:off x="819726" y="1459263"/>
        <a:ext cx="3879250" cy="416955"/>
      </dsp:txXfrm>
    </dsp:sp>
    <dsp:sp modelId="{2E1FBFDC-DF03-436B-84EA-266709A50AF7}">
      <dsp:nvSpPr>
        <dsp:cNvPr id="0" name=""/>
        <dsp:cNvSpPr/>
      </dsp:nvSpPr>
      <dsp:spPr>
        <a:xfrm>
          <a:off x="559129" y="1407144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4166E-C4E7-498A-BAD1-8CE3383A0A10}">
      <dsp:nvSpPr>
        <dsp:cNvPr id="0" name=""/>
        <dsp:cNvSpPr/>
      </dsp:nvSpPr>
      <dsp:spPr>
        <a:xfrm>
          <a:off x="819726" y="2084221"/>
          <a:ext cx="3879250" cy="416955"/>
        </a:xfrm>
        <a:prstGeom prst="rect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支持</a:t>
          </a:r>
          <a:r>
            <a:rPr lang="en-US" sz="2000" kern="1200" dirty="0" smtClean="0"/>
            <a:t>PDAF</a:t>
          </a:r>
          <a:endParaRPr lang="zh-CN" sz="2000" kern="1200" dirty="0"/>
        </a:p>
      </dsp:txBody>
      <dsp:txXfrm>
        <a:off x="819726" y="2084221"/>
        <a:ext cx="3879250" cy="416955"/>
      </dsp:txXfrm>
    </dsp:sp>
    <dsp:sp modelId="{222A76A9-AC58-409C-B2C0-2D96B216F2C6}">
      <dsp:nvSpPr>
        <dsp:cNvPr id="0" name=""/>
        <dsp:cNvSpPr/>
      </dsp:nvSpPr>
      <dsp:spPr>
        <a:xfrm>
          <a:off x="559129" y="2032101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445B76-F6B2-4105-B30B-11F59FE78B38}">
      <dsp:nvSpPr>
        <dsp:cNvPr id="0" name=""/>
        <dsp:cNvSpPr/>
      </dsp:nvSpPr>
      <dsp:spPr>
        <a:xfrm>
          <a:off x="662892" y="2709574"/>
          <a:ext cx="4036084" cy="416955"/>
        </a:xfrm>
        <a:prstGeom prst="rect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支持</a:t>
          </a:r>
          <a:r>
            <a:rPr lang="en-US" altLang="zh-CN" sz="2000" kern="1200" dirty="0" smtClean="0"/>
            <a:t>offline DNS</a:t>
          </a:r>
          <a:endParaRPr lang="zh-CN" sz="2000" kern="1200" dirty="0"/>
        </a:p>
      </dsp:txBody>
      <dsp:txXfrm>
        <a:off x="662892" y="2709574"/>
        <a:ext cx="4036084" cy="416955"/>
      </dsp:txXfrm>
    </dsp:sp>
    <dsp:sp modelId="{552B05FA-0892-41F0-A5EE-DDD1BE0BCC60}">
      <dsp:nvSpPr>
        <dsp:cNvPr id="0" name=""/>
        <dsp:cNvSpPr/>
      </dsp:nvSpPr>
      <dsp:spPr>
        <a:xfrm>
          <a:off x="402295" y="2657455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5D5CF1-08AF-4931-8B9C-879C9B4B14CC}">
      <dsp:nvSpPr>
        <dsp:cNvPr id="0" name=""/>
        <dsp:cNvSpPr/>
      </dsp:nvSpPr>
      <dsp:spPr>
        <a:xfrm>
          <a:off x="319918" y="3334928"/>
          <a:ext cx="4379058" cy="416955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95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支持 软件辅助对焦</a:t>
          </a:r>
          <a:endParaRPr lang="zh-CN" sz="2000" kern="1200" dirty="0"/>
        </a:p>
      </dsp:txBody>
      <dsp:txXfrm>
        <a:off x="319918" y="3334928"/>
        <a:ext cx="4379058" cy="416955"/>
      </dsp:txXfrm>
    </dsp:sp>
    <dsp:sp modelId="{A8E0A897-3A9C-4124-9DA6-9D51D675865A}">
      <dsp:nvSpPr>
        <dsp:cNvPr id="0" name=""/>
        <dsp:cNvSpPr/>
      </dsp:nvSpPr>
      <dsp:spPr>
        <a:xfrm>
          <a:off x="59321" y="3282808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961EB2-FA8C-45E5-8D37-676C3A4ACE75}">
      <dsp:nvSpPr>
        <dsp:cNvPr id="0" name=""/>
        <dsp:cNvSpPr/>
      </dsp:nvSpPr>
      <dsp:spPr>
        <a:xfrm>
          <a:off x="1838524" y="1863"/>
          <a:ext cx="3883790" cy="5270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总结文档</a:t>
          </a:r>
          <a:endParaRPr lang="zh-CN" altLang="en-US" sz="2000" b="1" kern="1200" dirty="0"/>
        </a:p>
      </dsp:txBody>
      <dsp:txXfrm>
        <a:off x="1838524" y="1863"/>
        <a:ext cx="3883790" cy="527085"/>
      </dsp:txXfrm>
    </dsp:sp>
    <dsp:sp modelId="{349F9F49-C704-4834-8F8C-C85BA3F3C404}">
      <dsp:nvSpPr>
        <dsp:cNvPr id="0" name=""/>
        <dsp:cNvSpPr/>
      </dsp:nvSpPr>
      <dsp:spPr>
        <a:xfrm>
          <a:off x="1853256" y="694615"/>
          <a:ext cx="497621" cy="3855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0B51A-FBD0-4FE0-B553-0717E763D4ED}">
      <dsp:nvSpPr>
        <dsp:cNvPr id="0" name=""/>
        <dsp:cNvSpPr/>
      </dsp:nvSpPr>
      <dsp:spPr>
        <a:xfrm>
          <a:off x="2397235" y="623825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1861  </a:t>
          </a:r>
          <a:r>
            <a:rPr lang="en-US" sz="2000" b="1" kern="1200" dirty="0" err="1" smtClean="0"/>
            <a:t>Isp</a:t>
          </a:r>
          <a:r>
            <a:rPr lang="zh-CN" sz="2000" b="1" kern="1200" dirty="0" smtClean="0"/>
            <a:t>调试总结</a:t>
          </a:r>
          <a:endParaRPr lang="zh-CN" sz="2000" b="1" kern="1200" dirty="0"/>
        </a:p>
      </dsp:txBody>
      <dsp:txXfrm>
        <a:off x="2397235" y="623825"/>
        <a:ext cx="3325079" cy="527085"/>
      </dsp:txXfrm>
    </dsp:sp>
    <dsp:sp modelId="{940EB9B9-1D95-4346-9A68-0185343338BA}">
      <dsp:nvSpPr>
        <dsp:cNvPr id="0" name=""/>
        <dsp:cNvSpPr/>
      </dsp:nvSpPr>
      <dsp:spPr>
        <a:xfrm>
          <a:off x="1853256" y="1299222"/>
          <a:ext cx="497621" cy="35696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A0F2A-EF36-4C48-9F57-808C09B0CBF1}">
      <dsp:nvSpPr>
        <dsp:cNvPr id="0" name=""/>
        <dsp:cNvSpPr/>
      </dsp:nvSpPr>
      <dsp:spPr>
        <a:xfrm>
          <a:off x="2397235" y="1214161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1861 </a:t>
          </a:r>
          <a:r>
            <a:rPr lang="en-US" sz="2000" b="1" kern="1200" dirty="0" err="1" smtClean="0"/>
            <a:t>Pdaf</a:t>
          </a:r>
          <a:r>
            <a:rPr lang="zh-CN" sz="2000" b="1" kern="1200" dirty="0" smtClean="0"/>
            <a:t>调试总结</a:t>
          </a:r>
          <a:endParaRPr lang="zh-CN" sz="2000" b="1" kern="1200" dirty="0"/>
        </a:p>
      </dsp:txBody>
      <dsp:txXfrm>
        <a:off x="2397235" y="1214161"/>
        <a:ext cx="3325079" cy="527085"/>
      </dsp:txXfrm>
    </dsp:sp>
    <dsp:sp modelId="{936759BE-CE85-43BC-9416-E3789490E5BE}">
      <dsp:nvSpPr>
        <dsp:cNvPr id="0" name=""/>
        <dsp:cNvSpPr/>
      </dsp:nvSpPr>
      <dsp:spPr>
        <a:xfrm>
          <a:off x="1853253" y="1831824"/>
          <a:ext cx="497627" cy="4724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F4EE4-458C-4058-ACD0-1F15E9CA285E}">
      <dsp:nvSpPr>
        <dsp:cNvPr id="0" name=""/>
        <dsp:cNvSpPr/>
      </dsp:nvSpPr>
      <dsp:spPr>
        <a:xfrm>
          <a:off x="2397235" y="1804497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1861 PDNS</a:t>
          </a:r>
          <a:r>
            <a:rPr lang="zh-CN" sz="2000" b="1" kern="1200" dirty="0" smtClean="0"/>
            <a:t>调试总结</a:t>
          </a:r>
          <a:endParaRPr lang="zh-CN" sz="2000" b="1" kern="1200" dirty="0"/>
        </a:p>
      </dsp:txBody>
      <dsp:txXfrm>
        <a:off x="2397235" y="1804497"/>
        <a:ext cx="3325079" cy="527085"/>
      </dsp:txXfrm>
    </dsp:sp>
    <dsp:sp modelId="{45249819-EF26-42B6-90A2-546F676B24A3}">
      <dsp:nvSpPr>
        <dsp:cNvPr id="0" name=""/>
        <dsp:cNvSpPr/>
      </dsp:nvSpPr>
      <dsp:spPr>
        <a:xfrm>
          <a:off x="1853256" y="2436431"/>
          <a:ext cx="497621" cy="4438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2F460-52B6-48FE-9700-9644DCB3A2CB}">
      <dsp:nvSpPr>
        <dsp:cNvPr id="0" name=""/>
        <dsp:cNvSpPr/>
      </dsp:nvSpPr>
      <dsp:spPr>
        <a:xfrm>
          <a:off x="2397235" y="2394833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1861 </a:t>
          </a:r>
          <a:r>
            <a:rPr lang="zh-CN" sz="2000" b="1" kern="1200" dirty="0" smtClean="0"/>
            <a:t>效果调试总结</a:t>
          </a:r>
          <a:endParaRPr lang="zh-CN" sz="2000" b="1" kern="1200" dirty="0"/>
        </a:p>
      </dsp:txBody>
      <dsp:txXfrm>
        <a:off x="2397235" y="2394833"/>
        <a:ext cx="3325079" cy="527085"/>
      </dsp:txXfrm>
    </dsp:sp>
    <dsp:sp modelId="{57BE1A31-D878-466A-9E91-B043D265B118}">
      <dsp:nvSpPr>
        <dsp:cNvPr id="0" name=""/>
        <dsp:cNvSpPr/>
      </dsp:nvSpPr>
      <dsp:spPr>
        <a:xfrm>
          <a:off x="1853256" y="3041041"/>
          <a:ext cx="497621" cy="41534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D9AF9-F1A0-4458-8399-0402D972CF7A}">
      <dsp:nvSpPr>
        <dsp:cNvPr id="0" name=""/>
        <dsp:cNvSpPr/>
      </dsp:nvSpPr>
      <dsp:spPr>
        <a:xfrm>
          <a:off x="2397235" y="2985170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1861 HAL</a:t>
          </a:r>
          <a:r>
            <a:rPr lang="zh-CN" altLang="en-US" sz="2000" b="1" kern="1200" dirty="0" smtClean="0"/>
            <a:t>流程结构</a:t>
          </a:r>
          <a:endParaRPr lang="zh-CN" sz="2000" b="1" kern="1200" dirty="0"/>
        </a:p>
      </dsp:txBody>
      <dsp:txXfrm>
        <a:off x="2397235" y="2985170"/>
        <a:ext cx="3325079" cy="527085"/>
      </dsp:txXfrm>
    </dsp:sp>
    <dsp:sp modelId="{BBCD5916-3F9C-4562-AA9E-EF44241DCC9D}">
      <dsp:nvSpPr>
        <dsp:cNvPr id="0" name=""/>
        <dsp:cNvSpPr/>
      </dsp:nvSpPr>
      <dsp:spPr>
        <a:xfrm>
          <a:off x="1838524" y="3575506"/>
          <a:ext cx="527085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E8D19-C0D4-409F-81DD-6B7C3AD05B9E}">
      <dsp:nvSpPr>
        <dsp:cNvPr id="0" name=""/>
        <dsp:cNvSpPr/>
      </dsp:nvSpPr>
      <dsp:spPr>
        <a:xfrm>
          <a:off x="2397235" y="3575506"/>
          <a:ext cx="3325079" cy="5270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1861 </a:t>
          </a:r>
          <a:r>
            <a:rPr lang="zh-CN" altLang="en-US" sz="2000" b="1" kern="1200" dirty="0" smtClean="0"/>
            <a:t>双路</a:t>
          </a:r>
          <a:r>
            <a:rPr lang="en-US" altLang="zh-CN" sz="2000" b="1" kern="1200" dirty="0" smtClean="0"/>
            <a:t>camera</a:t>
          </a:r>
          <a:r>
            <a:rPr lang="zh-CN" altLang="en-US" sz="2000" b="1" kern="1200" dirty="0" smtClean="0"/>
            <a:t>调试总结</a:t>
          </a:r>
          <a:endParaRPr lang="zh-CN" sz="2000" b="1" kern="1200" dirty="0"/>
        </a:p>
      </dsp:txBody>
      <dsp:txXfrm>
        <a:off x="2397235" y="3575506"/>
        <a:ext cx="3325079" cy="52708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F30553-7E24-4BD1-A565-7EE4CD415E8D}">
      <dsp:nvSpPr>
        <dsp:cNvPr id="0" name=""/>
        <dsp:cNvSpPr/>
      </dsp:nvSpPr>
      <dsp:spPr>
        <a:xfrm>
          <a:off x="1749421" y="1188132"/>
          <a:ext cx="338815" cy="261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407" y="0"/>
              </a:lnTo>
              <a:lnTo>
                <a:pt x="169407" y="261308"/>
              </a:lnTo>
              <a:lnTo>
                <a:pt x="338815" y="26130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8133" y="1308089"/>
        <a:ext cx="21393" cy="21393"/>
      </dsp:txXfrm>
    </dsp:sp>
    <dsp:sp modelId="{39A0EA43-EFB5-4FD6-89C8-E425ACA04095}">
      <dsp:nvSpPr>
        <dsp:cNvPr id="0" name=""/>
        <dsp:cNvSpPr/>
      </dsp:nvSpPr>
      <dsp:spPr>
        <a:xfrm>
          <a:off x="1749421" y="873377"/>
          <a:ext cx="338815" cy="314754"/>
        </a:xfrm>
        <a:custGeom>
          <a:avLst/>
          <a:gdLst/>
          <a:ahLst/>
          <a:cxnLst/>
          <a:rect l="0" t="0" r="0" b="0"/>
          <a:pathLst>
            <a:path>
              <a:moveTo>
                <a:pt x="0" y="314754"/>
              </a:moveTo>
              <a:lnTo>
                <a:pt x="169407" y="314754"/>
              </a:lnTo>
              <a:lnTo>
                <a:pt x="169407" y="0"/>
              </a:lnTo>
              <a:lnTo>
                <a:pt x="338815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7268" y="1019193"/>
        <a:ext cx="23122" cy="23122"/>
      </dsp:txXfrm>
    </dsp:sp>
    <dsp:sp modelId="{139F6AAE-431C-4FBB-9B72-B6EABF88C6C3}">
      <dsp:nvSpPr>
        <dsp:cNvPr id="0" name=""/>
        <dsp:cNvSpPr/>
      </dsp:nvSpPr>
      <dsp:spPr>
        <a:xfrm rot="16200000">
          <a:off x="913246" y="962827"/>
          <a:ext cx="1221742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优化</a:t>
          </a:r>
          <a:endParaRPr lang="zh-CN" altLang="en-US" sz="2400" kern="1200" dirty="0"/>
        </a:p>
      </dsp:txBody>
      <dsp:txXfrm rot="16200000">
        <a:off x="913246" y="962827"/>
        <a:ext cx="1221742" cy="450608"/>
      </dsp:txXfrm>
    </dsp:sp>
    <dsp:sp modelId="{C3A53741-D106-4008-B8FB-DA8CEC8C40C5}">
      <dsp:nvSpPr>
        <dsp:cNvPr id="0" name=""/>
        <dsp:cNvSpPr/>
      </dsp:nvSpPr>
      <dsp:spPr>
        <a:xfrm>
          <a:off x="2088237" y="648072"/>
          <a:ext cx="1984757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功能完善与优化</a:t>
          </a:r>
          <a:endParaRPr lang="zh-CN" altLang="en-US" sz="2000" kern="1200" dirty="0"/>
        </a:p>
      </dsp:txBody>
      <dsp:txXfrm>
        <a:off x="2088237" y="648072"/>
        <a:ext cx="1984757" cy="450608"/>
      </dsp:txXfrm>
    </dsp:sp>
    <dsp:sp modelId="{EF7EE588-A669-49B3-BA2E-41D4844DE2A0}">
      <dsp:nvSpPr>
        <dsp:cNvPr id="0" name=""/>
        <dsp:cNvSpPr/>
      </dsp:nvSpPr>
      <dsp:spPr>
        <a:xfrm>
          <a:off x="2088237" y="1224135"/>
          <a:ext cx="1984757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性能优化</a:t>
          </a:r>
          <a:endParaRPr lang="zh-CN" altLang="en-US" sz="2000" kern="1200" dirty="0"/>
        </a:p>
      </dsp:txBody>
      <dsp:txXfrm>
        <a:off x="2088237" y="1224135"/>
        <a:ext cx="1984757" cy="45060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83C34-B3DA-4844-B820-D2F7B06CD29E}">
      <dsp:nvSpPr>
        <dsp:cNvPr id="0" name=""/>
        <dsp:cNvSpPr/>
      </dsp:nvSpPr>
      <dsp:spPr>
        <a:xfrm>
          <a:off x="666634" y="1188132"/>
          <a:ext cx="295599" cy="844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799" y="0"/>
              </a:lnTo>
              <a:lnTo>
                <a:pt x="147799" y="844891"/>
              </a:lnTo>
              <a:lnTo>
                <a:pt x="295599" y="8448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2056" y="1588199"/>
        <a:ext cx="44755" cy="44755"/>
      </dsp:txXfrm>
    </dsp:sp>
    <dsp:sp modelId="{B615F6D7-49CE-426F-9C87-0D2FEB5ED97D}">
      <dsp:nvSpPr>
        <dsp:cNvPr id="0" name=""/>
        <dsp:cNvSpPr/>
      </dsp:nvSpPr>
      <dsp:spPr>
        <a:xfrm>
          <a:off x="666634" y="1188132"/>
          <a:ext cx="295599" cy="281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799" y="0"/>
              </a:lnTo>
              <a:lnTo>
                <a:pt x="147799" y="281630"/>
              </a:lnTo>
              <a:lnTo>
                <a:pt x="295599" y="281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04226" y="1318740"/>
        <a:ext cx="20414" cy="20414"/>
      </dsp:txXfrm>
    </dsp:sp>
    <dsp:sp modelId="{A0AA135A-AF9F-45FE-8B28-5A7318EA9D6F}">
      <dsp:nvSpPr>
        <dsp:cNvPr id="0" name=""/>
        <dsp:cNvSpPr/>
      </dsp:nvSpPr>
      <dsp:spPr>
        <a:xfrm>
          <a:off x="666634" y="906501"/>
          <a:ext cx="295599" cy="281630"/>
        </a:xfrm>
        <a:custGeom>
          <a:avLst/>
          <a:gdLst/>
          <a:ahLst/>
          <a:cxnLst/>
          <a:rect l="0" t="0" r="0" b="0"/>
          <a:pathLst>
            <a:path>
              <a:moveTo>
                <a:pt x="0" y="281630"/>
              </a:moveTo>
              <a:lnTo>
                <a:pt x="147799" y="281630"/>
              </a:lnTo>
              <a:lnTo>
                <a:pt x="147799" y="0"/>
              </a:lnTo>
              <a:lnTo>
                <a:pt x="295599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04226" y="1037109"/>
        <a:ext cx="20414" cy="20414"/>
      </dsp:txXfrm>
    </dsp:sp>
    <dsp:sp modelId="{39A0EA43-EFB5-4FD6-89C8-E425ACA04095}">
      <dsp:nvSpPr>
        <dsp:cNvPr id="0" name=""/>
        <dsp:cNvSpPr/>
      </dsp:nvSpPr>
      <dsp:spPr>
        <a:xfrm>
          <a:off x="666634" y="343240"/>
          <a:ext cx="295599" cy="844891"/>
        </a:xfrm>
        <a:custGeom>
          <a:avLst/>
          <a:gdLst/>
          <a:ahLst/>
          <a:cxnLst/>
          <a:rect l="0" t="0" r="0" b="0"/>
          <a:pathLst>
            <a:path>
              <a:moveTo>
                <a:pt x="0" y="844891"/>
              </a:moveTo>
              <a:lnTo>
                <a:pt x="147799" y="844891"/>
              </a:lnTo>
              <a:lnTo>
                <a:pt x="147799" y="0"/>
              </a:lnTo>
              <a:lnTo>
                <a:pt x="295599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2056" y="743308"/>
        <a:ext cx="44755" cy="44755"/>
      </dsp:txXfrm>
    </dsp:sp>
    <dsp:sp modelId="{139F6AAE-431C-4FBB-9B72-B6EABF88C6C3}">
      <dsp:nvSpPr>
        <dsp:cNvPr id="0" name=""/>
        <dsp:cNvSpPr/>
      </dsp:nvSpPr>
      <dsp:spPr>
        <a:xfrm rot="16200000">
          <a:off x="-169541" y="962827"/>
          <a:ext cx="1221742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</a:t>
          </a:r>
          <a:endParaRPr lang="zh-CN" altLang="en-US" sz="2400" kern="1200" dirty="0"/>
        </a:p>
      </dsp:txBody>
      <dsp:txXfrm rot="16200000">
        <a:off x="-169541" y="962827"/>
        <a:ext cx="1221742" cy="450608"/>
      </dsp:txXfrm>
    </dsp:sp>
    <dsp:sp modelId="{C3A53741-D106-4008-B8FB-DA8CEC8C40C5}">
      <dsp:nvSpPr>
        <dsp:cNvPr id="0" name=""/>
        <dsp:cNvSpPr/>
      </dsp:nvSpPr>
      <dsp:spPr>
        <a:xfrm>
          <a:off x="962233" y="117936"/>
          <a:ext cx="2008494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HAL3</a:t>
          </a:r>
          <a:r>
            <a:rPr lang="zh-CN" altLang="en-US" sz="2000" kern="1200" dirty="0" smtClean="0"/>
            <a:t>移植与重构</a:t>
          </a:r>
          <a:endParaRPr lang="zh-CN" altLang="en-US" sz="2000" kern="1200" dirty="0"/>
        </a:p>
      </dsp:txBody>
      <dsp:txXfrm>
        <a:off x="962233" y="117936"/>
        <a:ext cx="2008494" cy="450608"/>
      </dsp:txXfrm>
    </dsp:sp>
    <dsp:sp modelId="{78F2B944-EA59-4836-A624-655D88725BB1}">
      <dsp:nvSpPr>
        <dsp:cNvPr id="0" name=""/>
        <dsp:cNvSpPr/>
      </dsp:nvSpPr>
      <dsp:spPr>
        <a:xfrm>
          <a:off x="962233" y="681197"/>
          <a:ext cx="4110368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研究双色温闪光灯（需要硬件支持）</a:t>
          </a:r>
          <a:endParaRPr lang="zh-CN" altLang="en-US" sz="2000" kern="1200" dirty="0"/>
        </a:p>
      </dsp:txBody>
      <dsp:txXfrm>
        <a:off x="962233" y="681197"/>
        <a:ext cx="4110368" cy="450608"/>
      </dsp:txXfrm>
    </dsp:sp>
    <dsp:sp modelId="{DD33882F-E7B7-4134-AEB8-9D4C9689AC0A}">
      <dsp:nvSpPr>
        <dsp:cNvPr id="0" name=""/>
        <dsp:cNvSpPr/>
      </dsp:nvSpPr>
      <dsp:spPr>
        <a:xfrm>
          <a:off x="962233" y="1244458"/>
          <a:ext cx="2012676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双摄像头应用</a:t>
          </a:r>
          <a:endParaRPr lang="zh-CN" altLang="en-US" sz="2000" kern="1200" dirty="0"/>
        </a:p>
      </dsp:txBody>
      <dsp:txXfrm>
        <a:off x="962233" y="1244458"/>
        <a:ext cx="2012676" cy="450608"/>
      </dsp:txXfrm>
    </dsp:sp>
    <dsp:sp modelId="{B9125169-5098-452E-9373-16B98FA2AA14}">
      <dsp:nvSpPr>
        <dsp:cNvPr id="0" name=""/>
        <dsp:cNvSpPr/>
      </dsp:nvSpPr>
      <dsp:spPr>
        <a:xfrm>
          <a:off x="962233" y="1807719"/>
          <a:ext cx="4150333" cy="450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专业拍照、目标追踪等应用功能</a:t>
          </a:r>
          <a:endParaRPr lang="zh-CN" altLang="en-US" sz="2000" kern="1200" dirty="0"/>
        </a:p>
      </dsp:txBody>
      <dsp:txXfrm>
        <a:off x="962233" y="1807719"/>
        <a:ext cx="4150333" cy="450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8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84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619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99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38610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Camera  </a:t>
            </a:r>
            <a:r>
              <a:rPr lang="zh-CN" altLang="en-US" dirty="0" smtClean="0"/>
              <a:t>年终总结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96136" y="48691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张婷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548680"/>
            <a:ext cx="6408712" cy="867593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总结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2943299597"/>
              </p:ext>
            </p:extLst>
          </p:nvPr>
        </p:nvGraphicFramePr>
        <p:xfrm>
          <a:off x="1043608" y="1988840"/>
          <a:ext cx="705678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/>
          <p:cNvSpPr/>
          <p:nvPr/>
        </p:nvSpPr>
        <p:spPr>
          <a:xfrm>
            <a:off x="597834" y="1412776"/>
            <a:ext cx="12196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手机</a:t>
            </a:r>
            <a:endParaRPr lang="zh-CN" alt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224" y="3417211"/>
            <a:ext cx="21602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智能终端</a:t>
            </a:r>
            <a:endParaRPr lang="zh-CN" alt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xmlns="" val="3158831703"/>
              </p:ext>
            </p:extLst>
          </p:nvPr>
        </p:nvGraphicFramePr>
        <p:xfrm>
          <a:off x="1043608" y="4063542"/>
          <a:ext cx="6316671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矩形 6"/>
          <p:cNvSpPr/>
          <p:nvPr/>
        </p:nvSpPr>
        <p:spPr>
          <a:xfrm>
            <a:off x="597834" y="4941168"/>
            <a:ext cx="14583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平台</a:t>
            </a:r>
            <a:endParaRPr lang="zh-CN" alt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xmlns="" val="3558734384"/>
              </p:ext>
            </p:extLst>
          </p:nvPr>
        </p:nvGraphicFramePr>
        <p:xfrm>
          <a:off x="971600" y="5587499"/>
          <a:ext cx="6316671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xmlns="" val="1442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7" grpId="0">
        <p:bldAsOne/>
      </p:bldGraphic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548680"/>
            <a:ext cx="6408712" cy="867593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总结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 bwMode="auto">
          <a:xfrm>
            <a:off x="395536" y="1544925"/>
            <a:ext cx="5860801" cy="460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4F81BD">
                  <a:lumMod val="75000"/>
                </a:srgb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53530512"/>
              </p:ext>
            </p:extLst>
          </p:nvPr>
        </p:nvGraphicFramePr>
        <p:xfrm>
          <a:off x="395536" y="1541776"/>
          <a:ext cx="46805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298606829"/>
              </p:ext>
            </p:extLst>
          </p:nvPr>
        </p:nvGraphicFramePr>
        <p:xfrm>
          <a:off x="4932040" y="1568554"/>
          <a:ext cx="44644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350411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6408712" cy="867593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总结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xmlns="" val="2759067881"/>
              </p:ext>
            </p:extLst>
          </p:nvPr>
        </p:nvGraphicFramePr>
        <p:xfrm>
          <a:off x="1835696" y="1700808"/>
          <a:ext cx="475252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3648" y="2852936"/>
            <a:ext cx="612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新特性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720" y="404664"/>
            <a:ext cx="6408712" cy="867593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文档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xmlns="" val="2248250183"/>
              </p:ext>
            </p:extLst>
          </p:nvPr>
        </p:nvGraphicFramePr>
        <p:xfrm>
          <a:off x="0" y="1412776"/>
          <a:ext cx="756084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826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720" y="404664"/>
            <a:ext cx="6408712" cy="867593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规划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xmlns="" val="2322444540"/>
              </p:ext>
            </p:extLst>
          </p:nvPr>
        </p:nvGraphicFramePr>
        <p:xfrm>
          <a:off x="-396552" y="980728"/>
          <a:ext cx="5328592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xmlns="" val="1926820680"/>
              </p:ext>
            </p:extLst>
          </p:nvPr>
        </p:nvGraphicFramePr>
        <p:xfrm>
          <a:off x="683568" y="2924944"/>
          <a:ext cx="5328592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椭圆 11"/>
          <p:cNvSpPr/>
          <p:nvPr/>
        </p:nvSpPr>
        <p:spPr>
          <a:xfrm>
            <a:off x="6804248" y="3933056"/>
            <a:ext cx="1512168" cy="136815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新平台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项目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xmlns="" val="4547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prstClr val="white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xmlns="" val="17427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177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内容</vt:lpstr>
      <vt:lpstr>自定义设计方案</vt:lpstr>
      <vt:lpstr>Camera  年终总结</vt:lpstr>
      <vt:lpstr>总结 </vt:lpstr>
      <vt:lpstr>总结 </vt:lpstr>
      <vt:lpstr>总结</vt:lpstr>
      <vt:lpstr>文档 </vt:lpstr>
      <vt:lpstr>规划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王立斌</dc:creator>
  <cp:lastModifiedBy>wanglibin</cp:lastModifiedBy>
  <cp:revision>65</cp:revision>
  <dcterms:modified xsi:type="dcterms:W3CDTF">2017-01-22T04:21:11Z</dcterms:modified>
</cp:coreProperties>
</file>