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7" r:id="rId3"/>
    <p:sldId id="262" r:id="rId4"/>
    <p:sldId id="265" r:id="rId5"/>
    <p:sldId id="266" r:id="rId6"/>
    <p:sldId id="267" r:id="rId7"/>
    <p:sldId id="264" r:id="rId8"/>
    <p:sldId id="263" r:id="rId9"/>
    <p:sldId id="268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C1DCC-C79B-4588-84A5-E2766BBACDC3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CE8FFA-7471-4573-B574-F0A1304994FD}">
      <dgm:prSet phldrT="[文本]"/>
      <dgm:spPr/>
      <dgm:t>
        <a:bodyPr/>
        <a:lstStyle/>
        <a:p>
          <a:r>
            <a:rPr lang="en-US" altLang="zh-CN" dirty="0" smtClean="0"/>
            <a:t>WLAN</a:t>
          </a:r>
          <a:endParaRPr lang="zh-CN" altLang="en-US" dirty="0"/>
        </a:p>
      </dgm:t>
    </dgm:pt>
    <dgm:pt modelId="{F7ED6335-47E6-49F0-B9EF-E457C632B8D7}" type="parTrans" cxnId="{A8620E87-356C-405B-9F9E-2F8ABFD7F5E3}">
      <dgm:prSet/>
      <dgm:spPr/>
      <dgm:t>
        <a:bodyPr/>
        <a:lstStyle/>
        <a:p>
          <a:endParaRPr lang="zh-CN" altLang="en-US"/>
        </a:p>
      </dgm:t>
    </dgm:pt>
    <dgm:pt modelId="{52ACD6DD-2331-4BC6-97F7-B73B99002B31}" type="sibTrans" cxnId="{A8620E87-356C-405B-9F9E-2F8ABFD7F5E3}">
      <dgm:prSet/>
      <dgm:spPr/>
      <dgm:t>
        <a:bodyPr/>
        <a:lstStyle/>
        <a:p>
          <a:endParaRPr lang="zh-CN" altLang="en-US"/>
        </a:p>
      </dgm:t>
    </dgm:pt>
    <dgm:pt modelId="{47F1716F-2B20-47A6-A8E3-75CD419D3E9A}">
      <dgm:prSet phldrT="[文本]" custT="1"/>
      <dgm:spPr/>
      <dgm:t>
        <a:bodyPr/>
        <a:lstStyle/>
        <a:p>
          <a:r>
            <a:rPr lang="en-US" altLang="zh-CN" sz="1600" dirty="0" smtClean="0"/>
            <a:t>L1861</a:t>
          </a:r>
          <a:r>
            <a:rPr lang="zh-CN" altLang="en-US" sz="1600" dirty="0" smtClean="0"/>
            <a:t>新器件调试</a:t>
          </a:r>
          <a:endParaRPr lang="zh-CN" altLang="en-US" sz="1600" dirty="0"/>
        </a:p>
      </dgm:t>
    </dgm:pt>
    <dgm:pt modelId="{88C3D262-D2CC-4684-8D36-F2EF8617610E}" type="parTrans" cxnId="{6D1780FA-237F-4A48-BB12-F4800FA24B74}">
      <dgm:prSet/>
      <dgm:spPr/>
      <dgm:t>
        <a:bodyPr/>
        <a:lstStyle/>
        <a:p>
          <a:endParaRPr lang="zh-CN" altLang="en-US"/>
        </a:p>
      </dgm:t>
    </dgm:pt>
    <dgm:pt modelId="{BF09F602-4209-4BD8-B1B1-55757DB2EF0C}" type="sibTrans" cxnId="{6D1780FA-237F-4A48-BB12-F4800FA24B74}">
      <dgm:prSet/>
      <dgm:spPr/>
      <dgm:t>
        <a:bodyPr/>
        <a:lstStyle/>
        <a:p>
          <a:endParaRPr lang="zh-CN" altLang="en-US"/>
        </a:p>
      </dgm:t>
    </dgm:pt>
    <dgm:pt modelId="{868619C5-F53F-4137-8D63-5427E08B5E9D}">
      <dgm:prSet phldrT="[文本]"/>
      <dgm:spPr/>
      <dgm:t>
        <a:bodyPr/>
        <a:lstStyle/>
        <a:p>
          <a:r>
            <a:rPr lang="en-US" altLang="zh-CN" dirty="0" smtClean="0"/>
            <a:t>BT/FM</a:t>
          </a:r>
          <a:endParaRPr lang="zh-CN" altLang="en-US" dirty="0"/>
        </a:p>
      </dgm:t>
    </dgm:pt>
    <dgm:pt modelId="{A925AAB8-FEF5-442E-931E-6CC91FD9E754}" type="parTrans" cxnId="{B23BB9D6-82AE-44A7-B0C1-3982C4302E17}">
      <dgm:prSet/>
      <dgm:spPr/>
      <dgm:t>
        <a:bodyPr/>
        <a:lstStyle/>
        <a:p>
          <a:endParaRPr lang="zh-CN" altLang="en-US"/>
        </a:p>
      </dgm:t>
    </dgm:pt>
    <dgm:pt modelId="{3BA3A5DC-75C0-4735-BA74-B4B083AC5425}" type="sibTrans" cxnId="{B23BB9D6-82AE-44A7-B0C1-3982C4302E17}">
      <dgm:prSet/>
      <dgm:spPr/>
      <dgm:t>
        <a:bodyPr/>
        <a:lstStyle/>
        <a:p>
          <a:endParaRPr lang="zh-CN" altLang="en-US"/>
        </a:p>
      </dgm:t>
    </dgm:pt>
    <dgm:pt modelId="{EB57ACFE-9453-41E7-BC73-58BEB9F7D566}">
      <dgm:prSet phldrT="[文本]" custT="1"/>
      <dgm:spPr/>
      <dgm:t>
        <a:bodyPr/>
        <a:lstStyle/>
        <a:p>
          <a:r>
            <a:rPr lang="zh-CN" altLang="en-US" sz="1600" dirty="0" smtClean="0"/>
            <a:t>无人机、</a:t>
          </a:r>
          <a:r>
            <a:rPr lang="en-US" altLang="zh-CN" sz="1600" dirty="0" smtClean="0"/>
            <a:t>L6500</a:t>
          </a:r>
          <a:endParaRPr lang="zh-CN" altLang="en-US" sz="1600" dirty="0"/>
        </a:p>
      </dgm:t>
    </dgm:pt>
    <dgm:pt modelId="{A9364FB4-6ED2-4757-A09B-25C930D8D429}" type="parTrans" cxnId="{E6604818-82A3-4386-BDBE-FE924F83CCF0}">
      <dgm:prSet/>
      <dgm:spPr/>
      <dgm:t>
        <a:bodyPr/>
        <a:lstStyle/>
        <a:p>
          <a:endParaRPr lang="zh-CN" altLang="en-US"/>
        </a:p>
      </dgm:t>
    </dgm:pt>
    <dgm:pt modelId="{BA0838C0-4E05-431C-8C59-6DBB22F04047}" type="sibTrans" cxnId="{E6604818-82A3-4386-BDBE-FE924F83CCF0}">
      <dgm:prSet/>
      <dgm:spPr/>
      <dgm:t>
        <a:bodyPr/>
        <a:lstStyle/>
        <a:p>
          <a:endParaRPr lang="zh-CN" altLang="en-US"/>
        </a:p>
      </dgm:t>
    </dgm:pt>
    <dgm:pt modelId="{39CB4C97-213B-4E84-BF0D-B7E2126DFEB8}">
      <dgm:prSet phldrT="[文本]"/>
      <dgm:spPr/>
      <dgm:t>
        <a:bodyPr/>
        <a:lstStyle/>
        <a:p>
          <a:r>
            <a:rPr lang="en-US" altLang="zh-CN" dirty="0" smtClean="0"/>
            <a:t>GPS</a:t>
          </a:r>
          <a:endParaRPr lang="zh-CN" altLang="en-US" dirty="0"/>
        </a:p>
      </dgm:t>
    </dgm:pt>
    <dgm:pt modelId="{60E4D021-A87D-4883-A14B-71721BAD84F9}" type="parTrans" cxnId="{7754290D-9673-4016-AEEF-062F4AB7E719}">
      <dgm:prSet/>
      <dgm:spPr/>
      <dgm:t>
        <a:bodyPr/>
        <a:lstStyle/>
        <a:p>
          <a:endParaRPr lang="zh-CN" altLang="en-US"/>
        </a:p>
      </dgm:t>
    </dgm:pt>
    <dgm:pt modelId="{D17D8F57-6386-4BAC-A022-3E0696BCF5EB}" type="sibTrans" cxnId="{7754290D-9673-4016-AEEF-062F4AB7E719}">
      <dgm:prSet/>
      <dgm:spPr/>
      <dgm:t>
        <a:bodyPr/>
        <a:lstStyle/>
        <a:p>
          <a:endParaRPr lang="zh-CN" altLang="en-US"/>
        </a:p>
      </dgm:t>
    </dgm:pt>
    <dgm:pt modelId="{229396AC-F385-4F50-98D2-A8FBC9721663}">
      <dgm:prSet phldrT="[文本]" custT="1"/>
      <dgm:spPr/>
      <dgm:t>
        <a:bodyPr/>
        <a:lstStyle/>
        <a:p>
          <a:r>
            <a:rPr lang="zh-CN" altLang="en-US" sz="1600" dirty="0" smtClean="0"/>
            <a:t>车载终端、指纹锁</a:t>
          </a:r>
          <a:endParaRPr lang="zh-CN" altLang="en-US" sz="1600" dirty="0"/>
        </a:p>
      </dgm:t>
    </dgm:pt>
    <dgm:pt modelId="{DFC47DF0-A1E6-48A8-ACDC-C679EAAD1CDB}" type="parTrans" cxnId="{5B08473C-C9F8-4835-86CE-DABEA62C0222}">
      <dgm:prSet/>
      <dgm:spPr/>
      <dgm:t>
        <a:bodyPr/>
        <a:lstStyle/>
        <a:p>
          <a:endParaRPr lang="zh-CN" altLang="en-US"/>
        </a:p>
      </dgm:t>
    </dgm:pt>
    <dgm:pt modelId="{68FC4EDC-2AE8-4CCC-9CF2-AF1B71EEC62B}" type="sibTrans" cxnId="{5B08473C-C9F8-4835-86CE-DABEA62C0222}">
      <dgm:prSet/>
      <dgm:spPr/>
      <dgm:t>
        <a:bodyPr/>
        <a:lstStyle/>
        <a:p>
          <a:endParaRPr lang="zh-CN" altLang="en-US"/>
        </a:p>
      </dgm:t>
    </dgm:pt>
    <dgm:pt modelId="{CFAFD832-5E0E-4E7C-AC4B-4D6D6D79A661}">
      <dgm:prSet phldrT="[文本]"/>
      <dgm:spPr/>
      <dgm:t>
        <a:bodyPr/>
        <a:lstStyle/>
        <a:p>
          <a:r>
            <a:rPr lang="en-US" altLang="zh-CN" dirty="0" smtClean="0"/>
            <a:t>NFC</a:t>
          </a:r>
          <a:endParaRPr lang="zh-CN" altLang="en-US" dirty="0"/>
        </a:p>
      </dgm:t>
    </dgm:pt>
    <dgm:pt modelId="{A65227DC-40F9-47F2-986A-449C5AC3FD61}" type="parTrans" cxnId="{F36D3E22-B737-43C6-817A-C635E47D67BA}">
      <dgm:prSet/>
      <dgm:spPr/>
      <dgm:t>
        <a:bodyPr/>
        <a:lstStyle/>
        <a:p>
          <a:endParaRPr lang="zh-CN" altLang="en-US"/>
        </a:p>
      </dgm:t>
    </dgm:pt>
    <dgm:pt modelId="{55B84DC4-BDFB-4CD4-AFD6-A9967496E874}" type="sibTrans" cxnId="{F36D3E22-B737-43C6-817A-C635E47D67BA}">
      <dgm:prSet/>
      <dgm:spPr/>
      <dgm:t>
        <a:bodyPr/>
        <a:lstStyle/>
        <a:p>
          <a:endParaRPr lang="zh-CN" altLang="en-US"/>
        </a:p>
      </dgm:t>
    </dgm:pt>
    <dgm:pt modelId="{8ADB50AA-F9F0-4415-B2F4-C5533CA720F5}">
      <dgm:prSet phldrT="[文本]" custT="1"/>
      <dgm:spPr/>
      <dgm:t>
        <a:bodyPr/>
        <a:lstStyle/>
        <a:p>
          <a:r>
            <a:rPr lang="en-US" altLang="zh-CN" sz="1600" dirty="0" smtClean="0"/>
            <a:t>L1860 Android6.0</a:t>
          </a:r>
          <a:r>
            <a:rPr lang="zh-CN" altLang="en-US" sz="1600" dirty="0" smtClean="0"/>
            <a:t>入库</a:t>
          </a:r>
          <a:endParaRPr lang="zh-CN" altLang="en-US" sz="1600" dirty="0"/>
        </a:p>
      </dgm:t>
    </dgm:pt>
    <dgm:pt modelId="{4AAD131D-ADDC-4365-9552-791F3BCBAE0B}" type="parTrans" cxnId="{CB9542F7-9D9C-455A-89CC-E11658EE4ED3}">
      <dgm:prSet/>
      <dgm:spPr/>
      <dgm:t>
        <a:bodyPr/>
        <a:lstStyle/>
        <a:p>
          <a:endParaRPr lang="zh-CN" altLang="en-US"/>
        </a:p>
      </dgm:t>
    </dgm:pt>
    <dgm:pt modelId="{106733F8-878E-4DF0-BCC5-F045C0A49FAB}" type="sibTrans" cxnId="{CB9542F7-9D9C-455A-89CC-E11658EE4ED3}">
      <dgm:prSet/>
      <dgm:spPr/>
      <dgm:t>
        <a:bodyPr/>
        <a:lstStyle/>
        <a:p>
          <a:endParaRPr lang="zh-CN" altLang="en-US"/>
        </a:p>
      </dgm:t>
    </dgm:pt>
    <dgm:pt modelId="{DC7E7AEC-DECC-4F64-8D79-19BBC55E4BE0}">
      <dgm:prSet phldrT="[文本]"/>
      <dgm:spPr/>
      <dgm:t>
        <a:bodyPr/>
        <a:lstStyle/>
        <a:p>
          <a:endParaRPr lang="zh-CN" altLang="en-US" sz="1100" dirty="0"/>
        </a:p>
      </dgm:t>
    </dgm:pt>
    <dgm:pt modelId="{805C989A-EBD8-4B36-B079-75F4B62FF2F5}" type="parTrans" cxnId="{CF3AE5E3-981F-4982-95BD-6FF0875EEA09}">
      <dgm:prSet/>
      <dgm:spPr/>
      <dgm:t>
        <a:bodyPr/>
        <a:lstStyle/>
        <a:p>
          <a:endParaRPr lang="zh-CN" altLang="en-US"/>
        </a:p>
      </dgm:t>
    </dgm:pt>
    <dgm:pt modelId="{7BF084FA-697B-4EF9-8510-8E2F05B75B17}" type="sibTrans" cxnId="{CF3AE5E3-981F-4982-95BD-6FF0875EEA09}">
      <dgm:prSet/>
      <dgm:spPr/>
      <dgm:t>
        <a:bodyPr/>
        <a:lstStyle/>
        <a:p>
          <a:endParaRPr lang="zh-CN" altLang="en-US"/>
        </a:p>
      </dgm:t>
    </dgm:pt>
    <dgm:pt modelId="{0EDDBE1B-1F73-4919-885C-7785CE2A5D39}" type="pres">
      <dgm:prSet presAssocID="{99EC1DCC-C79B-4588-84A5-E2766BBACDC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0DAB0-1656-42C4-91C7-ECC6063228C3}" type="pres">
      <dgm:prSet presAssocID="{99EC1DCC-C79B-4588-84A5-E2766BBACDC3}" presName="children" presStyleCnt="0"/>
      <dgm:spPr/>
    </dgm:pt>
    <dgm:pt modelId="{90405D79-CACB-4B0B-ABF5-54C570AFA2DE}" type="pres">
      <dgm:prSet presAssocID="{99EC1DCC-C79B-4588-84A5-E2766BBACDC3}" presName="child1group" presStyleCnt="0"/>
      <dgm:spPr/>
    </dgm:pt>
    <dgm:pt modelId="{2A901CF9-781A-4769-8597-510C872ABF20}" type="pres">
      <dgm:prSet presAssocID="{99EC1DCC-C79B-4588-84A5-E2766BBACDC3}" presName="child1" presStyleLbl="bgAcc1" presStyleIdx="0" presStyleCnt="4" custLinFactNeighborX="4279" custLinFactNeighborY="-7440"/>
      <dgm:spPr/>
      <dgm:t>
        <a:bodyPr/>
        <a:lstStyle/>
        <a:p>
          <a:endParaRPr lang="zh-CN" altLang="en-US"/>
        </a:p>
      </dgm:t>
    </dgm:pt>
    <dgm:pt modelId="{D1574024-1AF0-4A92-A719-163D1518B161}" type="pres">
      <dgm:prSet presAssocID="{99EC1DCC-C79B-4588-84A5-E2766BBACDC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228AD-0772-4AEC-BB8D-936B68FEC5F3}" type="pres">
      <dgm:prSet presAssocID="{99EC1DCC-C79B-4588-84A5-E2766BBACDC3}" presName="child2group" presStyleCnt="0"/>
      <dgm:spPr/>
    </dgm:pt>
    <dgm:pt modelId="{5F875B8E-DF6E-4E39-A71B-17B9E6EBDE29}" type="pres">
      <dgm:prSet presAssocID="{99EC1DCC-C79B-4588-84A5-E2766BBACDC3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DE17DE51-40A4-4518-ADF5-667F94D754B4}" type="pres">
      <dgm:prSet presAssocID="{99EC1DCC-C79B-4588-84A5-E2766BBACDC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6FF3-30AA-4A18-9B23-D0796B29EED9}" type="pres">
      <dgm:prSet presAssocID="{99EC1DCC-C79B-4588-84A5-E2766BBACDC3}" presName="child3group" presStyleCnt="0"/>
      <dgm:spPr/>
    </dgm:pt>
    <dgm:pt modelId="{0DC3CF49-B25E-4A70-B03C-FFA5914BF085}" type="pres">
      <dgm:prSet presAssocID="{99EC1DCC-C79B-4588-84A5-E2766BBACDC3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416152A-C44A-4268-8E94-BED25D71D694}" type="pres">
      <dgm:prSet presAssocID="{99EC1DCC-C79B-4588-84A5-E2766BBACDC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5AEC2-44E1-4182-93C3-86265A9A19F8}" type="pres">
      <dgm:prSet presAssocID="{99EC1DCC-C79B-4588-84A5-E2766BBACDC3}" presName="child4group" presStyleCnt="0"/>
      <dgm:spPr/>
    </dgm:pt>
    <dgm:pt modelId="{C7052BE8-2AE4-4AAE-8561-2CED8946D38C}" type="pres">
      <dgm:prSet presAssocID="{99EC1DCC-C79B-4588-84A5-E2766BBACDC3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430DD4BD-D8BC-4F90-A852-2CFD6C925C3B}" type="pres">
      <dgm:prSet presAssocID="{99EC1DCC-C79B-4588-84A5-E2766BBACDC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93241-752B-4E8D-BA37-458AFDF4EF74}" type="pres">
      <dgm:prSet presAssocID="{99EC1DCC-C79B-4588-84A5-E2766BBACDC3}" presName="childPlaceholder" presStyleCnt="0"/>
      <dgm:spPr/>
    </dgm:pt>
    <dgm:pt modelId="{211185C1-989A-4D3A-928C-50B2EE529B44}" type="pres">
      <dgm:prSet presAssocID="{99EC1DCC-C79B-4588-84A5-E2766BBACDC3}" presName="circle" presStyleCnt="0"/>
      <dgm:spPr/>
    </dgm:pt>
    <dgm:pt modelId="{1FE6F5E3-DB81-4148-B5A1-7D9E8B090FD7}" type="pres">
      <dgm:prSet presAssocID="{99EC1DCC-C79B-4588-84A5-E2766BBACDC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5D247-C8CA-4023-B84C-663E56EBAB84}" type="pres">
      <dgm:prSet presAssocID="{99EC1DCC-C79B-4588-84A5-E2766BBACDC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903CA-EE4F-4BDC-9640-F326C562AA90}" type="pres">
      <dgm:prSet presAssocID="{99EC1DCC-C79B-4588-84A5-E2766BBACDC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0288A-6689-467E-A60C-089334F30035}" type="pres">
      <dgm:prSet presAssocID="{99EC1DCC-C79B-4588-84A5-E2766BBACDC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0434D-F46F-4406-87C9-36DEBE365C03}" type="pres">
      <dgm:prSet presAssocID="{99EC1DCC-C79B-4588-84A5-E2766BBACDC3}" presName="quadrantPlaceholder" presStyleCnt="0"/>
      <dgm:spPr/>
    </dgm:pt>
    <dgm:pt modelId="{9239A0A9-5D5D-4F49-B626-24AAB972E3EB}" type="pres">
      <dgm:prSet presAssocID="{99EC1DCC-C79B-4588-84A5-E2766BBACDC3}" presName="center1" presStyleLbl="fgShp" presStyleIdx="0" presStyleCnt="2"/>
      <dgm:spPr/>
    </dgm:pt>
    <dgm:pt modelId="{01A5A6E4-FFF1-49AF-8DAB-2DDCD5D81EC2}" type="pres">
      <dgm:prSet presAssocID="{99EC1DCC-C79B-4588-84A5-E2766BBACDC3}" presName="center2" presStyleLbl="fgShp" presStyleIdx="1" presStyleCnt="2"/>
      <dgm:spPr/>
    </dgm:pt>
  </dgm:ptLst>
  <dgm:cxnLst>
    <dgm:cxn modelId="{E6604818-82A3-4386-BDBE-FE924F83CCF0}" srcId="{868619C5-F53F-4137-8D63-5427E08B5E9D}" destId="{EB57ACFE-9453-41E7-BC73-58BEB9F7D566}" srcOrd="0" destOrd="0" parTransId="{A9364FB4-6ED2-4757-A09B-25C930D8D429}" sibTransId="{BA0838C0-4E05-431C-8C59-6DBB22F04047}"/>
    <dgm:cxn modelId="{A8620E87-356C-405B-9F9E-2F8ABFD7F5E3}" srcId="{99EC1DCC-C79B-4588-84A5-E2766BBACDC3}" destId="{52CE8FFA-7471-4573-B574-F0A1304994FD}" srcOrd="0" destOrd="0" parTransId="{F7ED6335-47E6-49F0-B9EF-E457C632B8D7}" sibTransId="{52ACD6DD-2331-4BC6-97F7-B73B99002B31}"/>
    <dgm:cxn modelId="{CB9542F7-9D9C-455A-89CC-E11658EE4ED3}" srcId="{CFAFD832-5E0E-4E7C-AC4B-4D6D6D79A661}" destId="{8ADB50AA-F9F0-4415-B2F4-C5533CA720F5}" srcOrd="0" destOrd="0" parTransId="{4AAD131D-ADDC-4365-9552-791F3BCBAE0B}" sibTransId="{106733F8-878E-4DF0-BCC5-F045C0A49FAB}"/>
    <dgm:cxn modelId="{3B7EC6E1-FFE8-4E4B-ADC5-97E5EAF714C9}" type="presOf" srcId="{39CB4C97-213B-4E84-BF0D-B7E2126DFEB8}" destId="{8B7903CA-EE4F-4BDC-9640-F326C562AA90}" srcOrd="0" destOrd="0" presId="urn:microsoft.com/office/officeart/2005/8/layout/cycle4"/>
    <dgm:cxn modelId="{DB3C538C-FA6A-4699-8307-AE49240DA01C}" type="presOf" srcId="{868619C5-F53F-4137-8D63-5427E08B5E9D}" destId="{9125D247-C8CA-4023-B84C-663E56EBAB84}" srcOrd="0" destOrd="0" presId="urn:microsoft.com/office/officeart/2005/8/layout/cycle4"/>
    <dgm:cxn modelId="{7754290D-9673-4016-AEEF-062F4AB7E719}" srcId="{99EC1DCC-C79B-4588-84A5-E2766BBACDC3}" destId="{39CB4C97-213B-4E84-BF0D-B7E2126DFEB8}" srcOrd="2" destOrd="0" parTransId="{60E4D021-A87D-4883-A14B-71721BAD84F9}" sibTransId="{D17D8F57-6386-4BAC-A022-3E0696BCF5EB}"/>
    <dgm:cxn modelId="{6D1780FA-237F-4A48-BB12-F4800FA24B74}" srcId="{52CE8FFA-7471-4573-B574-F0A1304994FD}" destId="{47F1716F-2B20-47A6-A8E3-75CD419D3E9A}" srcOrd="0" destOrd="0" parTransId="{88C3D262-D2CC-4684-8D36-F2EF8617610E}" sibTransId="{BF09F602-4209-4BD8-B1B1-55757DB2EF0C}"/>
    <dgm:cxn modelId="{5B08473C-C9F8-4835-86CE-DABEA62C0222}" srcId="{39CB4C97-213B-4E84-BF0D-B7E2126DFEB8}" destId="{229396AC-F385-4F50-98D2-A8FBC9721663}" srcOrd="0" destOrd="0" parTransId="{DFC47DF0-A1E6-48A8-ACDC-C679EAAD1CDB}" sibTransId="{68FC4EDC-2AE8-4CCC-9CF2-AF1B71EEC62B}"/>
    <dgm:cxn modelId="{4948933D-CA6B-4B09-8590-C32C970FFDEF}" type="presOf" srcId="{47F1716F-2B20-47A6-A8E3-75CD419D3E9A}" destId="{D1574024-1AF0-4A92-A719-163D1518B161}" srcOrd="1" destOrd="0" presId="urn:microsoft.com/office/officeart/2005/8/layout/cycle4"/>
    <dgm:cxn modelId="{CB3D5C85-3AAF-4711-87FC-5197C4A3EF2B}" type="presOf" srcId="{229396AC-F385-4F50-98D2-A8FBC9721663}" destId="{0DC3CF49-B25E-4A70-B03C-FFA5914BF085}" srcOrd="0" destOrd="0" presId="urn:microsoft.com/office/officeart/2005/8/layout/cycle4"/>
    <dgm:cxn modelId="{E1335604-15E7-41F6-9A7F-5FDC75D77B5A}" type="presOf" srcId="{EB57ACFE-9453-41E7-BC73-58BEB9F7D566}" destId="{DE17DE51-40A4-4518-ADF5-667F94D754B4}" srcOrd="1" destOrd="0" presId="urn:microsoft.com/office/officeart/2005/8/layout/cycle4"/>
    <dgm:cxn modelId="{904668BE-A8F7-40CC-9029-ED145BE11398}" type="presOf" srcId="{8ADB50AA-F9F0-4415-B2F4-C5533CA720F5}" destId="{430DD4BD-D8BC-4F90-A852-2CFD6C925C3B}" srcOrd="1" destOrd="0" presId="urn:microsoft.com/office/officeart/2005/8/layout/cycle4"/>
    <dgm:cxn modelId="{64A0884D-92A3-4CDD-BFEE-54CB2FAF125C}" type="presOf" srcId="{99EC1DCC-C79B-4588-84A5-E2766BBACDC3}" destId="{0EDDBE1B-1F73-4919-885C-7785CE2A5D39}" srcOrd="0" destOrd="0" presId="urn:microsoft.com/office/officeart/2005/8/layout/cycle4"/>
    <dgm:cxn modelId="{CF3AE5E3-981F-4982-95BD-6FF0875EEA09}" srcId="{52CE8FFA-7471-4573-B574-F0A1304994FD}" destId="{DC7E7AEC-DECC-4F64-8D79-19BBC55E4BE0}" srcOrd="1" destOrd="0" parTransId="{805C989A-EBD8-4B36-B079-75F4B62FF2F5}" sibTransId="{7BF084FA-697B-4EF9-8510-8E2F05B75B17}"/>
    <dgm:cxn modelId="{ACE1B22D-7755-4DE7-A8F8-F324CA58E549}" type="presOf" srcId="{52CE8FFA-7471-4573-B574-F0A1304994FD}" destId="{1FE6F5E3-DB81-4148-B5A1-7D9E8B090FD7}" srcOrd="0" destOrd="0" presId="urn:microsoft.com/office/officeart/2005/8/layout/cycle4"/>
    <dgm:cxn modelId="{D93ABD5D-5ADC-46BC-AFA0-9CDD09F145DA}" type="presOf" srcId="{DC7E7AEC-DECC-4F64-8D79-19BBC55E4BE0}" destId="{D1574024-1AF0-4A92-A719-163D1518B161}" srcOrd="1" destOrd="1" presId="urn:microsoft.com/office/officeart/2005/8/layout/cycle4"/>
    <dgm:cxn modelId="{A6E039BA-335B-4396-9258-CD1D7B3183E5}" type="presOf" srcId="{DC7E7AEC-DECC-4F64-8D79-19BBC55E4BE0}" destId="{2A901CF9-781A-4769-8597-510C872ABF20}" srcOrd="0" destOrd="1" presId="urn:microsoft.com/office/officeart/2005/8/layout/cycle4"/>
    <dgm:cxn modelId="{56ADEACA-1C20-4D8A-B5FB-B32730E0EFA3}" type="presOf" srcId="{CFAFD832-5E0E-4E7C-AC4B-4D6D6D79A661}" destId="{0E40288A-6689-467E-A60C-089334F30035}" srcOrd="0" destOrd="0" presId="urn:microsoft.com/office/officeart/2005/8/layout/cycle4"/>
    <dgm:cxn modelId="{6D8835EE-30E4-497D-BBBF-65A7E265DDFD}" type="presOf" srcId="{47F1716F-2B20-47A6-A8E3-75CD419D3E9A}" destId="{2A901CF9-781A-4769-8597-510C872ABF20}" srcOrd="0" destOrd="0" presId="urn:microsoft.com/office/officeart/2005/8/layout/cycle4"/>
    <dgm:cxn modelId="{F36D3E22-B737-43C6-817A-C635E47D67BA}" srcId="{99EC1DCC-C79B-4588-84A5-E2766BBACDC3}" destId="{CFAFD832-5E0E-4E7C-AC4B-4D6D6D79A661}" srcOrd="3" destOrd="0" parTransId="{A65227DC-40F9-47F2-986A-449C5AC3FD61}" sibTransId="{55B84DC4-BDFB-4CD4-AFD6-A9967496E874}"/>
    <dgm:cxn modelId="{17D740DF-EBC3-44F2-862C-78EB7996CCE2}" type="presOf" srcId="{229396AC-F385-4F50-98D2-A8FBC9721663}" destId="{9416152A-C44A-4268-8E94-BED25D71D694}" srcOrd="1" destOrd="0" presId="urn:microsoft.com/office/officeart/2005/8/layout/cycle4"/>
    <dgm:cxn modelId="{087A49F8-31BB-41CA-92ED-FB31E7ACBBB9}" type="presOf" srcId="{8ADB50AA-F9F0-4415-B2F4-C5533CA720F5}" destId="{C7052BE8-2AE4-4AAE-8561-2CED8946D38C}" srcOrd="0" destOrd="0" presId="urn:microsoft.com/office/officeart/2005/8/layout/cycle4"/>
    <dgm:cxn modelId="{E837CB1F-7905-4684-A7A5-3FE46AABAD4E}" type="presOf" srcId="{EB57ACFE-9453-41E7-BC73-58BEB9F7D566}" destId="{5F875B8E-DF6E-4E39-A71B-17B9E6EBDE29}" srcOrd="0" destOrd="0" presId="urn:microsoft.com/office/officeart/2005/8/layout/cycle4"/>
    <dgm:cxn modelId="{B23BB9D6-82AE-44A7-B0C1-3982C4302E17}" srcId="{99EC1DCC-C79B-4588-84A5-E2766BBACDC3}" destId="{868619C5-F53F-4137-8D63-5427E08B5E9D}" srcOrd="1" destOrd="0" parTransId="{A925AAB8-FEF5-442E-931E-6CC91FD9E754}" sibTransId="{3BA3A5DC-75C0-4735-BA74-B4B083AC5425}"/>
    <dgm:cxn modelId="{CD799380-99B6-4540-BF8D-1B5B2B34D35E}" type="presParOf" srcId="{0EDDBE1B-1F73-4919-885C-7785CE2A5D39}" destId="{6E90DAB0-1656-42C4-91C7-ECC6063228C3}" srcOrd="0" destOrd="0" presId="urn:microsoft.com/office/officeart/2005/8/layout/cycle4"/>
    <dgm:cxn modelId="{A02BE50C-6CA8-4FE6-8CB6-6B0121734DB6}" type="presParOf" srcId="{6E90DAB0-1656-42C4-91C7-ECC6063228C3}" destId="{90405D79-CACB-4B0B-ABF5-54C570AFA2DE}" srcOrd="0" destOrd="0" presId="urn:microsoft.com/office/officeart/2005/8/layout/cycle4"/>
    <dgm:cxn modelId="{80723F18-34E1-491A-83AB-FD67D4E73FFA}" type="presParOf" srcId="{90405D79-CACB-4B0B-ABF5-54C570AFA2DE}" destId="{2A901CF9-781A-4769-8597-510C872ABF20}" srcOrd="0" destOrd="0" presId="urn:microsoft.com/office/officeart/2005/8/layout/cycle4"/>
    <dgm:cxn modelId="{BB0A6607-B3C8-493F-962D-E100D141690D}" type="presParOf" srcId="{90405D79-CACB-4B0B-ABF5-54C570AFA2DE}" destId="{D1574024-1AF0-4A92-A719-163D1518B161}" srcOrd="1" destOrd="0" presId="urn:microsoft.com/office/officeart/2005/8/layout/cycle4"/>
    <dgm:cxn modelId="{57E53D53-FBEF-4FF7-8377-1083B414EADE}" type="presParOf" srcId="{6E90DAB0-1656-42C4-91C7-ECC6063228C3}" destId="{555228AD-0772-4AEC-BB8D-936B68FEC5F3}" srcOrd="1" destOrd="0" presId="urn:microsoft.com/office/officeart/2005/8/layout/cycle4"/>
    <dgm:cxn modelId="{8AC57F5F-9857-47AC-84E9-51F1716DFF0C}" type="presParOf" srcId="{555228AD-0772-4AEC-BB8D-936B68FEC5F3}" destId="{5F875B8E-DF6E-4E39-A71B-17B9E6EBDE29}" srcOrd="0" destOrd="0" presId="urn:microsoft.com/office/officeart/2005/8/layout/cycle4"/>
    <dgm:cxn modelId="{30339CBE-FB9A-4516-87E3-056A22996566}" type="presParOf" srcId="{555228AD-0772-4AEC-BB8D-936B68FEC5F3}" destId="{DE17DE51-40A4-4518-ADF5-667F94D754B4}" srcOrd="1" destOrd="0" presId="urn:microsoft.com/office/officeart/2005/8/layout/cycle4"/>
    <dgm:cxn modelId="{5068132D-C453-4572-A3FC-ACD82A22350D}" type="presParOf" srcId="{6E90DAB0-1656-42C4-91C7-ECC6063228C3}" destId="{F3326FF3-30AA-4A18-9B23-D0796B29EED9}" srcOrd="2" destOrd="0" presId="urn:microsoft.com/office/officeart/2005/8/layout/cycle4"/>
    <dgm:cxn modelId="{BF240C4F-74DE-47DE-81E4-3B4C090E381D}" type="presParOf" srcId="{F3326FF3-30AA-4A18-9B23-D0796B29EED9}" destId="{0DC3CF49-B25E-4A70-B03C-FFA5914BF085}" srcOrd="0" destOrd="0" presId="urn:microsoft.com/office/officeart/2005/8/layout/cycle4"/>
    <dgm:cxn modelId="{75D9AEA1-6936-4120-B701-34B433823771}" type="presParOf" srcId="{F3326FF3-30AA-4A18-9B23-D0796B29EED9}" destId="{9416152A-C44A-4268-8E94-BED25D71D694}" srcOrd="1" destOrd="0" presId="urn:microsoft.com/office/officeart/2005/8/layout/cycle4"/>
    <dgm:cxn modelId="{BF6544DE-A645-45F5-9B09-7AF469C35ADC}" type="presParOf" srcId="{6E90DAB0-1656-42C4-91C7-ECC6063228C3}" destId="{B8F5AEC2-44E1-4182-93C3-86265A9A19F8}" srcOrd="3" destOrd="0" presId="urn:microsoft.com/office/officeart/2005/8/layout/cycle4"/>
    <dgm:cxn modelId="{6A5AF41C-F42D-448E-B280-D01EE9043C81}" type="presParOf" srcId="{B8F5AEC2-44E1-4182-93C3-86265A9A19F8}" destId="{C7052BE8-2AE4-4AAE-8561-2CED8946D38C}" srcOrd="0" destOrd="0" presId="urn:microsoft.com/office/officeart/2005/8/layout/cycle4"/>
    <dgm:cxn modelId="{6ED30AFF-E700-43DB-8A64-72F6D78BE01D}" type="presParOf" srcId="{B8F5AEC2-44E1-4182-93C3-86265A9A19F8}" destId="{430DD4BD-D8BC-4F90-A852-2CFD6C925C3B}" srcOrd="1" destOrd="0" presId="urn:microsoft.com/office/officeart/2005/8/layout/cycle4"/>
    <dgm:cxn modelId="{9B894C7F-A4CD-4AF3-A3C5-C5675F1158F4}" type="presParOf" srcId="{6E90DAB0-1656-42C4-91C7-ECC6063228C3}" destId="{E5893241-752B-4E8D-BA37-458AFDF4EF74}" srcOrd="4" destOrd="0" presId="urn:microsoft.com/office/officeart/2005/8/layout/cycle4"/>
    <dgm:cxn modelId="{05910893-927F-4917-B20F-462F56181FBF}" type="presParOf" srcId="{0EDDBE1B-1F73-4919-885C-7785CE2A5D39}" destId="{211185C1-989A-4D3A-928C-50B2EE529B44}" srcOrd="1" destOrd="0" presId="urn:microsoft.com/office/officeart/2005/8/layout/cycle4"/>
    <dgm:cxn modelId="{A56D7264-D5DE-4736-9F4D-1ED32814BC12}" type="presParOf" srcId="{211185C1-989A-4D3A-928C-50B2EE529B44}" destId="{1FE6F5E3-DB81-4148-B5A1-7D9E8B090FD7}" srcOrd="0" destOrd="0" presId="urn:microsoft.com/office/officeart/2005/8/layout/cycle4"/>
    <dgm:cxn modelId="{C421BBC5-6385-434E-A136-5776279439DE}" type="presParOf" srcId="{211185C1-989A-4D3A-928C-50B2EE529B44}" destId="{9125D247-C8CA-4023-B84C-663E56EBAB84}" srcOrd="1" destOrd="0" presId="urn:microsoft.com/office/officeart/2005/8/layout/cycle4"/>
    <dgm:cxn modelId="{9C98BC01-172E-455A-A438-B25EAAFD0938}" type="presParOf" srcId="{211185C1-989A-4D3A-928C-50B2EE529B44}" destId="{8B7903CA-EE4F-4BDC-9640-F326C562AA90}" srcOrd="2" destOrd="0" presId="urn:microsoft.com/office/officeart/2005/8/layout/cycle4"/>
    <dgm:cxn modelId="{DBC138AD-959B-4A0F-934B-28A86CE764C7}" type="presParOf" srcId="{211185C1-989A-4D3A-928C-50B2EE529B44}" destId="{0E40288A-6689-467E-A60C-089334F30035}" srcOrd="3" destOrd="0" presId="urn:microsoft.com/office/officeart/2005/8/layout/cycle4"/>
    <dgm:cxn modelId="{5694E301-E125-4B5F-8093-B93697EABCA4}" type="presParOf" srcId="{211185C1-989A-4D3A-928C-50B2EE529B44}" destId="{3B40434D-F46F-4406-87C9-36DEBE365C03}" srcOrd="4" destOrd="0" presId="urn:microsoft.com/office/officeart/2005/8/layout/cycle4"/>
    <dgm:cxn modelId="{ED882D61-1A4C-459A-8230-D48066F7BB62}" type="presParOf" srcId="{0EDDBE1B-1F73-4919-885C-7785CE2A5D39}" destId="{9239A0A9-5D5D-4F49-B626-24AAB972E3EB}" srcOrd="2" destOrd="0" presId="urn:microsoft.com/office/officeart/2005/8/layout/cycle4"/>
    <dgm:cxn modelId="{3A56EE29-93EA-4402-BF5D-2524B2253934}" type="presParOf" srcId="{0EDDBE1B-1F73-4919-885C-7785CE2A5D39}" destId="{01A5A6E4-FFF1-49AF-8DAB-2DDCD5D81EC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C3CF49-B25E-4A70-B03C-FFA5914BF085}">
      <dsp:nvSpPr>
        <dsp:cNvPr id="0" name=""/>
        <dsp:cNvSpPr/>
      </dsp:nvSpPr>
      <dsp:spPr>
        <a:xfrm>
          <a:off x="2895896" y="2056548"/>
          <a:ext cx="1494021" cy="967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车载终端、指纹锁</a:t>
          </a:r>
          <a:endParaRPr lang="zh-CN" altLang="en-US" sz="1600" kern="1200" dirty="0"/>
        </a:p>
      </dsp:txBody>
      <dsp:txXfrm>
        <a:off x="3344103" y="2298495"/>
        <a:ext cx="1045815" cy="725840"/>
      </dsp:txXfrm>
    </dsp:sp>
    <dsp:sp modelId="{C7052BE8-2AE4-4AAE-8561-2CED8946D38C}">
      <dsp:nvSpPr>
        <dsp:cNvPr id="0" name=""/>
        <dsp:cNvSpPr/>
      </dsp:nvSpPr>
      <dsp:spPr>
        <a:xfrm>
          <a:off x="458281" y="2056548"/>
          <a:ext cx="1494021" cy="967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L1860 Android6.0</a:t>
          </a:r>
          <a:r>
            <a:rPr lang="zh-CN" altLang="en-US" sz="1600" kern="1200" dirty="0" smtClean="0"/>
            <a:t>入库</a:t>
          </a:r>
          <a:endParaRPr lang="zh-CN" altLang="en-US" sz="1600" kern="1200" dirty="0"/>
        </a:p>
      </dsp:txBody>
      <dsp:txXfrm>
        <a:off x="458281" y="2298495"/>
        <a:ext cx="1045815" cy="725840"/>
      </dsp:txXfrm>
    </dsp:sp>
    <dsp:sp modelId="{5F875B8E-DF6E-4E39-A71B-17B9E6EBDE29}">
      <dsp:nvSpPr>
        <dsp:cNvPr id="0" name=""/>
        <dsp:cNvSpPr/>
      </dsp:nvSpPr>
      <dsp:spPr>
        <a:xfrm>
          <a:off x="2895896" y="0"/>
          <a:ext cx="1494021" cy="967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无人机、</a:t>
          </a:r>
          <a:r>
            <a:rPr lang="en-US" altLang="zh-CN" sz="1600" kern="1200" dirty="0" smtClean="0"/>
            <a:t>L6500</a:t>
          </a:r>
          <a:endParaRPr lang="zh-CN" altLang="en-US" sz="1600" kern="1200" dirty="0"/>
        </a:p>
      </dsp:txBody>
      <dsp:txXfrm>
        <a:off x="3344103" y="0"/>
        <a:ext cx="1045815" cy="725840"/>
      </dsp:txXfrm>
    </dsp:sp>
    <dsp:sp modelId="{2A901CF9-781A-4769-8597-510C872ABF20}">
      <dsp:nvSpPr>
        <dsp:cNvPr id="0" name=""/>
        <dsp:cNvSpPr/>
      </dsp:nvSpPr>
      <dsp:spPr>
        <a:xfrm>
          <a:off x="522210" y="0"/>
          <a:ext cx="1494021" cy="967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L1861</a:t>
          </a:r>
          <a:r>
            <a:rPr lang="zh-CN" altLang="en-US" sz="1600" kern="1200" dirty="0" smtClean="0"/>
            <a:t>新器件调试</a:t>
          </a:r>
          <a:endParaRPr lang="zh-CN" altLang="en-US" sz="16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522210" y="0"/>
        <a:ext cx="1045815" cy="725840"/>
      </dsp:txXfrm>
    </dsp:sp>
    <dsp:sp modelId="{1FE6F5E3-DB81-4148-B5A1-7D9E8B090FD7}">
      <dsp:nvSpPr>
        <dsp:cNvPr id="0" name=""/>
        <dsp:cNvSpPr/>
      </dsp:nvSpPr>
      <dsp:spPr>
        <a:xfrm>
          <a:off x="1084319" y="172387"/>
          <a:ext cx="1309537" cy="13095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WLAN</a:t>
          </a:r>
          <a:endParaRPr lang="zh-CN" altLang="en-US" sz="1900" kern="1200" dirty="0"/>
        </a:p>
      </dsp:txBody>
      <dsp:txXfrm>
        <a:off x="1084319" y="172387"/>
        <a:ext cx="1309537" cy="1309537"/>
      </dsp:txXfrm>
    </dsp:sp>
    <dsp:sp modelId="{9125D247-C8CA-4023-B84C-663E56EBAB84}">
      <dsp:nvSpPr>
        <dsp:cNvPr id="0" name=""/>
        <dsp:cNvSpPr/>
      </dsp:nvSpPr>
      <dsp:spPr>
        <a:xfrm rot="5400000">
          <a:off x="2454343" y="172387"/>
          <a:ext cx="1309537" cy="13095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BT/FM</a:t>
          </a:r>
          <a:endParaRPr lang="zh-CN" altLang="en-US" sz="1900" kern="1200" dirty="0"/>
        </a:p>
      </dsp:txBody>
      <dsp:txXfrm rot="5400000">
        <a:off x="2454343" y="172387"/>
        <a:ext cx="1309537" cy="1309537"/>
      </dsp:txXfrm>
    </dsp:sp>
    <dsp:sp modelId="{8B7903CA-EE4F-4BDC-9640-F326C562AA90}">
      <dsp:nvSpPr>
        <dsp:cNvPr id="0" name=""/>
        <dsp:cNvSpPr/>
      </dsp:nvSpPr>
      <dsp:spPr>
        <a:xfrm rot="10800000">
          <a:off x="2454343" y="1542411"/>
          <a:ext cx="1309537" cy="13095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GPS</a:t>
          </a:r>
          <a:endParaRPr lang="zh-CN" altLang="en-US" sz="1900" kern="1200" dirty="0"/>
        </a:p>
      </dsp:txBody>
      <dsp:txXfrm rot="10800000">
        <a:off x="2454343" y="1542411"/>
        <a:ext cx="1309537" cy="1309537"/>
      </dsp:txXfrm>
    </dsp:sp>
    <dsp:sp modelId="{0E40288A-6689-467E-A60C-089334F30035}">
      <dsp:nvSpPr>
        <dsp:cNvPr id="0" name=""/>
        <dsp:cNvSpPr/>
      </dsp:nvSpPr>
      <dsp:spPr>
        <a:xfrm rot="16200000">
          <a:off x="1084319" y="1542411"/>
          <a:ext cx="1309537" cy="13095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NFC</a:t>
          </a:r>
          <a:endParaRPr lang="zh-CN" altLang="en-US" sz="1900" kern="1200" dirty="0"/>
        </a:p>
      </dsp:txBody>
      <dsp:txXfrm rot="16200000">
        <a:off x="1084319" y="1542411"/>
        <a:ext cx="1309537" cy="1309537"/>
      </dsp:txXfrm>
    </dsp:sp>
    <dsp:sp modelId="{9239A0A9-5D5D-4F49-B626-24AAB972E3EB}">
      <dsp:nvSpPr>
        <dsp:cNvPr id="0" name=""/>
        <dsp:cNvSpPr/>
      </dsp:nvSpPr>
      <dsp:spPr>
        <a:xfrm>
          <a:off x="2198030" y="1239977"/>
          <a:ext cx="452138" cy="39316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A6E4-FFF1-49AF-8DAB-2DDCD5D81EC2}">
      <dsp:nvSpPr>
        <dsp:cNvPr id="0" name=""/>
        <dsp:cNvSpPr/>
      </dsp:nvSpPr>
      <dsp:spPr>
        <a:xfrm rot="10800000">
          <a:off x="2198030" y="1391194"/>
          <a:ext cx="452138" cy="39316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WCN</a:t>
            </a:r>
            <a:r>
              <a:rPr lang="zh-CN" altLang="en-US" dirty="0" smtClean="0"/>
              <a:t>课题组年终总结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摘要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1268760"/>
            <a:ext cx="2592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一、工作总结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二、预研开发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三、文档递交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四、能力成长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五、后续规划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工作总结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717645"/>
            <a:ext cx="62646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1860&amp;1861 android6.0 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问题支持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 marL="1440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1861 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连接性器件专题优化（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11ac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性能优化等）</a:t>
            </a:r>
          </a:p>
          <a:p>
            <a:pPr marL="1440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智能终端项目问题支持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 marL="1440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 err="1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OpenMobile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入库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 marL="1440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NFC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新方案调试</a:t>
            </a:r>
          </a:p>
          <a:p>
            <a:pPr>
              <a:defRPr/>
            </a:pPr>
            <a:endParaRPr lang="zh-CN" altLang="en-US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836712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一、工作总结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-36512" y="1628800"/>
          <a:ext cx="48482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预研开发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11560" y="1276305"/>
            <a:ext cx="62646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HotSpot2.0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特性开发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、基于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android6.0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蓝牙从模式开发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lvl="0" indent="-342900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cs typeface="宋体"/>
              </a:rPr>
              <a:t>A2DP sink </a:t>
            </a:r>
            <a:r>
              <a:rPr lang="zh-CN" altLang="zh-CN" sz="1600" dirty="0" smtClean="0">
                <a:cs typeface="宋体"/>
              </a:rPr>
              <a:t>功能</a:t>
            </a:r>
            <a:r>
              <a:rPr lang="zh-CN" altLang="en-US" sz="1600" dirty="0" smtClean="0">
                <a:cs typeface="宋体"/>
              </a:rPr>
              <a:t>：</a:t>
            </a:r>
            <a:r>
              <a:rPr lang="zh-CN" altLang="zh-CN" sz="1600" dirty="0" smtClean="0">
                <a:cs typeface="宋体"/>
              </a:rPr>
              <a:t>从</a:t>
            </a:r>
            <a:r>
              <a:rPr lang="en-US" altLang="zh-CN" sz="1600" dirty="0" smtClean="0">
                <a:cs typeface="宋体"/>
              </a:rPr>
              <a:t>source</a:t>
            </a:r>
            <a:r>
              <a:rPr lang="zh-CN" altLang="zh-CN" sz="1600" dirty="0" smtClean="0">
                <a:cs typeface="宋体"/>
              </a:rPr>
              <a:t>端获取音频流并在本地通过</a:t>
            </a:r>
            <a:r>
              <a:rPr lang="en-US" altLang="zh-CN" sz="1600" dirty="0" smtClean="0">
                <a:cs typeface="宋体"/>
              </a:rPr>
              <a:t>codec</a:t>
            </a:r>
            <a:r>
              <a:rPr lang="zh-CN" altLang="zh-CN" sz="1600" dirty="0" smtClean="0">
                <a:cs typeface="宋体"/>
              </a:rPr>
              <a:t>播出。</a:t>
            </a:r>
          </a:p>
          <a:p>
            <a:pPr marL="342900" lvl="0" indent="-342900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cs typeface="宋体"/>
              </a:rPr>
              <a:t>AVRCP controller </a:t>
            </a:r>
            <a:r>
              <a:rPr lang="zh-CN" altLang="zh-CN" sz="1600" dirty="0" smtClean="0">
                <a:cs typeface="宋体"/>
              </a:rPr>
              <a:t>功能</a:t>
            </a:r>
            <a:r>
              <a:rPr lang="zh-CN" altLang="en-US" sz="1600" dirty="0" smtClean="0">
                <a:cs typeface="宋体"/>
              </a:rPr>
              <a:t>：</a:t>
            </a:r>
            <a:r>
              <a:rPr lang="zh-CN" altLang="zh-CN" sz="1600" dirty="0" smtClean="0">
                <a:cs typeface="宋体"/>
              </a:rPr>
              <a:t>控制</a:t>
            </a:r>
            <a:r>
              <a:rPr lang="en-US" altLang="zh-CN" sz="1600" dirty="0" smtClean="0">
                <a:cs typeface="宋体"/>
              </a:rPr>
              <a:t>source</a:t>
            </a:r>
            <a:r>
              <a:rPr lang="zh-CN" altLang="zh-CN" sz="1600" dirty="0" smtClean="0">
                <a:cs typeface="宋体"/>
              </a:rPr>
              <a:t>端的音乐暂停，播放，上一首，下一首等。</a:t>
            </a:r>
          </a:p>
          <a:p>
            <a:pPr marL="342900" lvl="0" indent="-342900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cs typeface="宋体"/>
              </a:rPr>
              <a:t>Headset Client </a:t>
            </a:r>
            <a:r>
              <a:rPr lang="zh-CN" altLang="zh-CN" sz="1600" dirty="0" smtClean="0">
                <a:cs typeface="宋体"/>
              </a:rPr>
              <a:t>功能</a:t>
            </a:r>
            <a:r>
              <a:rPr lang="zh-CN" altLang="en-US" sz="1600" dirty="0" smtClean="0">
                <a:cs typeface="宋体"/>
              </a:rPr>
              <a:t>：</a:t>
            </a:r>
            <a:r>
              <a:rPr lang="zh-CN" altLang="zh-CN" sz="1600" dirty="0" smtClean="0">
                <a:cs typeface="宋体"/>
              </a:rPr>
              <a:t>作为蓝牙耳机进行通话语音的接收</a:t>
            </a:r>
            <a:r>
              <a:rPr lang="en-US" altLang="zh-CN" sz="1600" dirty="0" smtClean="0">
                <a:cs typeface="宋体"/>
              </a:rPr>
              <a:t>(</a:t>
            </a:r>
            <a:r>
              <a:rPr lang="zh-CN" altLang="zh-CN" sz="1600" dirty="0" smtClean="0">
                <a:cs typeface="宋体"/>
              </a:rPr>
              <a:t>并本地播放</a:t>
            </a:r>
            <a:r>
              <a:rPr lang="en-US" altLang="zh-CN" sz="1600" dirty="0" smtClean="0">
                <a:cs typeface="宋体"/>
              </a:rPr>
              <a:t>)</a:t>
            </a:r>
            <a:r>
              <a:rPr lang="zh-CN" altLang="zh-CN" sz="1600" dirty="0" smtClean="0">
                <a:cs typeface="宋体"/>
              </a:rPr>
              <a:t>和</a:t>
            </a:r>
            <a:r>
              <a:rPr lang="en-US" altLang="zh-CN" sz="1600" dirty="0" smtClean="0">
                <a:cs typeface="宋体"/>
              </a:rPr>
              <a:t>(</a:t>
            </a:r>
            <a:r>
              <a:rPr lang="zh-CN" altLang="zh-CN" sz="1600" dirty="0" smtClean="0">
                <a:cs typeface="宋体"/>
              </a:rPr>
              <a:t>本地录音并</a:t>
            </a:r>
            <a:r>
              <a:rPr lang="en-US" altLang="zh-CN" sz="1600" dirty="0" smtClean="0">
                <a:cs typeface="宋体"/>
              </a:rPr>
              <a:t>)</a:t>
            </a:r>
            <a:r>
              <a:rPr lang="zh-CN" altLang="zh-CN" sz="1600" dirty="0" smtClean="0">
                <a:cs typeface="宋体"/>
              </a:rPr>
              <a:t>发送</a:t>
            </a:r>
            <a:r>
              <a:rPr lang="en-US" altLang="zh-CN" sz="1600" dirty="0" smtClean="0">
                <a:cs typeface="宋体"/>
              </a:rPr>
              <a:t>,</a:t>
            </a:r>
            <a:r>
              <a:rPr lang="zh-CN" altLang="zh-CN" sz="1600" dirty="0" smtClean="0">
                <a:cs typeface="宋体"/>
              </a:rPr>
              <a:t>并可控制接听和挂断电话。</a:t>
            </a:r>
            <a:endParaRPr lang="en-US" altLang="zh-CN" sz="1600" dirty="0" smtClean="0">
              <a:cs typeface="宋体"/>
            </a:endParaRPr>
          </a:p>
          <a:p>
            <a:pPr marL="342900" lvl="0" indent="-342900" algn="just"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cs typeface="宋体"/>
              </a:rPr>
              <a:t>PBAP Client</a:t>
            </a:r>
            <a:r>
              <a:rPr lang="zh-CN" altLang="en-US" sz="1600" dirty="0" smtClean="0">
                <a:cs typeface="宋体"/>
              </a:rPr>
              <a:t>功能</a:t>
            </a:r>
            <a:endParaRPr lang="en-US" altLang="zh-CN" sz="1600" dirty="0" smtClean="0">
              <a:cs typeface="宋体"/>
            </a:endParaRPr>
          </a:p>
          <a:p>
            <a:pPr marL="342900" indent="-342900" algn="just"/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调试工具开发</a:t>
            </a:r>
          </a:p>
          <a:p>
            <a:pPr marL="342900" lvl="0" indent="-342900" algn="just">
              <a:spcAft>
                <a:spcPts val="0"/>
              </a:spcAft>
              <a:buFont typeface="Arial" pitchFamily="34" charset="0"/>
              <a:buChar char="•"/>
            </a:pPr>
            <a:endParaRPr lang="zh-CN" altLang="zh-CN" sz="1600" dirty="0" smtClean="0">
              <a:cs typeface="宋体"/>
            </a:endParaRPr>
          </a:p>
          <a:p>
            <a:pPr>
              <a:defRPr/>
            </a:pPr>
            <a:endParaRPr lang="zh-CN" altLang="en-US" sz="1600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827420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二、预研开发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1512168" cy="26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645024"/>
            <a:ext cx="1522309" cy="270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645024"/>
            <a:ext cx="1512168" cy="26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预研开发</a:t>
            </a:r>
            <a:endParaRPr lang="zh-CN" altLang="en-US" b="1" dirty="0"/>
          </a:p>
        </p:txBody>
      </p:sp>
      <p:pic>
        <p:nvPicPr>
          <p:cNvPr id="5" name="图片 4" descr="bluetooth_slavem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588" y="764705"/>
            <a:ext cx="540389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文档递交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26076" y="6206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三、文档递交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7627" y="1196752"/>
          <a:ext cx="5976661" cy="4969597"/>
        </p:xfrm>
        <a:graphic>
          <a:graphicData uri="http://schemas.openxmlformats.org/drawingml/2006/table">
            <a:tbl>
              <a:tblPr/>
              <a:tblGrid>
                <a:gridCol w="1152125"/>
                <a:gridCol w="3168352"/>
                <a:gridCol w="1656184"/>
              </a:tblGrid>
              <a:tr h="179885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模块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文档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作者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7921">
                <a:tc rowSpan="5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WLAN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wifi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数据收发代码流程分析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何羽佳</a:t>
                      </a: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8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sdio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导致内存泄露分析方法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何羽佳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6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Android 6.0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网络管理分析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欧阳慧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69237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Hotspot 2.0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分析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欧阳慧琴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69237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智能家居无线技术实现分析和对比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欧阳慧琴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81984">
                <a:tc rowSpan="6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Obex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协议介绍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刘朝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8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蓝牙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A2DP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从模式开发介绍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刘朝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8288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蓝牙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HFPclient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从模式开发介绍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王宇坤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8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Android 6.0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音频架构分析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王宇坤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69237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AVRCP CONTROLLER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协议代码分析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唐政权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2728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蓝牙驱动程序分析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唐政权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27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FM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平台代码详细介绍文档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_lc1860_android6.0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席宗虎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272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指纹识别</a:t>
                      </a:r>
                    </a:p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指纹识别终端软件设计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席宗虎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2728">
                <a:tc rowSpan="2">
                  <a:txBody>
                    <a:bodyPr/>
                    <a:lstStyle/>
                    <a:p>
                      <a:pPr algn="ctr" rtl="0" fontAlgn="t"/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ctr" rtl="0" fontAlgn="t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Broadcom AGPS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日志分析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柳杨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2728">
                <a:tc vMerge="1"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L1860 A-GPS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测试指导说明</a:t>
                      </a: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柳杨</a:t>
                      </a:r>
                    </a:p>
                    <a:p>
                      <a:pPr algn="l" rtl="0" fontAlgn="t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246" marR="6246" marT="624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能力成长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55576" y="764704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四、能力成长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3407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、人员储备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1700808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随着新员工加入，各模块人力得到加强，通过人员复用，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GPS&amp;FM&amp;NFC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人力缺口得到保障。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2483604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、技术积累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2855838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蓝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牙从模式开发工作，对于蓝牙上层，协议栈与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audio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各模块研究更加深入，有助于蓝牙问题的分析解决。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11ac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性能优化，加强了组内对于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SDIO3.0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，内核性能分析调试能力。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NFC 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调试，协议，测试等能力得到建设，平台初步具备</a:t>
            </a:r>
            <a:r>
              <a:rPr lang="en-US" altLang="zh-CN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NFC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支持能力。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421179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、问题解决效率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1640" y="457241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规范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代码入库流程，问题解决流程。</a:t>
            </a:r>
            <a:endParaRPr lang="en-US" altLang="zh-CN" sz="1600" b="1" dirty="0" smtClean="0">
              <a:ln w="12700"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加强</a:t>
            </a:r>
            <a:r>
              <a:rPr lang="zh-CN" altLang="en-US" sz="1600" b="1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模块内部沟通，提高问题解决效率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能力成长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55576" y="764704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五、后续规划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340768"/>
            <a:ext cx="6264696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Android7.0 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升级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WCN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研究学习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、蓝牙从模式开发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调试工具开发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NFC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能力建设文档建设</a:t>
            </a:r>
            <a:endParaRPr lang="en-US" altLang="zh-CN" b="1" dirty="0" smtClean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ln w="12700">
                  <a:solidFill>
                    <a:schemeClr val="bg1"/>
                  </a:solidFill>
                </a:ln>
                <a:latin typeface="微软雅黑" pitchFamily="34" charset="-122"/>
                <a:ea typeface="微软雅黑" pitchFamily="34" charset="-122"/>
              </a:rPr>
              <a:t>、各模块能力提升</a:t>
            </a:r>
            <a:endParaRPr lang="zh-CN" altLang="en-US" b="1" dirty="0">
              <a:ln w="12700">
                <a:solidFill>
                  <a:schemeClr val="bg1"/>
                </a:solidFill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5178</TotalTime>
  <Words>483</Words>
  <Application>Microsoft Office PowerPoint</Application>
  <PresentationFormat>全屏显示(4:3)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自定义设计方案</vt:lpstr>
      <vt:lpstr>内容</vt:lpstr>
      <vt:lpstr>WCN课题组年终总结</vt:lpstr>
      <vt:lpstr>摘要</vt:lpstr>
      <vt:lpstr>工作总结</vt:lpstr>
      <vt:lpstr>预研开发</vt:lpstr>
      <vt:lpstr>预研开发</vt:lpstr>
      <vt:lpstr>文档递交</vt:lpstr>
      <vt:lpstr>能力成长</vt:lpstr>
      <vt:lpstr>能力成长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lc</cp:lastModifiedBy>
  <cp:revision>171</cp:revision>
  <dcterms:created xsi:type="dcterms:W3CDTF">2016-06-16T07:20:31Z</dcterms:created>
  <dcterms:modified xsi:type="dcterms:W3CDTF">2017-01-23T05:18:32Z</dcterms:modified>
</cp:coreProperties>
</file>