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4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C553-4B87-400E-8B01-5D93D3632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2FF7A-C5AE-4595-A8B9-55FD052A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EC3A-FE1E-489F-BF4B-E0A01978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243C-FB2F-4D1A-84CE-C679D0A4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DECD-AE25-404E-872C-7826B14E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08BD-8501-4E99-8E0C-A48C1AE1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8967E-03E6-4B1B-BB5F-4DA0725BF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30A5-D584-4F46-B854-96312240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B937-0DCD-4F3F-ADBA-D7270F5D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3570-F413-4F7C-8A71-8FF21B8A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2AB2A-D811-4D48-9A82-BFBBBDAD6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BC9BF-2282-4C3D-B569-F88B888F5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2C01-EA12-4152-8507-F850D379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862C-2D97-4803-B651-44EF07AC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4710-4A51-4FE1-9A04-B6D01EF4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4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DE4A-A684-4490-8873-33B4D075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F2D8-EF8B-4A86-B564-826EA91A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0A8C-3D04-406E-AEDD-1AA29555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DCBB-4BCC-4D6F-ADDF-DF126FFF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BCA81-2C8A-4870-99E9-275C02D4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B912-DA2E-4B4A-8A21-E15A165B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ADA6-79AF-454F-99BF-55DA52F3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8C7A-CF87-484D-AEC5-ED8D2378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C42A-A601-4BBB-AE50-11D0A81B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77686-2685-4E13-A1A3-AA38EE7E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FC2-8D59-4707-9BEF-8239E309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3A40-CBAE-4AC1-9D5A-AD4644C63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DC100-6DD4-4E94-B4C9-38B47E9C9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A8F60-014A-4B25-99F2-3C12260D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F954-C033-430B-B9AE-09E2DF22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AC78F-E046-4115-92A7-F017D2FD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04AE-6B9E-4BF7-8492-61D6BDFA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8AEDC-F1EE-40EC-9CC6-00CC64CD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9A3F9-6C47-4CFA-8BCE-D16526DF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BB1AC-94BE-470B-B529-7A278F11C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E71DD-9BC8-41AD-AE9D-DCD0B3CDD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3CED1-879D-4DFE-97C9-0AF5FC76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670CF-315D-4CC8-B606-27673D7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9F893-6DA4-4E70-9E4C-BA5F2D5E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8B66-3494-493D-8CCA-2D878BF0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8E452-097B-4566-9CF9-E7A665A8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DFBD1-D9E1-424F-8D3E-E9DDB118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94A96-336A-44EA-8F54-FE7F8F14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04A1A-CEF1-4C3D-8F7B-7E600FE3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EB390-88FC-492C-8910-513E91D6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B1DE2-AA44-4D34-AB04-ECEB2F37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9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B04C-BC51-4118-8FAA-089111A1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25C3-E21F-4AC1-9A3A-7013BD05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51BA2-712F-45FE-B247-8C49C9600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F08A-FD76-41F4-BF4A-22AB745E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5DDDA-E1E5-4D69-8497-5040FA9E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EEAEA-0EFC-4B39-A481-DA0CACB9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0922-588C-403B-88C6-AAB5267C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1EF9C-6C30-4595-8023-7491506D2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62023-2CA0-4E2D-BF64-F5DD9DBAF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02AF5-8A84-43EB-9D11-9A7BC67E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36624-0766-48AA-B9A0-BFF9E380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F39AD-C7B9-4000-879C-5B7CB4C9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3B470-609D-495E-AFAB-BE65AA5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4FB45-0461-4017-9AFD-66EE9727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F549-AC4F-4CF2-A61A-3DA325996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F751-EDC4-4967-AB11-111ED5D8219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AF4-5A08-4A98-9225-AA2F5C9CD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4D49-214E-4875-8024-FC47B44FC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4C49-5690-4597-A42F-6A8A1B2BF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50C7E10-CEEF-469F-B7C6-5543D89D1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3" t="38505" r="29721" b="28256"/>
          <a:stretch/>
        </p:blipFill>
        <p:spPr>
          <a:xfrm>
            <a:off x="1692378" y="243099"/>
            <a:ext cx="6190136" cy="4128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812D5B-35A3-4DEC-8204-E1FEE1EE6F70}"/>
              </a:ext>
            </a:extLst>
          </p:cNvPr>
          <p:cNvSpPr txBox="1"/>
          <p:nvPr/>
        </p:nvSpPr>
        <p:spPr>
          <a:xfrm>
            <a:off x="1692377" y="1812758"/>
            <a:ext cx="256802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4B21B-8C7D-428C-B716-7C85CEDCC94A}"/>
              </a:ext>
            </a:extLst>
          </p:cNvPr>
          <p:cNvSpPr txBox="1"/>
          <p:nvPr/>
        </p:nvSpPr>
        <p:spPr>
          <a:xfrm>
            <a:off x="2117813" y="1812758"/>
            <a:ext cx="256802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980B7-34F3-4855-A486-74B8A1DDB384}"/>
              </a:ext>
            </a:extLst>
          </p:cNvPr>
          <p:cNvSpPr txBox="1"/>
          <p:nvPr/>
        </p:nvSpPr>
        <p:spPr>
          <a:xfrm>
            <a:off x="2767518" y="1363579"/>
            <a:ext cx="256802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4AF7C-86B2-4D88-B0B4-5F2C1FFF7DA7}"/>
              </a:ext>
            </a:extLst>
          </p:cNvPr>
          <p:cNvSpPr txBox="1"/>
          <p:nvPr/>
        </p:nvSpPr>
        <p:spPr>
          <a:xfrm>
            <a:off x="2374615" y="2041590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75DDB-1A31-4301-871E-04F0A11399C8}"/>
              </a:ext>
            </a:extLst>
          </p:cNvPr>
          <p:cNvSpPr txBox="1"/>
          <p:nvPr/>
        </p:nvSpPr>
        <p:spPr>
          <a:xfrm>
            <a:off x="2335853" y="2648644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D9B14-FB49-4CFC-9CB6-7F35905135FD}"/>
              </a:ext>
            </a:extLst>
          </p:cNvPr>
          <p:cNvSpPr txBox="1"/>
          <p:nvPr/>
        </p:nvSpPr>
        <p:spPr>
          <a:xfrm>
            <a:off x="2592655" y="3298272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D02B72-38CE-478D-BF15-DA34A679AB0E}"/>
              </a:ext>
            </a:extLst>
          </p:cNvPr>
          <p:cNvSpPr txBox="1"/>
          <p:nvPr/>
        </p:nvSpPr>
        <p:spPr>
          <a:xfrm>
            <a:off x="2303064" y="3876945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5EF1FD-C79C-45A5-AEE2-33F911093E94}"/>
              </a:ext>
            </a:extLst>
          </p:cNvPr>
          <p:cNvSpPr txBox="1"/>
          <p:nvPr/>
        </p:nvSpPr>
        <p:spPr>
          <a:xfrm>
            <a:off x="3121021" y="3676418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E00058-EA6D-4CF4-AB72-188BB0562968}"/>
              </a:ext>
            </a:extLst>
          </p:cNvPr>
          <p:cNvSpPr txBox="1"/>
          <p:nvPr/>
        </p:nvSpPr>
        <p:spPr>
          <a:xfrm>
            <a:off x="3032596" y="3298272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82E42F-0F24-46A2-9D05-2F7E6A7FE7B0}"/>
              </a:ext>
            </a:extLst>
          </p:cNvPr>
          <p:cNvSpPr txBox="1"/>
          <p:nvPr/>
        </p:nvSpPr>
        <p:spPr>
          <a:xfrm>
            <a:off x="4003336" y="3036662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958986-2F56-4D71-8D9D-D97F26E00353}"/>
              </a:ext>
            </a:extLst>
          </p:cNvPr>
          <p:cNvSpPr txBox="1"/>
          <p:nvPr/>
        </p:nvSpPr>
        <p:spPr>
          <a:xfrm>
            <a:off x="3249422" y="885091"/>
            <a:ext cx="256802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AEA935-DB24-459C-8C5D-475441AD181E}"/>
              </a:ext>
            </a:extLst>
          </p:cNvPr>
          <p:cNvSpPr txBox="1"/>
          <p:nvPr/>
        </p:nvSpPr>
        <p:spPr>
          <a:xfrm>
            <a:off x="4131737" y="1413402"/>
            <a:ext cx="256802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4CED2C-41A4-47A3-9EE8-4086AD006902}"/>
              </a:ext>
            </a:extLst>
          </p:cNvPr>
          <p:cNvSpPr txBox="1"/>
          <p:nvPr/>
        </p:nvSpPr>
        <p:spPr>
          <a:xfrm>
            <a:off x="5133086" y="1146701"/>
            <a:ext cx="256802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FDA060-6664-4480-9B97-E254391A596F}"/>
              </a:ext>
            </a:extLst>
          </p:cNvPr>
          <p:cNvSpPr txBox="1"/>
          <p:nvPr/>
        </p:nvSpPr>
        <p:spPr>
          <a:xfrm>
            <a:off x="5766875" y="1282597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45B3B2-6C65-464B-9550-8AA35C504E63}"/>
              </a:ext>
            </a:extLst>
          </p:cNvPr>
          <p:cNvSpPr txBox="1"/>
          <p:nvPr/>
        </p:nvSpPr>
        <p:spPr>
          <a:xfrm>
            <a:off x="5437566" y="900824"/>
            <a:ext cx="256802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452B5A-56CB-475F-A3A2-C95BB9455FC2}"/>
              </a:ext>
            </a:extLst>
          </p:cNvPr>
          <p:cNvSpPr txBox="1"/>
          <p:nvPr/>
        </p:nvSpPr>
        <p:spPr>
          <a:xfrm>
            <a:off x="5389888" y="564095"/>
            <a:ext cx="256802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68CB6A-A1AC-4CC1-A4F1-979D0DACFA13}"/>
              </a:ext>
            </a:extLst>
          </p:cNvPr>
          <p:cNvSpPr txBox="1"/>
          <p:nvPr/>
        </p:nvSpPr>
        <p:spPr>
          <a:xfrm>
            <a:off x="6706431" y="546779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EC22B9-6F95-46B4-BE5A-68D283F8A602}"/>
              </a:ext>
            </a:extLst>
          </p:cNvPr>
          <p:cNvSpPr txBox="1"/>
          <p:nvPr/>
        </p:nvSpPr>
        <p:spPr>
          <a:xfrm>
            <a:off x="6355559" y="754286"/>
            <a:ext cx="256802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77190E-BC30-4455-BFA5-3F1768E96422}"/>
              </a:ext>
            </a:extLst>
          </p:cNvPr>
          <p:cNvSpPr txBox="1"/>
          <p:nvPr/>
        </p:nvSpPr>
        <p:spPr>
          <a:xfrm>
            <a:off x="7484473" y="1812758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1DCDD2-291E-466A-8F1A-E25B3BF14DBF}"/>
              </a:ext>
            </a:extLst>
          </p:cNvPr>
          <p:cNvSpPr txBox="1"/>
          <p:nvPr/>
        </p:nvSpPr>
        <p:spPr>
          <a:xfrm>
            <a:off x="6007697" y="2082080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351734-DC2D-4599-AA7A-61A0C0157FF8}"/>
              </a:ext>
            </a:extLst>
          </p:cNvPr>
          <p:cNvSpPr txBox="1"/>
          <p:nvPr/>
        </p:nvSpPr>
        <p:spPr>
          <a:xfrm>
            <a:off x="5839198" y="2905857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1A4D2-AEC1-42F7-95B0-AF44185BBEE4}"/>
              </a:ext>
            </a:extLst>
          </p:cNvPr>
          <p:cNvSpPr txBox="1"/>
          <p:nvPr/>
        </p:nvSpPr>
        <p:spPr>
          <a:xfrm>
            <a:off x="4131737" y="2298956"/>
            <a:ext cx="348498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3CF18C-157C-4CCE-8A33-678B24131C7D}"/>
              </a:ext>
            </a:extLst>
          </p:cNvPr>
          <p:cNvSpPr txBox="1"/>
          <p:nvPr/>
        </p:nvSpPr>
        <p:spPr>
          <a:xfrm>
            <a:off x="5024993" y="2779449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94D703-CAB6-4148-90DD-450B1FE04692}"/>
              </a:ext>
            </a:extLst>
          </p:cNvPr>
          <p:cNvSpPr txBox="1"/>
          <p:nvPr/>
        </p:nvSpPr>
        <p:spPr>
          <a:xfrm>
            <a:off x="4594843" y="3068437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16FF47-BA2A-4458-A27F-0411402E85C2}"/>
              </a:ext>
            </a:extLst>
          </p:cNvPr>
          <p:cNvSpPr txBox="1"/>
          <p:nvPr/>
        </p:nvSpPr>
        <p:spPr>
          <a:xfrm>
            <a:off x="4699500" y="3406478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A310B9-1E32-40C1-BA73-902AB6200631}"/>
              </a:ext>
            </a:extLst>
          </p:cNvPr>
          <p:cNvSpPr txBox="1"/>
          <p:nvPr/>
        </p:nvSpPr>
        <p:spPr>
          <a:xfrm>
            <a:off x="4448406" y="3744519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4B193C-57E2-4095-AE0A-61CD835AC160}"/>
              </a:ext>
            </a:extLst>
          </p:cNvPr>
          <p:cNvSpPr txBox="1"/>
          <p:nvPr/>
        </p:nvSpPr>
        <p:spPr>
          <a:xfrm>
            <a:off x="3860109" y="3858973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56F080-DB1A-41A4-B0B0-DB925E851A74}"/>
              </a:ext>
            </a:extLst>
          </p:cNvPr>
          <p:cNvSpPr txBox="1"/>
          <p:nvPr/>
        </p:nvSpPr>
        <p:spPr>
          <a:xfrm>
            <a:off x="5880326" y="3406478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CF9A22-AB55-45DC-81A7-2FB867EBE5D6}"/>
              </a:ext>
            </a:extLst>
          </p:cNvPr>
          <p:cNvSpPr txBox="1"/>
          <p:nvPr/>
        </p:nvSpPr>
        <p:spPr>
          <a:xfrm>
            <a:off x="7075400" y="4013841"/>
            <a:ext cx="328936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Li</dc:creator>
  <cp:lastModifiedBy>Clement Li</cp:lastModifiedBy>
  <cp:revision>2</cp:revision>
  <dcterms:created xsi:type="dcterms:W3CDTF">2020-10-04T22:04:15Z</dcterms:created>
  <dcterms:modified xsi:type="dcterms:W3CDTF">2020-10-04T22:18:31Z</dcterms:modified>
</cp:coreProperties>
</file>