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300" d="100"/>
          <a:sy n="300" d="100"/>
        </p:scale>
        <p:origin x="-7782" y="-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B35A-760C-4862-B606-923114E1A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D7C47-C85E-4A58-81C5-F620700CE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8F625-380A-4891-9905-23CD5773F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3BA0-5182-4F93-B64D-98060C3661D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001ED-8AA8-4CC9-9F47-4357CA3C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F8A4C-75FB-4EB7-9C74-18C30C00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C815-0437-4A1E-8F32-5E119316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8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52A65-EA49-4FEC-B061-DCB6F298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AB9BC-0907-40BE-BE28-5C45EFDA3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333A6-42AF-4416-98B8-3ACBCD1D2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3BA0-5182-4F93-B64D-98060C3661D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FBA26-2252-44BB-8263-45158D20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EFEEC-A0A4-4969-A694-FBE58246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C815-0437-4A1E-8F32-5E119316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95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84CF90-FFD5-4F66-8210-F5015DFBF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0AC95-53D1-4CF1-A521-455E31310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FA014-37CA-47D9-9C92-A6232F3B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3BA0-5182-4F93-B64D-98060C3661D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B7403-68EC-4CC5-98D9-68CAA8175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09BC5-51A6-449C-9521-44113BEC4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C815-0437-4A1E-8F32-5E119316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1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3FA1-F9BD-4C2E-BEEF-EF043BC9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FA103-3162-49C1-93E5-FB9F7D05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AA547-0937-4FCA-917E-7CAA04AC1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3BA0-5182-4F93-B64D-98060C3661D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6C4AC-A2C9-464A-ADEB-D94E4F65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23A29-B1C2-4A07-8DD3-F810B020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C815-0437-4A1E-8F32-5E119316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2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8B85-7D7A-4B23-A145-D9B83A74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742D4-D6D7-48AD-9665-24BE80900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B789F-BBCB-4AF1-B231-27B6C7ADA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3BA0-5182-4F93-B64D-98060C3661D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07376-1E93-4ED4-A000-382F01F09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8755E-80B0-490E-BAB4-53C031DC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C815-0437-4A1E-8F32-5E119316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7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BB6E-3C27-4929-AA49-ACB1D4923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05101-DC0C-4C92-955B-9F75A8C2F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E15F1-354F-4217-9A1F-CBB4F85B0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E67BD-9E6B-4BCB-BFC8-C57FF746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3BA0-5182-4F93-B64D-98060C3661D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C4256-D4A6-4DF3-A34A-CE399B9BD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12AC9-AEFA-4053-9A1C-857CAE01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C815-0437-4A1E-8F32-5E119316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3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5556-4277-4C46-8F3F-8FF76EF2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1BF7E-1D40-4F79-85E3-919E8DC19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40CAC-2616-4D05-BDFC-D91DC4BAC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BA5E08-6CC8-4176-BD87-DA39F1E0C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AC9FB-6080-499A-A38D-5B7A498CC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945DDF-8841-4493-B30E-0A3656220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3BA0-5182-4F93-B64D-98060C3661D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52B25-4A4C-4FFA-86BA-244D29D61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FA7982-B4F7-400B-A7C1-23EC1667B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C815-0437-4A1E-8F32-5E119316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1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E1A1-8781-442E-B66F-1C9D61A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35D275-83D3-4DC0-8BEF-B54CAFC2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3BA0-5182-4F93-B64D-98060C3661D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B26CA-1C80-433E-B0A5-BC8595A6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02E7B-D0B3-4A4F-9321-73E8A20AB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C815-0437-4A1E-8F32-5E119316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4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EBD2E-7C37-4EE4-B6E3-87DCB85D5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3BA0-5182-4F93-B64D-98060C3661D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6E5ECF-7EB0-42AD-A27A-F3C8E7416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3C753-D685-4026-8C9B-379CB10E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C815-0437-4A1E-8F32-5E119316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6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7D9C-8FBB-41D2-AA0E-45588546A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F3F84-3287-4AEB-AD7E-5B484127D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AB30D-B1B9-440C-8104-DF28A5740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426E5-E67A-49F9-B063-873E172F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3BA0-5182-4F93-B64D-98060C3661D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0D6E3-9BC9-4AE0-B409-EA1764D0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61D27-133D-4F57-BA84-00A94793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C815-0437-4A1E-8F32-5E119316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3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F6F23-0EB1-4691-B527-49BA15600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DA4F4-E0A9-40C0-8028-4D7C4E676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7E625-11FC-4413-833B-4BC97330E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7B070-13FA-4B6A-94D9-6F4A0DDF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3BA0-5182-4F93-B64D-98060C3661D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95DB9-10F0-44F4-B60D-BB82C9F3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A0073-5D76-4C6D-84BC-DB6E6EA57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C815-0437-4A1E-8F32-5E119316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8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3B4145-EAAC-431A-8C2F-B17212063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A648C-117F-4097-B483-C07CB9801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7AFB0-C0F6-4E05-BE4D-2A8CBE3A8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83BA0-5182-4F93-B64D-98060C3661D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7846E-C75F-48B6-8AB5-1FF11A121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E1FC0-DC71-4CC2-8872-C0D346BE9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9C815-0437-4A1E-8F32-5E119316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2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F6AF6FFE-CD22-4F94-AD6D-AC0F47E232AB}"/>
              </a:ext>
            </a:extLst>
          </p:cNvPr>
          <p:cNvGrpSpPr/>
          <p:nvPr/>
        </p:nvGrpSpPr>
        <p:grpSpPr>
          <a:xfrm>
            <a:off x="577318" y="673388"/>
            <a:ext cx="2994660" cy="3200400"/>
            <a:chOff x="577318" y="673388"/>
            <a:chExt cx="2994660" cy="32004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C563744-9CFA-4D5E-A170-4CEA6BAD6A46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26" t="8631" r="12798" b="8036"/>
            <a:stretch/>
          </p:blipFill>
          <p:spPr bwMode="auto">
            <a:xfrm>
              <a:off x="577318" y="673388"/>
              <a:ext cx="2994660" cy="32004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CD4360C-25A4-4145-AE45-1D8A19F41D12}"/>
                </a:ext>
              </a:extLst>
            </p:cNvPr>
            <p:cNvCxnSpPr/>
            <p:nvPr/>
          </p:nvCxnSpPr>
          <p:spPr>
            <a:xfrm>
              <a:off x="723900" y="890588"/>
              <a:ext cx="0" cy="38100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496B66A-3A3A-49A6-9D77-75FD93B647AB}"/>
                </a:ext>
              </a:extLst>
            </p:cNvPr>
            <p:cNvCxnSpPr>
              <a:cxnSpLocks/>
            </p:cNvCxnSpPr>
            <p:nvPr/>
          </p:nvCxnSpPr>
          <p:spPr>
            <a:xfrm>
              <a:off x="728663" y="1271588"/>
              <a:ext cx="142875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CB526A4-3430-4F74-9839-93CF38615DC7}"/>
                </a:ext>
              </a:extLst>
            </p:cNvPr>
            <p:cNvCxnSpPr>
              <a:cxnSpLocks/>
            </p:cNvCxnSpPr>
            <p:nvPr/>
          </p:nvCxnSpPr>
          <p:spPr>
            <a:xfrm>
              <a:off x="828675" y="1271588"/>
              <a:ext cx="0" cy="257175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8C0555D-7D05-4085-985B-5F4CBB345F59}"/>
                </a:ext>
              </a:extLst>
            </p:cNvPr>
            <p:cNvCxnSpPr>
              <a:cxnSpLocks/>
            </p:cNvCxnSpPr>
            <p:nvPr/>
          </p:nvCxnSpPr>
          <p:spPr>
            <a:xfrm>
              <a:off x="871538" y="1495425"/>
              <a:ext cx="342900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146890F-183F-4B32-8678-32CFE71934F8}"/>
                </a:ext>
              </a:extLst>
            </p:cNvPr>
            <p:cNvCxnSpPr>
              <a:cxnSpLocks/>
            </p:cNvCxnSpPr>
            <p:nvPr/>
          </p:nvCxnSpPr>
          <p:spPr>
            <a:xfrm>
              <a:off x="1214438" y="1495425"/>
              <a:ext cx="0" cy="119063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B45DE9B-3F83-4C03-A299-59D144B5DACD}"/>
                </a:ext>
              </a:extLst>
            </p:cNvPr>
            <p:cNvCxnSpPr>
              <a:cxnSpLocks/>
            </p:cNvCxnSpPr>
            <p:nvPr/>
          </p:nvCxnSpPr>
          <p:spPr>
            <a:xfrm>
              <a:off x="1214438" y="1614488"/>
              <a:ext cx="109537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C714439-6A80-4B8E-BFED-E52BB6333C78}"/>
                </a:ext>
              </a:extLst>
            </p:cNvPr>
            <p:cNvCxnSpPr>
              <a:cxnSpLocks/>
            </p:cNvCxnSpPr>
            <p:nvPr/>
          </p:nvCxnSpPr>
          <p:spPr>
            <a:xfrm>
              <a:off x="1295397" y="1619251"/>
              <a:ext cx="0" cy="119063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8406193-93DE-4385-AFDB-779206546A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5397" y="1733551"/>
              <a:ext cx="80959" cy="4763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C7B76FE-4CC3-4362-8395-882A581CD631}"/>
                </a:ext>
              </a:extLst>
            </p:cNvPr>
            <p:cNvCxnSpPr>
              <a:cxnSpLocks/>
            </p:cNvCxnSpPr>
            <p:nvPr/>
          </p:nvCxnSpPr>
          <p:spPr>
            <a:xfrm>
              <a:off x="1376356" y="1733551"/>
              <a:ext cx="0" cy="176212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EB25C08-81A4-4DB8-8270-55E2941517C9}"/>
                </a:ext>
              </a:extLst>
            </p:cNvPr>
            <p:cNvCxnSpPr>
              <a:cxnSpLocks/>
            </p:cNvCxnSpPr>
            <p:nvPr/>
          </p:nvCxnSpPr>
          <p:spPr>
            <a:xfrm>
              <a:off x="1376356" y="3495675"/>
              <a:ext cx="219082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8F187C9-1A53-4702-A789-FA725A2440AD}"/>
                </a:ext>
              </a:extLst>
            </p:cNvPr>
            <p:cNvCxnSpPr>
              <a:cxnSpLocks/>
            </p:cNvCxnSpPr>
            <p:nvPr/>
          </p:nvCxnSpPr>
          <p:spPr>
            <a:xfrm>
              <a:off x="1595438" y="3495675"/>
              <a:ext cx="0" cy="15240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F2A0863-8885-41CC-AE9B-A558044D05B2}"/>
                </a:ext>
              </a:extLst>
            </p:cNvPr>
            <p:cNvCxnSpPr>
              <a:cxnSpLocks/>
            </p:cNvCxnSpPr>
            <p:nvPr/>
          </p:nvCxnSpPr>
          <p:spPr>
            <a:xfrm>
              <a:off x="1595438" y="3648075"/>
              <a:ext cx="180975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5049B19-9091-4246-B751-70F417A1B5C9}"/>
                </a:ext>
              </a:extLst>
            </p:cNvPr>
            <p:cNvCxnSpPr>
              <a:cxnSpLocks/>
            </p:cNvCxnSpPr>
            <p:nvPr/>
          </p:nvCxnSpPr>
          <p:spPr>
            <a:xfrm>
              <a:off x="1776413" y="3648075"/>
              <a:ext cx="0" cy="9525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440C4D2-709D-4DB4-80BD-16B64A1B4B81}"/>
                </a:ext>
              </a:extLst>
            </p:cNvPr>
            <p:cNvCxnSpPr>
              <a:cxnSpLocks/>
            </p:cNvCxnSpPr>
            <p:nvPr/>
          </p:nvCxnSpPr>
          <p:spPr>
            <a:xfrm>
              <a:off x="1776413" y="3743325"/>
              <a:ext cx="1238250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9971452-4F10-46B0-8508-4E6AB75FC52F}"/>
              </a:ext>
            </a:extLst>
          </p:cNvPr>
          <p:cNvGrpSpPr/>
          <p:nvPr/>
        </p:nvGrpSpPr>
        <p:grpSpPr>
          <a:xfrm>
            <a:off x="8302253" y="678151"/>
            <a:ext cx="2994660" cy="3200400"/>
            <a:chOff x="582081" y="678151"/>
            <a:chExt cx="2994660" cy="3200400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F1AFCAAF-4DF2-45E3-A65F-FED82D886CD6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7" b="127"/>
            <a:stretch/>
          </p:blipFill>
          <p:spPr bwMode="auto">
            <a:xfrm>
              <a:off x="582081" y="678151"/>
              <a:ext cx="2994660" cy="32004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15C6E4D-EC74-4974-A9FB-10FD3B098939}"/>
                </a:ext>
              </a:extLst>
            </p:cNvPr>
            <p:cNvCxnSpPr/>
            <p:nvPr/>
          </p:nvCxnSpPr>
          <p:spPr>
            <a:xfrm>
              <a:off x="723900" y="890588"/>
              <a:ext cx="0" cy="38100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B601E6D9-5412-4248-A6D8-AF7928DE698D}"/>
                </a:ext>
              </a:extLst>
            </p:cNvPr>
            <p:cNvCxnSpPr>
              <a:cxnSpLocks/>
            </p:cNvCxnSpPr>
            <p:nvPr/>
          </p:nvCxnSpPr>
          <p:spPr>
            <a:xfrm>
              <a:off x="728663" y="1271588"/>
              <a:ext cx="142875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3729BAC-7019-4E6E-80A8-9C5B0717246E}"/>
                </a:ext>
              </a:extLst>
            </p:cNvPr>
            <p:cNvCxnSpPr>
              <a:cxnSpLocks/>
            </p:cNvCxnSpPr>
            <p:nvPr/>
          </p:nvCxnSpPr>
          <p:spPr>
            <a:xfrm>
              <a:off x="828675" y="1271588"/>
              <a:ext cx="0" cy="257175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2DE3527-013C-4878-9A86-62148992F227}"/>
                </a:ext>
              </a:extLst>
            </p:cNvPr>
            <p:cNvCxnSpPr>
              <a:cxnSpLocks/>
            </p:cNvCxnSpPr>
            <p:nvPr/>
          </p:nvCxnSpPr>
          <p:spPr>
            <a:xfrm>
              <a:off x="871538" y="1495425"/>
              <a:ext cx="342900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D11C4FE-BAA3-4D5C-B84A-68354DD64114}"/>
                </a:ext>
              </a:extLst>
            </p:cNvPr>
            <p:cNvCxnSpPr>
              <a:cxnSpLocks/>
            </p:cNvCxnSpPr>
            <p:nvPr/>
          </p:nvCxnSpPr>
          <p:spPr>
            <a:xfrm>
              <a:off x="1214438" y="1495425"/>
              <a:ext cx="0" cy="119063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947AD8B6-4AF8-4B49-A82C-E5395FFD930C}"/>
                </a:ext>
              </a:extLst>
            </p:cNvPr>
            <p:cNvCxnSpPr>
              <a:cxnSpLocks/>
            </p:cNvCxnSpPr>
            <p:nvPr/>
          </p:nvCxnSpPr>
          <p:spPr>
            <a:xfrm>
              <a:off x="1214438" y="1614488"/>
              <a:ext cx="109537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8FF12AF-982F-45D4-80D4-52E015CD20E4}"/>
                </a:ext>
              </a:extLst>
            </p:cNvPr>
            <p:cNvCxnSpPr>
              <a:cxnSpLocks/>
            </p:cNvCxnSpPr>
            <p:nvPr/>
          </p:nvCxnSpPr>
          <p:spPr>
            <a:xfrm>
              <a:off x="1295397" y="1619251"/>
              <a:ext cx="0" cy="119063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509CCB09-680F-4F80-96E6-35C7D472BD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5397" y="1733551"/>
              <a:ext cx="80959" cy="4763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F707A1F-5AE2-49A2-98BD-378197A17E1E}"/>
                </a:ext>
              </a:extLst>
            </p:cNvPr>
            <p:cNvCxnSpPr>
              <a:cxnSpLocks/>
            </p:cNvCxnSpPr>
            <p:nvPr/>
          </p:nvCxnSpPr>
          <p:spPr>
            <a:xfrm>
              <a:off x="1376356" y="1733551"/>
              <a:ext cx="0" cy="176212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9B799E0-BB39-4712-B812-4EA392609B45}"/>
                </a:ext>
              </a:extLst>
            </p:cNvPr>
            <p:cNvCxnSpPr>
              <a:cxnSpLocks/>
            </p:cNvCxnSpPr>
            <p:nvPr/>
          </p:nvCxnSpPr>
          <p:spPr>
            <a:xfrm>
              <a:off x="1376356" y="3495675"/>
              <a:ext cx="219082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B82C268-1E2C-4C85-8387-A205B1A4BF61}"/>
                </a:ext>
              </a:extLst>
            </p:cNvPr>
            <p:cNvCxnSpPr>
              <a:cxnSpLocks/>
            </p:cNvCxnSpPr>
            <p:nvPr/>
          </p:nvCxnSpPr>
          <p:spPr>
            <a:xfrm>
              <a:off x="1595438" y="3495675"/>
              <a:ext cx="0" cy="15240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3FA0BB32-8AB9-4678-8602-293886555F5A}"/>
                </a:ext>
              </a:extLst>
            </p:cNvPr>
            <p:cNvCxnSpPr>
              <a:cxnSpLocks/>
            </p:cNvCxnSpPr>
            <p:nvPr/>
          </p:nvCxnSpPr>
          <p:spPr>
            <a:xfrm>
              <a:off x="1595438" y="3648075"/>
              <a:ext cx="180975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3F3AD60-DB31-4CD6-BC77-73FF4A157B7F}"/>
                </a:ext>
              </a:extLst>
            </p:cNvPr>
            <p:cNvCxnSpPr>
              <a:cxnSpLocks/>
            </p:cNvCxnSpPr>
            <p:nvPr/>
          </p:nvCxnSpPr>
          <p:spPr>
            <a:xfrm>
              <a:off x="1776413" y="3648075"/>
              <a:ext cx="0" cy="9525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8C7BD86-64F1-46D2-9D38-A68585035B8D}"/>
                </a:ext>
              </a:extLst>
            </p:cNvPr>
            <p:cNvCxnSpPr>
              <a:cxnSpLocks/>
            </p:cNvCxnSpPr>
            <p:nvPr/>
          </p:nvCxnSpPr>
          <p:spPr>
            <a:xfrm>
              <a:off x="1776413" y="3743325"/>
              <a:ext cx="1238250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C76044F-A987-4F30-B0DF-8AAF02E8B95A}"/>
              </a:ext>
            </a:extLst>
          </p:cNvPr>
          <p:cNvGrpSpPr/>
          <p:nvPr/>
        </p:nvGrpSpPr>
        <p:grpSpPr>
          <a:xfrm>
            <a:off x="4667089" y="1081088"/>
            <a:ext cx="2994660" cy="3200400"/>
            <a:chOff x="577318" y="673388"/>
            <a:chExt cx="2994660" cy="3200400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6A9B505B-583A-4435-9E71-89E53AEC7119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26" t="8631" r="12798" b="8036"/>
            <a:stretch/>
          </p:blipFill>
          <p:spPr bwMode="auto">
            <a:xfrm>
              <a:off x="577318" y="673388"/>
              <a:ext cx="2994660" cy="32004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DB5599B5-BAC5-4E4E-8F8A-3DF78DCEADC1}"/>
                </a:ext>
              </a:extLst>
            </p:cNvPr>
            <p:cNvCxnSpPr/>
            <p:nvPr/>
          </p:nvCxnSpPr>
          <p:spPr>
            <a:xfrm>
              <a:off x="723900" y="890588"/>
              <a:ext cx="0" cy="38100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FB052DC-4373-48A2-B84B-7099CB913290}"/>
                </a:ext>
              </a:extLst>
            </p:cNvPr>
            <p:cNvCxnSpPr>
              <a:cxnSpLocks/>
            </p:cNvCxnSpPr>
            <p:nvPr/>
          </p:nvCxnSpPr>
          <p:spPr>
            <a:xfrm>
              <a:off x="728663" y="1271588"/>
              <a:ext cx="142875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FE78FCD9-7FF5-405F-A842-823E45771BAD}"/>
                </a:ext>
              </a:extLst>
            </p:cNvPr>
            <p:cNvCxnSpPr>
              <a:cxnSpLocks/>
            </p:cNvCxnSpPr>
            <p:nvPr/>
          </p:nvCxnSpPr>
          <p:spPr>
            <a:xfrm>
              <a:off x="828675" y="1271588"/>
              <a:ext cx="0" cy="257175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F6343C0-7D61-4F4C-8831-577C7FFD3A0E}"/>
                </a:ext>
              </a:extLst>
            </p:cNvPr>
            <p:cNvCxnSpPr>
              <a:cxnSpLocks/>
            </p:cNvCxnSpPr>
            <p:nvPr/>
          </p:nvCxnSpPr>
          <p:spPr>
            <a:xfrm>
              <a:off x="871538" y="1495425"/>
              <a:ext cx="342900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CD7DD45F-855A-4778-8695-26E09BF8F8C4}"/>
                </a:ext>
              </a:extLst>
            </p:cNvPr>
            <p:cNvCxnSpPr>
              <a:cxnSpLocks/>
            </p:cNvCxnSpPr>
            <p:nvPr/>
          </p:nvCxnSpPr>
          <p:spPr>
            <a:xfrm>
              <a:off x="1214438" y="1495425"/>
              <a:ext cx="0" cy="119063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2DE5CD0B-8458-49C0-8FF9-998A7E34EFB7}"/>
                </a:ext>
              </a:extLst>
            </p:cNvPr>
            <p:cNvCxnSpPr>
              <a:cxnSpLocks/>
            </p:cNvCxnSpPr>
            <p:nvPr/>
          </p:nvCxnSpPr>
          <p:spPr>
            <a:xfrm>
              <a:off x="1214438" y="1614488"/>
              <a:ext cx="109537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E3491BCD-0998-4DF0-B235-1DDB1E88CDA2}"/>
                </a:ext>
              </a:extLst>
            </p:cNvPr>
            <p:cNvCxnSpPr>
              <a:cxnSpLocks/>
            </p:cNvCxnSpPr>
            <p:nvPr/>
          </p:nvCxnSpPr>
          <p:spPr>
            <a:xfrm>
              <a:off x="1295397" y="1619251"/>
              <a:ext cx="0" cy="119063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313F92F2-8036-4E64-9998-4970410B38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5397" y="1733551"/>
              <a:ext cx="80959" cy="4763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97108EA-6E05-4F27-9847-22EAEC000D46}"/>
                </a:ext>
              </a:extLst>
            </p:cNvPr>
            <p:cNvCxnSpPr>
              <a:cxnSpLocks/>
            </p:cNvCxnSpPr>
            <p:nvPr/>
          </p:nvCxnSpPr>
          <p:spPr>
            <a:xfrm>
              <a:off x="1376356" y="1733551"/>
              <a:ext cx="0" cy="176212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27E0309-88F2-45AD-B97B-013B4BCED11E}"/>
                </a:ext>
              </a:extLst>
            </p:cNvPr>
            <p:cNvCxnSpPr>
              <a:cxnSpLocks/>
            </p:cNvCxnSpPr>
            <p:nvPr/>
          </p:nvCxnSpPr>
          <p:spPr>
            <a:xfrm>
              <a:off x="1376356" y="3495675"/>
              <a:ext cx="219082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A6E524F4-F191-49D4-825B-2A130459415E}"/>
                </a:ext>
              </a:extLst>
            </p:cNvPr>
            <p:cNvCxnSpPr>
              <a:cxnSpLocks/>
            </p:cNvCxnSpPr>
            <p:nvPr/>
          </p:nvCxnSpPr>
          <p:spPr>
            <a:xfrm>
              <a:off x="1595438" y="3495675"/>
              <a:ext cx="0" cy="15240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F78A239-6274-4751-A838-38DB84AABEF1}"/>
                </a:ext>
              </a:extLst>
            </p:cNvPr>
            <p:cNvCxnSpPr>
              <a:cxnSpLocks/>
            </p:cNvCxnSpPr>
            <p:nvPr/>
          </p:nvCxnSpPr>
          <p:spPr>
            <a:xfrm>
              <a:off x="1595438" y="3648075"/>
              <a:ext cx="180975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0A18D359-CC5D-4FC3-9ECB-D0E1E4271834}"/>
                </a:ext>
              </a:extLst>
            </p:cNvPr>
            <p:cNvCxnSpPr>
              <a:cxnSpLocks/>
            </p:cNvCxnSpPr>
            <p:nvPr/>
          </p:nvCxnSpPr>
          <p:spPr>
            <a:xfrm>
              <a:off x="1776413" y="3648075"/>
              <a:ext cx="0" cy="9525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4C1DF46F-FD74-4F96-B2B1-3BECCDF732C6}"/>
                </a:ext>
              </a:extLst>
            </p:cNvPr>
            <p:cNvCxnSpPr>
              <a:cxnSpLocks/>
            </p:cNvCxnSpPr>
            <p:nvPr/>
          </p:nvCxnSpPr>
          <p:spPr>
            <a:xfrm>
              <a:off x="1776413" y="3743325"/>
              <a:ext cx="1238250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510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Li</dc:creator>
  <cp:lastModifiedBy>Clement Li</cp:lastModifiedBy>
  <cp:revision>5</cp:revision>
  <dcterms:created xsi:type="dcterms:W3CDTF">2020-11-21T20:25:38Z</dcterms:created>
  <dcterms:modified xsi:type="dcterms:W3CDTF">2020-11-22T21:36:20Z</dcterms:modified>
</cp:coreProperties>
</file>