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400" d="100"/>
          <a:sy n="400" d="100"/>
        </p:scale>
        <p:origin x="5208" y="6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588F-0B1D-4F97-B2A3-78C121766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83116-CE55-446C-AF47-B03326E04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F1568-00C5-4DF5-B1AF-C211C4FF7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C3F7-C543-4A6F-AC8C-A8FEDE4539B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562F7-ED7C-4D67-8293-5D909D6B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F268F-3F41-43D1-8EA4-8BF73BA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557D-0119-4741-B94C-B5777AC0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41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5674-E966-4B22-8A7D-7D39189C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0EED6-C544-47BA-A2BE-FEDDA14C8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1E2E2-7556-4C89-8F0A-3E71B491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C3F7-C543-4A6F-AC8C-A8FEDE4539B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8AC23-3BC2-4634-91F1-B9D376035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42648-BB9E-4BA4-B840-CC7A69C1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557D-0119-4741-B94C-B5777AC0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4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FA4C4-61B3-43A3-8418-8FF1B5D75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0FCE5-E5FA-495D-9FAE-7DEF530BD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B79B3-DDFC-4DC6-A9B2-C05CE8CD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C3F7-C543-4A6F-AC8C-A8FEDE4539B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C2F3A-C23B-4660-B8D1-CCA79CBF3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1DE7C-DD5E-4727-8177-6CE1E1AC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557D-0119-4741-B94C-B5777AC0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3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F3809-9C9B-4732-869D-31A1E508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305A7-4353-4E7F-9F6E-4A6E0EFAD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86986-5776-4291-9ED3-CA90BC93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C3F7-C543-4A6F-AC8C-A8FEDE4539B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CEB5D-6140-42C6-B4AD-D400F10E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862BF-360C-4843-A693-C3DCD206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557D-0119-4741-B94C-B5777AC0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9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F98AC-E797-44B7-9614-615A156D0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B6E76-7E80-45DF-88C6-619A44004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D53EF-7A06-4BBD-86DC-AE8F4D3A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C3F7-C543-4A6F-AC8C-A8FEDE4539B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312C-CEBE-4990-928D-9B4C934F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BD2E1-CCB7-467D-A889-3AA31E88A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557D-0119-4741-B94C-B5777AC0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790F-E22F-45DA-89C4-7F342615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80D10-4F36-47D7-A81C-E3FA1F6FC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48ABF-B51A-402D-A545-38866716C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08976-5BCC-4B07-91CA-6096AC05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C3F7-C543-4A6F-AC8C-A8FEDE4539B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99D3B-DA8D-49EA-82B5-3626FB029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61C5E-2EB4-41D0-9121-ACED4039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557D-0119-4741-B94C-B5777AC0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8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FBAF-C25F-4B28-8D31-944602299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56E8E-DB0B-4581-83E8-3CFB83E66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78B8C-6909-4A9E-ABD5-DD691DD1C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D3BE6A-B490-4F81-AFDA-3AB8B5668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4E9BCC-FCE6-4545-88F7-0E5757620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EAEF7F-A0ED-4021-99B1-12C9EC8B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C3F7-C543-4A6F-AC8C-A8FEDE4539B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C4B158-B92F-4B3D-8FBE-07167FEF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84D47-54E6-4F5A-AB34-A603A1CD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557D-0119-4741-B94C-B5777AC0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6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DAA2-B421-4BA9-8D46-FF8541EE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8AB43-CA11-4500-96B2-34E19768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C3F7-C543-4A6F-AC8C-A8FEDE4539B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588CA-6C94-42B8-B5E4-9FD9F7B6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92A4B-23BC-4B41-A53B-4166FB7D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557D-0119-4741-B94C-B5777AC0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7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B56E83-E0C3-4008-B8B8-4844FB2A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C3F7-C543-4A6F-AC8C-A8FEDE4539B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0760F-FC8C-46A3-9E95-F4CD09D2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982D-2E6F-4F43-9CB3-91ED240D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557D-0119-4741-B94C-B5777AC0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079F-15DA-4397-B5B0-D21C0193D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8F4FA-6EF3-491A-A956-331D601FC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DA4B2-AB2E-42B7-BA2E-BFC36E646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BC161-8C01-484C-8C64-5D1917871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C3F7-C543-4A6F-AC8C-A8FEDE4539B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F48C6-3F2D-4DC8-92EF-55A46D2DD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A73BE-798F-40E5-AF10-869F3B271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557D-0119-4741-B94C-B5777AC0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76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52C2-8465-4F0C-97B0-2C475355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C952EC-DD3F-4505-8332-0AE18A961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5DD63-12C0-4ED7-9EC1-5B6F08142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DC1D1-0E22-4236-8C29-40B30712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C3F7-C543-4A6F-AC8C-A8FEDE4539B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08AD4-B126-4CD8-958A-2AF53CB5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C1E1D-77C0-46BA-93FB-48612D1A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557D-0119-4741-B94C-B5777AC0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6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594D9B-20C1-4A92-9513-CBCC317C6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C4955-2E33-4B21-A75C-567B3E677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698AE-2E17-4ECF-94F2-7B6CDF48B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7C3F7-C543-4A6F-AC8C-A8FEDE4539B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7CC05-2AD5-458E-9091-2B63E6A2F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BD03B-4A72-44C0-AAC5-C8D2D5943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5557D-0119-4741-B94C-B5777AC0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7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269E11B-C304-4E26-BFE5-C00393110106}"/>
              </a:ext>
            </a:extLst>
          </p:cNvPr>
          <p:cNvGrpSpPr/>
          <p:nvPr/>
        </p:nvGrpSpPr>
        <p:grpSpPr>
          <a:xfrm>
            <a:off x="-1950859" y="-2534481"/>
            <a:ext cx="3428365" cy="1828165"/>
            <a:chOff x="4381818" y="2514918"/>
            <a:chExt cx="3428365" cy="182816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F7AA505-A4BB-4139-8E33-007445959669}"/>
                </a:ext>
              </a:extLst>
            </p:cNvPr>
            <p:cNvGrpSpPr/>
            <p:nvPr/>
          </p:nvGrpSpPr>
          <p:grpSpPr>
            <a:xfrm>
              <a:off x="4381818" y="2514918"/>
              <a:ext cx="3428365" cy="1828165"/>
              <a:chOff x="4381817" y="2514917"/>
              <a:chExt cx="3428365" cy="1828165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03FAB4AF-39FE-48C2-870D-5BBB95390B57}"/>
                  </a:ext>
                </a:extLst>
              </p:cNvPr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381817" y="2514917"/>
                <a:ext cx="3428365" cy="182816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C99048B-F50B-48FF-818A-63D1A367653B}"/>
                  </a:ext>
                </a:extLst>
              </p:cNvPr>
              <p:cNvSpPr/>
              <p:nvPr/>
            </p:nvSpPr>
            <p:spPr>
              <a:xfrm>
                <a:off x="5367338" y="3538538"/>
                <a:ext cx="338137" cy="16668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0B8E890-D3E9-487E-B6C5-29F0C5A55FF2}"/>
                  </a:ext>
                </a:extLst>
              </p:cNvPr>
              <p:cNvSpPr/>
              <p:nvPr/>
            </p:nvSpPr>
            <p:spPr>
              <a:xfrm>
                <a:off x="5131436" y="3857625"/>
                <a:ext cx="683577" cy="2667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2A4C8B6-4641-4BCF-A2DF-539796012D32}"/>
                  </a:ext>
                </a:extLst>
              </p:cNvPr>
              <p:cNvSpPr/>
              <p:nvPr/>
            </p:nvSpPr>
            <p:spPr>
              <a:xfrm>
                <a:off x="4614863" y="3857625"/>
                <a:ext cx="557212" cy="2143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085487C-F220-427D-AA38-20A9E61335AA}"/>
                  </a:ext>
                </a:extLst>
              </p:cNvPr>
              <p:cNvSpPr/>
              <p:nvPr/>
            </p:nvSpPr>
            <p:spPr>
              <a:xfrm>
                <a:off x="4928871" y="3538539"/>
                <a:ext cx="243204" cy="10033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D44264-A6EF-4127-8217-8802F383BE0E}"/>
                </a:ext>
              </a:extLst>
            </p:cNvPr>
            <p:cNvSpPr txBox="1"/>
            <p:nvPr/>
          </p:nvSpPr>
          <p:spPr>
            <a:xfrm rot="18786682">
              <a:off x="4387577" y="3506821"/>
              <a:ext cx="6991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FF0000"/>
                  </a:solidFill>
                </a:rPr>
                <a:t>ICA </a:t>
              </a:r>
              <a:r>
                <a:rPr lang="en-US" sz="800" dirty="0" err="1">
                  <a:solidFill>
                    <a:srgbClr val="FF0000"/>
                  </a:solidFill>
                </a:rPr>
                <a:t>Kmeans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C8EC40D-27C3-490F-9BB5-67D036B99C42}"/>
              </a:ext>
            </a:extLst>
          </p:cNvPr>
          <p:cNvGrpSpPr/>
          <p:nvPr/>
        </p:nvGrpSpPr>
        <p:grpSpPr>
          <a:xfrm>
            <a:off x="1956435" y="-2343150"/>
            <a:ext cx="4285615" cy="2286000"/>
            <a:chOff x="3134359" y="2286000"/>
            <a:chExt cx="4285615" cy="22860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9CC579C-C27D-49C9-AA68-C6773AE8CACA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134359" y="2286000"/>
              <a:ext cx="4285615" cy="228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955FC0F-53AF-4958-A1B1-AB7B25BE7C35}"/>
                </a:ext>
              </a:extLst>
            </p:cNvPr>
            <p:cNvSpPr/>
            <p:nvPr/>
          </p:nvSpPr>
          <p:spPr>
            <a:xfrm rot="1698998">
              <a:off x="6169960" y="2378700"/>
              <a:ext cx="373329" cy="7770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96C91E-D980-4356-AEC2-F38FB13FBF4A}"/>
                </a:ext>
              </a:extLst>
            </p:cNvPr>
            <p:cNvSpPr/>
            <p:nvPr/>
          </p:nvSpPr>
          <p:spPr>
            <a:xfrm rot="5400000">
              <a:off x="5552397" y="4137938"/>
              <a:ext cx="181436" cy="2104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BC9E85C-4275-4CFE-8E80-EBF235FB1097}"/>
                </a:ext>
              </a:extLst>
            </p:cNvPr>
            <p:cNvSpPr/>
            <p:nvPr/>
          </p:nvSpPr>
          <p:spPr>
            <a:xfrm rot="4354492">
              <a:off x="6125290" y="3971251"/>
              <a:ext cx="90718" cy="5438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AFF5940-0FD4-48D3-8A9F-56C43CD70DEC}"/>
              </a:ext>
            </a:extLst>
          </p:cNvPr>
          <p:cNvGrpSpPr/>
          <p:nvPr/>
        </p:nvGrpSpPr>
        <p:grpSpPr>
          <a:xfrm>
            <a:off x="6658668" y="-2292505"/>
            <a:ext cx="4286250" cy="2286000"/>
            <a:chOff x="800100" y="3429000"/>
            <a:chExt cx="4286250" cy="2286000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7834097F-75DD-4C4D-A525-EB8C2D76FC69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00100" y="3429000"/>
              <a:ext cx="4286250" cy="228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EC74867-BF1E-440C-BEC1-BBF84E27DBC3}"/>
                </a:ext>
              </a:extLst>
            </p:cNvPr>
            <p:cNvSpPr/>
            <p:nvPr/>
          </p:nvSpPr>
          <p:spPr>
            <a:xfrm rot="1928785">
              <a:off x="4092982" y="3672898"/>
              <a:ext cx="120621" cy="5238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5AF53F8-AF34-44CE-9C23-6D30D10C7729}"/>
                </a:ext>
              </a:extLst>
            </p:cNvPr>
            <p:cNvSpPr/>
            <p:nvPr/>
          </p:nvSpPr>
          <p:spPr>
            <a:xfrm rot="3170736">
              <a:off x="4117447" y="4895684"/>
              <a:ext cx="91764" cy="6445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3D5C24-0462-408D-A8C0-876C048B9FFB}"/>
                </a:ext>
              </a:extLst>
            </p:cNvPr>
            <p:cNvSpPr/>
            <p:nvPr/>
          </p:nvSpPr>
          <p:spPr>
            <a:xfrm rot="3170736">
              <a:off x="3577208" y="5042324"/>
              <a:ext cx="202592" cy="270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4D70307-400D-4CD8-9F1E-0C5264516AF3}"/>
              </a:ext>
            </a:extLst>
          </p:cNvPr>
          <p:cNvGrpSpPr/>
          <p:nvPr/>
        </p:nvGrpSpPr>
        <p:grpSpPr>
          <a:xfrm>
            <a:off x="11221928" y="-2487173"/>
            <a:ext cx="4286250" cy="2286000"/>
            <a:chOff x="578901" y="461961"/>
            <a:chExt cx="4286250" cy="2286000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211EC5A-A974-42E2-965F-15D426A23A17}"/>
                </a:ext>
              </a:extLst>
            </p:cNvPr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78901" y="461961"/>
              <a:ext cx="4286250" cy="228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5BE6FDB-2960-4DD2-BA70-CE44E58ADC48}"/>
                </a:ext>
              </a:extLst>
            </p:cNvPr>
            <p:cNvSpPr/>
            <p:nvPr/>
          </p:nvSpPr>
          <p:spPr>
            <a:xfrm rot="20923434">
              <a:off x="3578497" y="839419"/>
              <a:ext cx="536093" cy="4320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7B1C5E6-F957-4A13-96AC-0C812A949334}"/>
                </a:ext>
              </a:extLst>
            </p:cNvPr>
            <p:cNvSpPr/>
            <p:nvPr/>
          </p:nvSpPr>
          <p:spPr>
            <a:xfrm rot="20840038">
              <a:off x="2954310" y="2334622"/>
              <a:ext cx="282207" cy="1556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338B74-C914-4645-A025-4504885A6391}"/>
                </a:ext>
              </a:extLst>
            </p:cNvPr>
            <p:cNvSpPr/>
            <p:nvPr/>
          </p:nvSpPr>
          <p:spPr>
            <a:xfrm rot="20840038">
              <a:off x="3319226" y="2351484"/>
              <a:ext cx="479621" cy="11668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78F9E74-9CC0-4832-93E5-2490616D89BD}"/>
                </a:ext>
              </a:extLst>
            </p:cNvPr>
            <p:cNvSpPr/>
            <p:nvPr/>
          </p:nvSpPr>
          <p:spPr>
            <a:xfrm rot="1271362">
              <a:off x="4036987" y="1852988"/>
              <a:ext cx="588108" cy="2487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051F70E-16C6-47AF-B6A3-FBD01089F7DF}"/>
                </a:ext>
              </a:extLst>
            </p:cNvPr>
            <p:cNvSpPr/>
            <p:nvPr/>
          </p:nvSpPr>
          <p:spPr>
            <a:xfrm rot="20923434">
              <a:off x="3245961" y="1041600"/>
              <a:ext cx="362895" cy="284203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9B277F0-29F5-4470-A270-10E8309ACFA8}"/>
                </a:ext>
              </a:extLst>
            </p:cNvPr>
            <p:cNvSpPr/>
            <p:nvPr/>
          </p:nvSpPr>
          <p:spPr>
            <a:xfrm rot="20923434">
              <a:off x="3738620" y="514860"/>
              <a:ext cx="362895" cy="284203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5EB46E2-F47B-42F1-A285-D6A87D8763A0}"/>
                </a:ext>
              </a:extLst>
            </p:cNvPr>
            <p:cNvSpPr/>
            <p:nvPr/>
          </p:nvSpPr>
          <p:spPr>
            <a:xfrm rot="20923434">
              <a:off x="4290765" y="1710300"/>
              <a:ext cx="118017" cy="88307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6180A33-A944-4B93-B99E-F6E793E5656B}"/>
              </a:ext>
            </a:extLst>
          </p:cNvPr>
          <p:cNvGrpSpPr/>
          <p:nvPr/>
        </p:nvGrpSpPr>
        <p:grpSpPr>
          <a:xfrm>
            <a:off x="10773054" y="499442"/>
            <a:ext cx="4286250" cy="2286000"/>
            <a:chOff x="3952875" y="2286000"/>
            <a:chExt cx="4286250" cy="2286000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96D51654-3030-4C7B-8505-5166E66D2854}"/>
                </a:ext>
              </a:extLst>
            </p:cNvPr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952875" y="2286000"/>
              <a:ext cx="4286250" cy="228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4AFAC38-A910-4732-9F02-46B962542764}"/>
                </a:ext>
              </a:extLst>
            </p:cNvPr>
            <p:cNvSpPr/>
            <p:nvPr/>
          </p:nvSpPr>
          <p:spPr>
            <a:xfrm rot="2525257">
              <a:off x="7218437" y="2636738"/>
              <a:ext cx="124563" cy="38517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AE0189A-8C66-4004-BBA9-7737E749503D}"/>
                </a:ext>
              </a:extLst>
            </p:cNvPr>
            <p:cNvSpPr/>
            <p:nvPr/>
          </p:nvSpPr>
          <p:spPr>
            <a:xfrm rot="20923434">
              <a:off x="6552695" y="3887580"/>
              <a:ext cx="362895" cy="28420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B7B4CA2-0E32-4BB0-85B5-F71398C61492}"/>
                </a:ext>
              </a:extLst>
            </p:cNvPr>
            <p:cNvSpPr/>
            <p:nvPr/>
          </p:nvSpPr>
          <p:spPr>
            <a:xfrm rot="2525257">
              <a:off x="7402012" y="3642850"/>
              <a:ext cx="178240" cy="3002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00CDC0E-B838-49CC-8D05-DBE6C743281B}"/>
                </a:ext>
              </a:extLst>
            </p:cNvPr>
            <p:cNvSpPr/>
            <p:nvPr/>
          </p:nvSpPr>
          <p:spPr>
            <a:xfrm rot="2525257">
              <a:off x="6980785" y="4067979"/>
              <a:ext cx="286901" cy="13081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76861B5-6CD9-44CC-A583-71BECF14F27D}"/>
              </a:ext>
            </a:extLst>
          </p:cNvPr>
          <p:cNvGrpSpPr/>
          <p:nvPr/>
        </p:nvGrpSpPr>
        <p:grpSpPr>
          <a:xfrm>
            <a:off x="10884231" y="3746443"/>
            <a:ext cx="3429000" cy="1828800"/>
            <a:chOff x="4381500" y="2514600"/>
            <a:chExt cx="3429000" cy="1828800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361008E4-FF7C-4441-AAAC-A2A14F30863D}"/>
                </a:ext>
              </a:extLst>
            </p:cNvPr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1500" y="2514600"/>
              <a:ext cx="3429000" cy="182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B7DAC63-7ACD-4B6D-B9C9-1AC50E9D4E41}"/>
                </a:ext>
              </a:extLst>
            </p:cNvPr>
            <p:cNvSpPr/>
            <p:nvPr/>
          </p:nvSpPr>
          <p:spPr>
            <a:xfrm>
              <a:off x="6477219" y="3572648"/>
              <a:ext cx="795119" cy="28420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91D0955D-88B6-401D-8D2F-DD5CD2FC8ED5}"/>
                </a:ext>
              </a:extLst>
            </p:cNvPr>
            <p:cNvSpPr/>
            <p:nvPr/>
          </p:nvSpPr>
          <p:spPr>
            <a:xfrm>
              <a:off x="6784181" y="4057650"/>
              <a:ext cx="528638" cy="13096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4170642-1DB6-41F9-8978-0E44D3B2607F}"/>
                </a:ext>
              </a:extLst>
            </p:cNvPr>
            <p:cNvSpPr/>
            <p:nvPr/>
          </p:nvSpPr>
          <p:spPr>
            <a:xfrm rot="20171083">
              <a:off x="6502177" y="2624085"/>
              <a:ext cx="906331" cy="3430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AAB7C43-5B16-4D03-BA1C-75A141556283}"/>
                </a:ext>
              </a:extLst>
            </p:cNvPr>
            <p:cNvSpPr/>
            <p:nvPr/>
          </p:nvSpPr>
          <p:spPr>
            <a:xfrm rot="20171083">
              <a:off x="7105454" y="2987049"/>
              <a:ext cx="303654" cy="213785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057486D-1445-4710-AA65-49CF3A3C508B}"/>
                </a:ext>
              </a:extLst>
            </p:cNvPr>
            <p:cNvSpPr/>
            <p:nvPr/>
          </p:nvSpPr>
          <p:spPr>
            <a:xfrm rot="20171083">
              <a:off x="6803515" y="3087450"/>
              <a:ext cx="303654" cy="213785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26F501B-DDBA-4A2B-A9A7-51A7CEB14CD3}"/>
                </a:ext>
              </a:extLst>
            </p:cNvPr>
            <p:cNvSpPr/>
            <p:nvPr/>
          </p:nvSpPr>
          <p:spPr>
            <a:xfrm rot="18609313">
              <a:off x="6514675" y="2969492"/>
              <a:ext cx="62437" cy="123542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7" name="Picture 86">
            <a:extLst>
              <a:ext uri="{FF2B5EF4-FFF2-40B4-BE49-F238E27FC236}">
                <a16:creationId xmlns:a16="http://schemas.microsoft.com/office/drawing/2014/main" id="{48278D6D-D0CF-4D73-8E3C-62BEDDF5314A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844040"/>
            <a:ext cx="5943600" cy="316992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EB4D0367-F2CB-49EB-8D12-022630D1ED1F}"/>
              </a:ext>
            </a:extLst>
          </p:cNvPr>
          <p:cNvSpPr/>
          <p:nvPr/>
        </p:nvSpPr>
        <p:spPr>
          <a:xfrm rot="1712019">
            <a:off x="6839636" y="3820062"/>
            <a:ext cx="354613" cy="1931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37CBA25-1233-431A-874E-BEBD5A8A7EB3}"/>
              </a:ext>
            </a:extLst>
          </p:cNvPr>
          <p:cNvSpPr/>
          <p:nvPr/>
        </p:nvSpPr>
        <p:spPr>
          <a:xfrm rot="20819953">
            <a:off x="7859547" y="3584746"/>
            <a:ext cx="414432" cy="2522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A74EF46-1C13-4B30-9ABA-600946320464}"/>
              </a:ext>
            </a:extLst>
          </p:cNvPr>
          <p:cNvSpPr/>
          <p:nvPr/>
        </p:nvSpPr>
        <p:spPr>
          <a:xfrm rot="20819953">
            <a:off x="8164596" y="1994640"/>
            <a:ext cx="45719" cy="115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92F77E8-5801-4E2C-A4DC-A0AD532D2B98}"/>
              </a:ext>
            </a:extLst>
          </p:cNvPr>
          <p:cNvSpPr/>
          <p:nvPr/>
        </p:nvSpPr>
        <p:spPr>
          <a:xfrm rot="21356165">
            <a:off x="7394037" y="2316704"/>
            <a:ext cx="859369" cy="53405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5095DEC-AAC1-42F1-ACA1-6ADDBBF86B1F}"/>
              </a:ext>
            </a:extLst>
          </p:cNvPr>
          <p:cNvSpPr/>
          <p:nvPr/>
        </p:nvSpPr>
        <p:spPr>
          <a:xfrm rot="21356165">
            <a:off x="7233345" y="2880244"/>
            <a:ext cx="859369" cy="31008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24F4B5F-7517-4D4E-9E02-34571A66865D}"/>
              </a:ext>
            </a:extLst>
          </p:cNvPr>
          <p:cNvSpPr/>
          <p:nvPr/>
        </p:nvSpPr>
        <p:spPr>
          <a:xfrm rot="996744">
            <a:off x="6506917" y="4221382"/>
            <a:ext cx="859369" cy="31008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78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Li</dc:creator>
  <cp:lastModifiedBy>Clement Li</cp:lastModifiedBy>
  <cp:revision>8</cp:revision>
  <dcterms:created xsi:type="dcterms:W3CDTF">2020-11-01T16:53:53Z</dcterms:created>
  <dcterms:modified xsi:type="dcterms:W3CDTF">2020-11-02T01:47:04Z</dcterms:modified>
</cp:coreProperties>
</file>