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1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6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6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2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52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9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0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3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0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98B5-C998-45E0-870B-EA71EEADCAF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DCB3-D928-4158-8256-3AC85ABADB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python icon png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2966"/>
            <a:ext cx="919397" cy="9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Web Crawling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김덕현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2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Crawling? Web Scraping?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Web Crawling?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크롤링은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기본적으로 모든 데이터를 가져오는 것을 의미합니다</a:t>
            </a:r>
            <a:r>
              <a:rPr lang="en-US" altLang="ko-KR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웹상에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존재하는</a:t>
            </a:r>
            <a:r>
              <a:rPr lang="ko-KR" altLang="en-US" sz="19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정제되지 않은 데이터를 가져오는 것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말합니다</a:t>
            </a:r>
            <a:r>
              <a:rPr lang="en-US" altLang="ko-KR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예를 들면 네이버의 실시간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검색어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순위 사이트의 실시간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검색어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순위를 가져오는 것이 아니라 그 사이트 페이지 자체를 가져오는 것을 웹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크롤링이라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정의할 수 있습니다</a:t>
            </a:r>
            <a:r>
              <a:rPr lang="en-US" altLang="ko-KR" sz="1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Web Scraping?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 </a:t>
            </a:r>
            <a:r>
              <a:rPr lang="ko-KR" altLang="en-US" sz="1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스크래핑은</a:t>
            </a:r>
            <a:r>
              <a:rPr lang="ko-KR" altLang="en-US" sz="1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크롤링과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같은 의미로서 이해가 될 수도 있습니다</a:t>
            </a:r>
            <a:r>
              <a:rPr lang="en-US" altLang="ko-KR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하지만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크롤링과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다른 점은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스크래핑은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9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특정 정보를 추출하는 과정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거친다는 것이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크롤링과는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다른 점입니다</a:t>
            </a:r>
            <a:r>
              <a:rPr lang="en-US" altLang="ko-KR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스크래핑이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크롤링보다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더 포괄적인 넓은 의미를 가진다고 할 수 있습니다</a:t>
            </a:r>
            <a:r>
              <a:rPr lang="en-US" altLang="ko-KR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스크래핑을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예시로 들자면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페이스북에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입력하면 그 </a:t>
            </a:r>
            <a:r>
              <a:rPr lang="en-US" altLang="ko-KR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요약정보가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뜨게 됩니다</a:t>
            </a:r>
            <a:r>
              <a:rPr lang="en-US" altLang="ko-KR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이러한 것이 바로 </a:t>
            </a:r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스크래핑이라고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정의할 수 있습니다</a:t>
            </a:r>
            <a:r>
              <a:rPr lang="en-US" altLang="ko-KR" sz="1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0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Python’s Crawling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requests?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파이썬에서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크롤링으로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이용되는 라이브러리 중 가장 널리 사용되고 있는 라이브러리입니다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코드가 매우 간결 하다는 장점을 가지고 있습니다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urllib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spc="-3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코드가 </a:t>
            </a:r>
            <a:r>
              <a:rPr lang="ko-KR" altLang="en-US" sz="1800" spc="-3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간결하지는</a:t>
            </a:r>
            <a:r>
              <a:rPr lang="ko-KR" altLang="en-US" sz="1800" spc="-3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않지만 </a:t>
            </a:r>
            <a:r>
              <a:rPr lang="en-US" altLang="ko-KR" sz="1800" spc="-3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requests</a:t>
            </a:r>
            <a:r>
              <a:rPr lang="ko-KR" altLang="en-US" sz="1800" spc="-3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보다 많은 기능으로 원하는 기능을 직접 구현할 수 있다는 장점이 있습니다</a:t>
            </a:r>
            <a:r>
              <a:rPr lang="en-US" altLang="ko-KR" sz="1800" spc="-3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아직 통합되지 않은 </a:t>
            </a:r>
            <a:r>
              <a:rPr lang="en-US" altLang="ko-KR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 </a:t>
            </a:r>
            <a:r>
              <a:rPr lang="ko-KR" altLang="en-US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체계로 인해 </a:t>
            </a:r>
            <a:r>
              <a:rPr lang="en-US" altLang="ko-KR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requests</a:t>
            </a:r>
            <a:r>
              <a:rPr lang="ko-KR" altLang="en-US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없는 기능을 부분적으로 이용하여 </a:t>
            </a:r>
            <a:r>
              <a:rPr lang="en-US" altLang="ko-KR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requests</a:t>
            </a:r>
            <a:r>
              <a:rPr lang="ko-KR" altLang="en-US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같이 사용하는 경향이 있습니다</a:t>
            </a:r>
            <a:r>
              <a:rPr lang="en-US" altLang="ko-KR" sz="1800" spc="-17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elenium?</a:t>
            </a: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크롤링이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아닌 자동화를 위해 나온 것으로 브라우저를 기반으로 동작합니다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브라우저 위에서 동작하기 때문에 느리다는 단점이 있습니다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Python’s Scraping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BeautifulSoup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 </a:t>
            </a:r>
            <a:r>
              <a:rPr lang="ko-KR" altLang="en-US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스크래핑에서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사용되는 라이브러리로 </a:t>
            </a:r>
            <a:r>
              <a:rPr lang="ko-KR" altLang="en-US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크롤링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라이브러리와 함께 사용됩니다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html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이나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xml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같은 코드를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이해할 수 있는 객체로 변환하는 역할을 맡고 있으며 이 라이브러리를 이용하여 우리는 원하는 정보를 추출해 낼 수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있습니다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ind()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 </a:t>
            </a:r>
            <a:r>
              <a:rPr lang="en-US" altLang="ko-KR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find_all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같은 함수를 이용하여 원하는 정보가 있는 태그를 찾아 정보를 추출할 수 있습니다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4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Python’s Scraping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requests install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cmd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 오픈</a:t>
            </a: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 –m pip install requests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BeautifulSoup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install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cmd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 오픈</a:t>
            </a: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 –m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pip install bs4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26" y="4368800"/>
            <a:ext cx="6162675" cy="194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26" y="1690688"/>
            <a:ext cx="6162675" cy="24955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032567" y="1967345"/>
            <a:ext cx="1637608" cy="21059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32567" y="4632035"/>
            <a:ext cx="1298633" cy="21705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Naver</a:t>
            </a:r>
            <a:r>
              <a:rPr lang="en-US" altLang="ko-KR" dirty="0" smtClean="0"/>
              <a:t> Search Rank Crawling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44" y="1690688"/>
            <a:ext cx="9146310" cy="48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Naver</a:t>
            </a:r>
            <a:r>
              <a:rPr lang="en-US" altLang="ko-KR" dirty="0" smtClean="0"/>
              <a:t> Search Rank Crawling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45" y="1690688"/>
            <a:ext cx="9146310" cy="41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Naver</a:t>
            </a:r>
            <a:r>
              <a:rPr lang="en-US" altLang="ko-KR" dirty="0" smtClean="0"/>
              <a:t> Search Rank Crawling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45" y="1690688"/>
            <a:ext cx="9146310" cy="4144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7800" y="6197600"/>
            <a:ext cx="885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https://github.com/clianor/WebCrawling/blob/master/1.%20naverSearchRank.py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5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Naver</a:t>
            </a:r>
            <a:r>
              <a:rPr lang="en-US" altLang="ko-KR" dirty="0" smtClean="0"/>
              <a:t> Search Rank Crawling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45" y="1690687"/>
            <a:ext cx="9146310" cy="3664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7800" y="6197600"/>
            <a:ext cx="885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https://github.com/clianor/WebCrawling/blob/master/1.%20naverSearchRank.py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8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309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나눔바른고딕 Light</vt:lpstr>
      <vt:lpstr>맑은 고딕</vt:lpstr>
      <vt:lpstr>Arial</vt:lpstr>
      <vt:lpstr>Wingdings</vt:lpstr>
      <vt:lpstr>Office 테마</vt:lpstr>
      <vt:lpstr>Python Web Crawling</vt:lpstr>
      <vt:lpstr>Web Crawling? Web Scraping?</vt:lpstr>
      <vt:lpstr>Python’s Crawling Library</vt:lpstr>
      <vt:lpstr>Python’s Scraping Library</vt:lpstr>
      <vt:lpstr>Python’s Scraping Library</vt:lpstr>
      <vt:lpstr>Naver Search Rank Crawling</vt:lpstr>
      <vt:lpstr>Naver Search Rank Crawling</vt:lpstr>
      <vt:lpstr>Naver Search Rank Crawling</vt:lpstr>
      <vt:lpstr>Naver Search Rank Crawling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deokhyun kim</dc:creator>
  <cp:lastModifiedBy>deokhyun kim</cp:lastModifiedBy>
  <cp:revision>511</cp:revision>
  <dcterms:created xsi:type="dcterms:W3CDTF">2018-04-10T02:28:05Z</dcterms:created>
  <dcterms:modified xsi:type="dcterms:W3CDTF">2018-05-17T11:03:26Z</dcterms:modified>
</cp:coreProperties>
</file>