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5F408-04B7-2C07-731A-0FF8E8AA6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7D810-54A7-C233-9F25-4EB220BD3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3E166-5C62-5AFF-474F-2555BF24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E2EEE-EEEA-D08F-3BB9-4118DE6E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46D82-340D-2588-A489-46F8FF49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E896-5FD3-AF75-FCCC-84DC96C2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ABDDB-46B1-8694-ACA8-1556D1701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150C-B5D0-3838-A971-39C5E19C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95007-401D-605D-9777-30A16654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552C5-D64C-DA79-2744-50F5EA90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4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C65EE-D1FD-96C9-6159-22427086D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CADBAA-3523-7AD5-2D11-28B45156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7F833-735B-D131-BEA1-D239510F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EB304-59D6-7514-6DD6-8F9DE85C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1685A-4140-AAA4-758C-313E2C01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C702-D579-FCEC-1C41-7F0356B5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E26E2-5FE6-3703-0CA8-66B5FC69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CBE3E-DFD3-72A0-C6E3-76147001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7EDC6-4DED-54B4-3B8C-409EE76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4FAFA-1E7E-2EF3-648A-78B5326A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EBBF0-485A-370E-EC1E-040F71A7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8FC3D-6B16-F945-92FE-9CAA604E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1F0F-CCC1-274C-084C-4D21D1D6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F138B-144E-F147-3E0E-6BA79438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3C47E-7245-EF70-4F4C-BE92740A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B993-A795-8686-4671-53149AF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18147-4944-B8D3-0059-701495821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488FE-1E34-E6F0-0381-6A27D0F4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DEA28-6AA5-C0EE-9C97-D9442EFC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5391F-3418-B9EA-F90C-FD3B58D0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72E6A-305A-A96D-E619-A4B3FA4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6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8AC4D-91D7-4738-06E4-E50D1355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B6536-299D-4095-08EE-EE5BB0FA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2DF8D-EB63-483A-77F6-F842B1536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D103CF-61C1-5004-DE1A-68CC43B41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F65225-D6B6-70D1-CF73-AFF8DA62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A839CF-4AA7-7809-FF2E-70CD90B7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132A7-DB3A-361F-D1D7-98AA81B1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EB1216-ECF5-8EAF-857D-11A5D86F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7599-9C33-1F8C-DEAD-7537A88F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F5C0E3-035B-C920-34F1-148564BF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BA179-471A-F619-3283-D4FD8B1C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C6B3F8-EECA-C2C2-FF4C-5F8B0CB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6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0F76F-5B7C-A2AA-3F67-D4542475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64882-949A-9003-E3EA-3C5E37EB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4C0EC-04A9-84E7-32A5-D50D34D5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8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9C5D-D7ED-CEB6-92DA-7E1C717A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009F7-79DB-6045-0D6E-F7916D25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100AC-E9FB-03A9-F28A-A7E3CC3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56CF2-F060-259F-E637-30C4FBAA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68913-018C-D527-EDC7-662A7D17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DD69F-405E-0FC4-488C-5BA4EA32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2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6EEEA-D17B-506B-135E-49935C81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947B93-C19C-F45A-05F6-C8402726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F7181-F8E2-D902-310C-1CE69372D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5FDEA-CBCB-BDD1-1E3B-711F34E8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9C472-BBCD-7CFB-373C-3E82D6C7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3B518-CC2B-FD66-39DA-13F7AF83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611C00-4B54-2144-D4E6-D25E050A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F3A34-C8DA-7DD8-FBD4-C00B976F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85C1F-2489-CFBE-7EB5-0AB6BFDC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F8E1-7725-48F7-9692-724D7479E2C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CEECD-E027-490B-BCEE-5C07CED8A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2FF6-D62C-059A-1B5B-E8FC1293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DE55-AAE8-434A-8A68-050C0B2C6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9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534E8B4-B9EF-ED78-842D-DC71A5B163D6}"/>
              </a:ext>
            </a:extLst>
          </p:cNvPr>
          <p:cNvSpPr/>
          <p:nvPr/>
        </p:nvSpPr>
        <p:spPr>
          <a:xfrm>
            <a:off x="854110" y="422030"/>
            <a:ext cx="864158" cy="823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D6110F-0D74-403D-793C-6664E457410B}"/>
              </a:ext>
            </a:extLst>
          </p:cNvPr>
          <p:cNvSpPr/>
          <p:nvPr/>
        </p:nvSpPr>
        <p:spPr>
          <a:xfrm>
            <a:off x="854110" y="1398395"/>
            <a:ext cx="864158" cy="823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249A82-3535-FC1C-682D-2CDEE7FCB5E5}"/>
              </a:ext>
            </a:extLst>
          </p:cNvPr>
          <p:cNvSpPr/>
          <p:nvPr/>
        </p:nvSpPr>
        <p:spPr>
          <a:xfrm>
            <a:off x="854110" y="2374760"/>
            <a:ext cx="864158" cy="823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247970-8041-1BBC-CE9D-04DAB568A8EA}"/>
              </a:ext>
            </a:extLst>
          </p:cNvPr>
          <p:cNvSpPr/>
          <p:nvPr/>
        </p:nvSpPr>
        <p:spPr>
          <a:xfrm>
            <a:off x="854110" y="3351125"/>
            <a:ext cx="864158" cy="823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2EDFC5-0A79-4700-5F21-96157C9B027B}"/>
              </a:ext>
            </a:extLst>
          </p:cNvPr>
          <p:cNvSpPr/>
          <p:nvPr/>
        </p:nvSpPr>
        <p:spPr>
          <a:xfrm>
            <a:off x="854110" y="4327490"/>
            <a:ext cx="864158" cy="823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F238782-3B1D-D9FE-4238-657975698D06}"/>
              </a:ext>
            </a:extLst>
          </p:cNvPr>
          <p:cNvSpPr/>
          <p:nvPr/>
        </p:nvSpPr>
        <p:spPr>
          <a:xfrm>
            <a:off x="854110" y="5303855"/>
            <a:ext cx="864158" cy="823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63DA75-22F3-4174-4D7C-3DD5DCBD3283}"/>
              </a:ext>
            </a:extLst>
          </p:cNvPr>
          <p:cNvSpPr/>
          <p:nvPr/>
        </p:nvSpPr>
        <p:spPr>
          <a:xfrm>
            <a:off x="3064747" y="70338"/>
            <a:ext cx="723482" cy="6551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532969-151D-763A-E158-9A4B4972A8EC}"/>
              </a:ext>
            </a:extLst>
          </p:cNvPr>
          <p:cNvSpPr/>
          <p:nvPr/>
        </p:nvSpPr>
        <p:spPr>
          <a:xfrm>
            <a:off x="4230637" y="2864337"/>
            <a:ext cx="1708220" cy="823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BE5FFC-3079-2F34-CF16-202191A8C6C7}"/>
              </a:ext>
            </a:extLst>
          </p:cNvPr>
          <p:cNvSpPr/>
          <p:nvPr/>
        </p:nvSpPr>
        <p:spPr>
          <a:xfrm>
            <a:off x="6481187" y="70338"/>
            <a:ext cx="723482" cy="6551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55CA6AC-4804-1CAD-3C1C-549E6C45A093}"/>
              </a:ext>
            </a:extLst>
          </p:cNvPr>
          <p:cNvSpPr/>
          <p:nvPr/>
        </p:nvSpPr>
        <p:spPr>
          <a:xfrm>
            <a:off x="7746999" y="2833104"/>
            <a:ext cx="1708220" cy="823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97E0AD-B166-83C5-1B2E-35B918A3E6BC}"/>
              </a:ext>
            </a:extLst>
          </p:cNvPr>
          <p:cNvSpPr/>
          <p:nvPr/>
        </p:nvSpPr>
        <p:spPr>
          <a:xfrm>
            <a:off x="3253153" y="236136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A558537-54DE-FE59-E784-A26EAA8750F8}"/>
              </a:ext>
            </a:extLst>
          </p:cNvPr>
          <p:cNvSpPr/>
          <p:nvPr/>
        </p:nvSpPr>
        <p:spPr>
          <a:xfrm>
            <a:off x="3243106" y="650629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3426735-FA5F-1BA0-0AC4-2886E0D19F83}"/>
              </a:ext>
            </a:extLst>
          </p:cNvPr>
          <p:cNvSpPr/>
          <p:nvPr/>
        </p:nvSpPr>
        <p:spPr>
          <a:xfrm>
            <a:off x="3243105" y="1085215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EC8FD4B-9ECA-BC1A-1E50-119719BC1477}"/>
              </a:ext>
            </a:extLst>
          </p:cNvPr>
          <p:cNvSpPr/>
          <p:nvPr/>
        </p:nvSpPr>
        <p:spPr>
          <a:xfrm>
            <a:off x="3253153" y="1567529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435822C-0F5E-FDF6-E46D-FF2AF403D531}"/>
              </a:ext>
            </a:extLst>
          </p:cNvPr>
          <p:cNvSpPr/>
          <p:nvPr/>
        </p:nvSpPr>
        <p:spPr>
          <a:xfrm>
            <a:off x="3229288" y="6105627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EFD7D00-6FEF-F9A8-112E-1409E4128DD6}"/>
              </a:ext>
            </a:extLst>
          </p:cNvPr>
          <p:cNvSpPr/>
          <p:nvPr/>
        </p:nvSpPr>
        <p:spPr>
          <a:xfrm>
            <a:off x="3229288" y="5623313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96856A-D8B0-57B2-7B8A-ECD5F2F53DB3}"/>
              </a:ext>
            </a:extLst>
          </p:cNvPr>
          <p:cNvSpPr/>
          <p:nvPr/>
        </p:nvSpPr>
        <p:spPr>
          <a:xfrm>
            <a:off x="3229287" y="5140999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D671E4B-C0D9-4333-D466-2E8F4D26ACBA}"/>
              </a:ext>
            </a:extLst>
          </p:cNvPr>
          <p:cNvSpPr/>
          <p:nvPr/>
        </p:nvSpPr>
        <p:spPr>
          <a:xfrm>
            <a:off x="3229286" y="4612203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121B5C2-1697-EA7A-2DD6-08DCDB1EA213}"/>
              </a:ext>
            </a:extLst>
          </p:cNvPr>
          <p:cNvSpPr/>
          <p:nvPr/>
        </p:nvSpPr>
        <p:spPr>
          <a:xfrm rot="16200000">
            <a:off x="3092098" y="2816907"/>
            <a:ext cx="668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43CD807-87AE-C496-0C03-CC5F06741C24}"/>
              </a:ext>
            </a:extLst>
          </p:cNvPr>
          <p:cNvSpPr/>
          <p:nvPr/>
        </p:nvSpPr>
        <p:spPr>
          <a:xfrm>
            <a:off x="6669599" y="156289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3E76AD3-457F-5557-ACA8-2522D41C3E11}"/>
              </a:ext>
            </a:extLst>
          </p:cNvPr>
          <p:cNvSpPr/>
          <p:nvPr/>
        </p:nvSpPr>
        <p:spPr>
          <a:xfrm>
            <a:off x="6659552" y="570782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3CCA4B-6081-EB48-3D8E-161EF9D2B26B}"/>
              </a:ext>
            </a:extLst>
          </p:cNvPr>
          <p:cNvSpPr/>
          <p:nvPr/>
        </p:nvSpPr>
        <p:spPr>
          <a:xfrm>
            <a:off x="6659551" y="1005368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6FFEBB9-D75D-B6F0-D24C-E9F28AACCA64}"/>
              </a:ext>
            </a:extLst>
          </p:cNvPr>
          <p:cNvSpPr/>
          <p:nvPr/>
        </p:nvSpPr>
        <p:spPr>
          <a:xfrm>
            <a:off x="6669599" y="1487682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E945BB-DF26-A98D-BB0A-DA8D01BB6658}"/>
              </a:ext>
            </a:extLst>
          </p:cNvPr>
          <p:cNvSpPr/>
          <p:nvPr/>
        </p:nvSpPr>
        <p:spPr>
          <a:xfrm>
            <a:off x="6645734" y="6025780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6A6D90C-DA70-79E1-0E7F-40F231AAC6B0}"/>
              </a:ext>
            </a:extLst>
          </p:cNvPr>
          <p:cNvSpPr/>
          <p:nvPr/>
        </p:nvSpPr>
        <p:spPr>
          <a:xfrm>
            <a:off x="6645734" y="5543466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DF4E7F3-8D83-9883-0A91-404C6FF446AC}"/>
              </a:ext>
            </a:extLst>
          </p:cNvPr>
          <p:cNvSpPr/>
          <p:nvPr/>
        </p:nvSpPr>
        <p:spPr>
          <a:xfrm>
            <a:off x="6645733" y="5061152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67FB382-8CB8-EE1B-1115-EE8ED1F48B12}"/>
              </a:ext>
            </a:extLst>
          </p:cNvPr>
          <p:cNvSpPr/>
          <p:nvPr/>
        </p:nvSpPr>
        <p:spPr>
          <a:xfrm>
            <a:off x="6645732" y="4532356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8D4FF6-F26D-7B35-5779-7F138F0B73C3}"/>
              </a:ext>
            </a:extLst>
          </p:cNvPr>
          <p:cNvSpPr/>
          <p:nvPr/>
        </p:nvSpPr>
        <p:spPr>
          <a:xfrm rot="16200000">
            <a:off x="6508544" y="2737060"/>
            <a:ext cx="668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422BBF5-2BE4-FAA0-E15F-E002AB241276}"/>
              </a:ext>
            </a:extLst>
          </p:cNvPr>
          <p:cNvCxnSpPr>
            <a:stCxn id="4" idx="6"/>
            <a:endCxn id="22" idx="0"/>
          </p:cNvCxnSpPr>
          <p:nvPr/>
        </p:nvCxnSpPr>
        <p:spPr>
          <a:xfrm>
            <a:off x="1718268" y="834013"/>
            <a:ext cx="1246552" cy="244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ED59864-31FB-3751-2DED-D6704D68CCB0}"/>
              </a:ext>
            </a:extLst>
          </p:cNvPr>
          <p:cNvCxnSpPr>
            <a:stCxn id="5" idx="6"/>
            <a:endCxn id="22" idx="0"/>
          </p:cNvCxnSpPr>
          <p:nvPr/>
        </p:nvCxnSpPr>
        <p:spPr>
          <a:xfrm>
            <a:off x="1718268" y="1810378"/>
            <a:ext cx="1246552" cy="146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0D257EC-DA06-B970-FAFC-383FEA04F8D0}"/>
              </a:ext>
            </a:extLst>
          </p:cNvPr>
          <p:cNvCxnSpPr>
            <a:stCxn id="6" idx="6"/>
            <a:endCxn id="22" idx="0"/>
          </p:cNvCxnSpPr>
          <p:nvPr/>
        </p:nvCxnSpPr>
        <p:spPr>
          <a:xfrm>
            <a:off x="1718268" y="2786743"/>
            <a:ext cx="1246552" cy="4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2B9D3CA-5ECC-B07A-082D-AC9A5F122E72}"/>
              </a:ext>
            </a:extLst>
          </p:cNvPr>
          <p:cNvCxnSpPr>
            <a:stCxn id="7" idx="6"/>
            <a:endCxn id="22" idx="0"/>
          </p:cNvCxnSpPr>
          <p:nvPr/>
        </p:nvCxnSpPr>
        <p:spPr>
          <a:xfrm flipV="1">
            <a:off x="1718268" y="3278572"/>
            <a:ext cx="1246552" cy="48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3B08B4B-49D7-6D0E-A2E1-6C2C0BB97B36}"/>
              </a:ext>
            </a:extLst>
          </p:cNvPr>
          <p:cNvCxnSpPr>
            <a:stCxn id="8" idx="6"/>
            <a:endCxn id="22" idx="0"/>
          </p:cNvCxnSpPr>
          <p:nvPr/>
        </p:nvCxnSpPr>
        <p:spPr>
          <a:xfrm flipV="1">
            <a:off x="1718268" y="3278572"/>
            <a:ext cx="1246552" cy="146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10AA733-682C-392A-2FFF-8F5AB734F813}"/>
              </a:ext>
            </a:extLst>
          </p:cNvPr>
          <p:cNvCxnSpPr>
            <a:stCxn id="9" idx="6"/>
            <a:endCxn id="22" idx="0"/>
          </p:cNvCxnSpPr>
          <p:nvPr/>
        </p:nvCxnSpPr>
        <p:spPr>
          <a:xfrm flipV="1">
            <a:off x="1718268" y="3278572"/>
            <a:ext cx="1246552" cy="243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ADA60CB-69A1-B44E-9ADE-6B88E3F06828}"/>
              </a:ext>
            </a:extLst>
          </p:cNvPr>
          <p:cNvCxnSpPr>
            <a:cxnSpLocks/>
            <a:stCxn id="22" idx="2"/>
            <a:endCxn id="11" idx="1"/>
          </p:cNvCxnSpPr>
          <p:nvPr/>
        </p:nvCxnSpPr>
        <p:spPr>
          <a:xfrm flipV="1">
            <a:off x="3888150" y="3276320"/>
            <a:ext cx="342487" cy="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981E0C7-A9CF-6143-5DBD-3F0FA4879FD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938857" y="3276319"/>
            <a:ext cx="542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DBE179A-5990-BA36-D374-4E20066FDED8}"/>
              </a:ext>
            </a:extLst>
          </p:cNvPr>
          <p:cNvCxnSpPr>
            <a:cxnSpLocks/>
          </p:cNvCxnSpPr>
          <p:nvPr/>
        </p:nvCxnSpPr>
        <p:spPr>
          <a:xfrm flipV="1">
            <a:off x="7254635" y="3276319"/>
            <a:ext cx="542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8D2ADCB-4D2D-0027-5346-983B147B14CB}"/>
              </a:ext>
            </a:extLst>
          </p:cNvPr>
          <p:cNvSpPr/>
          <p:nvPr/>
        </p:nvSpPr>
        <p:spPr>
          <a:xfrm>
            <a:off x="9750250" y="75362"/>
            <a:ext cx="723482" cy="6551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FE366B8-EF2A-32BC-F08B-951DD03BC907}"/>
              </a:ext>
            </a:extLst>
          </p:cNvPr>
          <p:cNvSpPr/>
          <p:nvPr/>
        </p:nvSpPr>
        <p:spPr>
          <a:xfrm>
            <a:off x="9938662" y="161313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50A9F39-02C5-2E40-B3EE-230CAEB249A7}"/>
              </a:ext>
            </a:extLst>
          </p:cNvPr>
          <p:cNvSpPr/>
          <p:nvPr/>
        </p:nvSpPr>
        <p:spPr>
          <a:xfrm>
            <a:off x="9928615" y="575806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7DC5CBA-7C3D-9E2E-8B60-100BDBBE0E43}"/>
              </a:ext>
            </a:extLst>
          </p:cNvPr>
          <p:cNvSpPr/>
          <p:nvPr/>
        </p:nvSpPr>
        <p:spPr>
          <a:xfrm>
            <a:off x="9928614" y="1010392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51B44A2-25DF-31A0-B0CF-5089F207BB63}"/>
              </a:ext>
            </a:extLst>
          </p:cNvPr>
          <p:cNvSpPr/>
          <p:nvPr/>
        </p:nvSpPr>
        <p:spPr>
          <a:xfrm>
            <a:off x="9938662" y="1492706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9C3ACE9-78F1-F000-AF88-80444C2B5FCC}"/>
              </a:ext>
            </a:extLst>
          </p:cNvPr>
          <p:cNvSpPr/>
          <p:nvPr/>
        </p:nvSpPr>
        <p:spPr>
          <a:xfrm>
            <a:off x="9914797" y="6030804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85CD3AA-4CCB-5511-0F4A-320F351D1B2F}"/>
              </a:ext>
            </a:extLst>
          </p:cNvPr>
          <p:cNvSpPr/>
          <p:nvPr/>
        </p:nvSpPr>
        <p:spPr>
          <a:xfrm>
            <a:off x="9914797" y="5548490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EDF7C6A-7946-A03E-5E36-C0DE9D273373}"/>
              </a:ext>
            </a:extLst>
          </p:cNvPr>
          <p:cNvSpPr/>
          <p:nvPr/>
        </p:nvSpPr>
        <p:spPr>
          <a:xfrm>
            <a:off x="9914796" y="5066176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9FAEF74-29BF-6E41-BA98-14BC86DB98F3}"/>
              </a:ext>
            </a:extLst>
          </p:cNvPr>
          <p:cNvSpPr/>
          <p:nvPr/>
        </p:nvSpPr>
        <p:spPr>
          <a:xfrm>
            <a:off x="9914795" y="4537380"/>
            <a:ext cx="394399" cy="366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B68EFC5-AEED-E366-794E-7A21FEBD4C16}"/>
              </a:ext>
            </a:extLst>
          </p:cNvPr>
          <p:cNvSpPr/>
          <p:nvPr/>
        </p:nvSpPr>
        <p:spPr>
          <a:xfrm rot="16200000">
            <a:off x="9777607" y="2742084"/>
            <a:ext cx="668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C813E48-3D97-BDA8-61DF-DEED630B3046}"/>
              </a:ext>
            </a:extLst>
          </p:cNvPr>
          <p:cNvSpPr/>
          <p:nvPr/>
        </p:nvSpPr>
        <p:spPr>
          <a:xfrm>
            <a:off x="11146969" y="2374760"/>
            <a:ext cx="864158" cy="823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5CAF27B-1A98-B421-3146-9662B9B41AEE}"/>
              </a:ext>
            </a:extLst>
          </p:cNvPr>
          <p:cNvSpPr/>
          <p:nvPr/>
        </p:nvSpPr>
        <p:spPr>
          <a:xfrm>
            <a:off x="11146969" y="3351125"/>
            <a:ext cx="864158" cy="823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DEA44F0-B3CE-EF7C-9873-4CDB19382E03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flipV="1">
            <a:off x="10573659" y="2786743"/>
            <a:ext cx="573310" cy="417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CF646E0-6ADF-D73E-A4A2-6F06B32D2632}"/>
              </a:ext>
            </a:extLst>
          </p:cNvPr>
          <p:cNvCxnSpPr>
            <a:cxnSpLocks/>
            <a:stCxn id="62" idx="2"/>
            <a:endCxn id="64" idx="2"/>
          </p:cNvCxnSpPr>
          <p:nvPr/>
        </p:nvCxnSpPr>
        <p:spPr>
          <a:xfrm>
            <a:off x="10573659" y="3203749"/>
            <a:ext cx="573310" cy="55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9955CDC2-34FF-228D-8E77-7F033EA88E8E}"/>
              </a:ext>
            </a:extLst>
          </p:cNvPr>
          <p:cNvSpPr/>
          <p:nvPr/>
        </p:nvSpPr>
        <p:spPr>
          <a:xfrm>
            <a:off x="3064747" y="6677998"/>
            <a:ext cx="7264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3F03994-7E42-D316-ACEC-8A3F4D598007}"/>
              </a:ext>
            </a:extLst>
          </p:cNvPr>
          <p:cNvSpPr/>
          <p:nvPr/>
        </p:nvSpPr>
        <p:spPr>
          <a:xfrm>
            <a:off x="6478188" y="6689685"/>
            <a:ext cx="7264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7E27DC3-1F14-5DEC-9D67-6D110AC8E219}"/>
              </a:ext>
            </a:extLst>
          </p:cNvPr>
          <p:cNvSpPr/>
          <p:nvPr/>
        </p:nvSpPr>
        <p:spPr>
          <a:xfrm>
            <a:off x="9772620" y="6689685"/>
            <a:ext cx="7264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8F986E4-B690-956A-AA01-65A9731F75A9}"/>
              </a:ext>
            </a:extLst>
          </p:cNvPr>
          <p:cNvSpPr/>
          <p:nvPr/>
        </p:nvSpPr>
        <p:spPr>
          <a:xfrm>
            <a:off x="1013009" y="6677998"/>
            <a:ext cx="4555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24B38F4-9FF1-52B3-9CAC-EC85CD9CE748}"/>
              </a:ext>
            </a:extLst>
          </p:cNvPr>
          <p:cNvSpPr/>
          <p:nvPr/>
        </p:nvSpPr>
        <p:spPr>
          <a:xfrm>
            <a:off x="11351260" y="6695243"/>
            <a:ext cx="4555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61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震 顾</dc:creator>
  <cp:lastModifiedBy>震 顾</cp:lastModifiedBy>
  <cp:revision>1</cp:revision>
  <dcterms:created xsi:type="dcterms:W3CDTF">2023-06-28T13:51:40Z</dcterms:created>
  <dcterms:modified xsi:type="dcterms:W3CDTF">2023-06-28T13:52:25Z</dcterms:modified>
</cp:coreProperties>
</file>