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FA06E-B845-3833-9CCE-FE38554E1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02E10-66C4-6341-5A13-7B3CF72E5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3A7F0-DB74-7F55-F00D-684A8F80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066C6-7659-C4C6-B047-6F6D6F1C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C286D-D7E2-4196-2696-E3E8AA0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0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F583-1F78-2436-B591-92E6EA72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DBC56-7A48-5F5A-8A3A-C209F85DD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6DE9B-0970-F731-1110-360DAD1E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B431F-A8F5-8E8D-FC4B-74C53BE1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763B1-0C97-4FE5-A98F-CAD5D47D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2B68B9-39B9-5500-83D3-CD0C9F0A7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E244D0-6A57-5110-416D-C714E8DE1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E49BF-3CF2-3047-6B66-BDB8A37B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69AD5-8E6A-F364-BB22-F363998F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C6BDE-D683-F62F-89AB-E8672001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BF444-1093-46BE-7309-A0FE2F7F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5B71-446A-7714-0FCC-68942060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E7F2A-68EA-F5D2-CF9E-F6648CAA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40478-F783-D1C9-71E6-6613B4A1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3D1B0-9255-0F84-1C9C-16AD0DDB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5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C3A34-EBF7-1902-ADE5-3016DD58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B286-B542-1FFB-DEB7-226C8336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35938-3A0E-7E7C-B977-83579925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45D54-61AF-47D0-9582-9DE1B609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30FF-59FB-10CF-C1A8-431483C0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9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62D6-4F5B-9BB1-A140-73D2254E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9C800-A1A8-8884-5B3D-9655029C9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138B0-E610-2251-762E-ADF584EF9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B5255-816C-1E8D-A9A1-696E1280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7E234-270A-11F1-A186-098BF33F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52849-34C1-CD53-FC22-D452539C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9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6177A-2710-AF5C-7D91-4AACB458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FB80B-4AB9-9C99-10CE-7C13720F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FBFAA-814F-0DE8-E904-C19E4BAA5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D30800-C0CF-FDAE-78D8-65FD9AABC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870906-6FDC-FD8B-AC4D-7F4417896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73C375-216C-BE99-52C0-22709378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175F0E-6F4A-BCAC-2F05-1DD15285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25DBF1-76AE-FC3E-E165-618BA92D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7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A9CB8-8AE0-A1D9-1181-1CA8D75F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C71D10-4841-EDFF-7E5B-8A3ABE4C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42A441-F781-640A-7C2D-5BED6209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126118-1917-720C-F316-EA68C2F9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9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8E22AF-72F9-5DC5-9012-242D681C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A419CA-93EB-5B3E-C8D1-3FB26346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8828D7-D927-B410-5131-B350E6F0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6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3C0C-5BC4-2740-B666-8C3B3F3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828D7-6A47-E1EA-54D2-1CC30D53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9F50F5-5654-2C7D-E45B-29ED47B63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C4C7E-162B-D7F1-FC9D-82F9AE8A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A2AAB3-EEB4-EB91-60C1-6E4B852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FFC43-DC0E-BEC4-E830-5FE747B6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51761-5F43-EFDC-9019-9E13B4DC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E3CB26-DA19-E9BB-623F-6283559C1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A2D3F-ACED-1A46-8787-CB1EA15A4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1D46B-BA5C-711C-CD67-2143BE3A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95BBF-AFE3-9C0C-C507-3184B4E0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B13FE-1196-2249-3A50-94569483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8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9F0EE7-BB69-46AF-66A9-60A4F7F7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CBC1F-E6D1-B897-ECAD-E191F19A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5DE56-FB0E-259C-9DF3-781290ACE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B8E6-AD4C-459F-A539-2B44C0C437D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F629B-7C10-5D0A-40D8-D0C573680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D03F4-A381-7BB7-8B9A-2C1D439BE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1029-28E8-4D45-A2FD-C7763854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4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80C93436-BB62-0303-5FD3-CB200680B740}"/>
              </a:ext>
            </a:extLst>
          </p:cNvPr>
          <p:cNvSpPr/>
          <p:nvPr/>
        </p:nvSpPr>
        <p:spPr>
          <a:xfrm>
            <a:off x="695607" y="192506"/>
            <a:ext cx="4018184" cy="15496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Environment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16FBD7-A20A-4360-AA1E-26B3C7672425}"/>
              </a:ext>
            </a:extLst>
          </p:cNvPr>
          <p:cNvSpPr/>
          <p:nvPr/>
        </p:nvSpPr>
        <p:spPr>
          <a:xfrm>
            <a:off x="1241659" y="4215864"/>
            <a:ext cx="2926080" cy="218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10E3A3F8-DB35-9794-DBD4-E2700986B331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0800000" flipH="1" flipV="1">
            <a:off x="695607" y="967340"/>
            <a:ext cx="546052" cy="4340992"/>
          </a:xfrm>
          <a:prstGeom prst="bentConnector3">
            <a:avLst>
              <a:gd name="adj1" fmla="val -41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A17F2A1-23EB-98DB-C723-CF4833E1C1B7}"/>
              </a:ext>
            </a:extLst>
          </p:cNvPr>
          <p:cNvSpPr txBox="1"/>
          <p:nvPr/>
        </p:nvSpPr>
        <p:spPr>
          <a:xfrm>
            <a:off x="567891" y="250567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State: </a:t>
            </a:r>
            <a:r>
              <a:rPr lang="en-US" altLang="zh-CN" dirty="0" err="1"/>
              <a:t>all_state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C0D5C1-56FD-2973-5374-9DE511EED849}"/>
              </a:ext>
            </a:extLst>
          </p:cNvPr>
          <p:cNvSpPr txBox="1"/>
          <p:nvPr/>
        </p:nvSpPr>
        <p:spPr>
          <a:xfrm>
            <a:off x="5505650" y="2175309"/>
            <a:ext cx="31213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S1: </a:t>
            </a:r>
            <a:r>
              <a:rPr lang="en-US" altLang="zh-CN" dirty="0" err="1"/>
              <a:t>get_all_states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S2: </a:t>
            </a:r>
            <a:r>
              <a:rPr lang="en-US" altLang="zh-CN" dirty="0" err="1"/>
              <a:t>iter</a:t>
            </a:r>
            <a:r>
              <a:rPr lang="en-US" altLang="zh-CN" dirty="0"/>
              <a:t>(epoch):</a:t>
            </a:r>
          </a:p>
          <a:p>
            <a:r>
              <a:rPr lang="en-US" altLang="zh-CN" dirty="0"/>
              <a:t>S4:     </a:t>
            </a:r>
            <a:r>
              <a:rPr lang="en-US" altLang="zh-CN" dirty="0" err="1"/>
              <a:t>Agent_get_action</a:t>
            </a:r>
            <a:r>
              <a:rPr lang="en-US" altLang="zh-CN" dirty="0"/>
              <a:t>(state)</a:t>
            </a:r>
            <a:br>
              <a:rPr lang="en-US" altLang="zh-CN" dirty="0"/>
            </a:br>
            <a:r>
              <a:rPr lang="en-US" altLang="zh-CN" dirty="0"/>
              <a:t>S5:     </a:t>
            </a:r>
            <a:r>
              <a:rPr lang="en-US" altLang="zh-CN" dirty="0" err="1"/>
              <a:t>next_state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S6:      Done-&gt;break</a:t>
            </a:r>
          </a:p>
          <a:p>
            <a:r>
              <a:rPr lang="en-US" altLang="zh-CN" dirty="0"/>
              <a:t>S7: backup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019E7C-DD56-77C5-3B7C-73B23A551892}"/>
              </a:ext>
            </a:extLst>
          </p:cNvPr>
          <p:cNvSpPr txBox="1"/>
          <p:nvPr/>
        </p:nvSpPr>
        <p:spPr>
          <a:xfrm>
            <a:off x="1973179" y="3292534"/>
            <a:ext cx="174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Getaction</a:t>
            </a:r>
            <a:r>
              <a:rPr lang="en-US" altLang="zh-CN" dirty="0"/>
              <a:t>(state)</a:t>
            </a:r>
          </a:p>
          <a:p>
            <a:r>
              <a:rPr lang="en-US" altLang="zh-CN" dirty="0"/>
              <a:t>Backup()</a:t>
            </a:r>
          </a:p>
          <a:p>
            <a:r>
              <a:rPr lang="en-US" altLang="zh-CN" dirty="0"/>
              <a:t>Reward()</a:t>
            </a:r>
            <a:endParaRPr lang="zh-CN" altLang="en-US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99CFB47D-7999-28C7-C051-C10CBC3ABB1B}"/>
              </a:ext>
            </a:extLst>
          </p:cNvPr>
          <p:cNvCxnSpPr>
            <a:cxnSpLocks/>
            <a:stCxn id="9" idx="3"/>
            <a:endCxn id="8" idx="6"/>
          </p:cNvCxnSpPr>
          <p:nvPr/>
        </p:nvCxnSpPr>
        <p:spPr>
          <a:xfrm flipV="1">
            <a:off x="4167739" y="967340"/>
            <a:ext cx="546052" cy="4340992"/>
          </a:xfrm>
          <a:prstGeom prst="bentConnector3">
            <a:avLst>
              <a:gd name="adj1" fmla="val 141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A3221B5-14F8-AA49-6E4D-63A317CCB8D0}"/>
              </a:ext>
            </a:extLst>
          </p:cNvPr>
          <p:cNvSpPr txBox="1"/>
          <p:nvPr/>
        </p:nvSpPr>
        <p:spPr>
          <a:xfrm>
            <a:off x="4120219" y="243953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01083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震 顾</dc:creator>
  <cp:lastModifiedBy>震 顾</cp:lastModifiedBy>
  <cp:revision>1</cp:revision>
  <dcterms:created xsi:type="dcterms:W3CDTF">2023-07-19T13:22:38Z</dcterms:created>
  <dcterms:modified xsi:type="dcterms:W3CDTF">2023-07-19T13:23:03Z</dcterms:modified>
</cp:coreProperties>
</file>