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d02c9035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d02c9035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d02c9035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d02c9035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d02c90356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d02c9035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d02c9035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d02c9035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d02c9035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d02c9035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d02c9035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d02c9035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d02c9035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d02c903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d02c9035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d02c9035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d02c903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d02c903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d02c9035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d02c9035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d02c9035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d02c9035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d02c9035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d02c9035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d02c9035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d02c9035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d02c9035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d02c9035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1d02c9035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1d02c9035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d02c9035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d02c9035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angeladuckworth.com/qa/" TargetMode="External"/><Relationship Id="rId4" Type="http://schemas.openxmlformats.org/officeDocument/2006/relationships/hyperlink" Target="https://characterlab.org/playbooks/grit/" TargetMode="External"/><Relationship Id="rId5" Type="http://schemas.openxmlformats.org/officeDocument/2006/relationships/hyperlink" Target="https://www.ets.org/pdfs/toefl/toefl-ibt-speaking-rubrics.pdf" TargetMode="External"/><Relationship Id="rId6" Type="http://schemas.openxmlformats.org/officeDocument/2006/relationships/hyperlink" Target="https://www.dropbox.com/scl/fi/x09lzwh7gzoq08fi2j4eu/DuckworthPetersonMatthewsKelly_2007_PerseveranceandPassion.pdf?rlkey=5hof011ac5reiqmgw9ye7en0d&amp;e=1&amp;dl=0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Duckworth &amp; Abdullah Anas Alsalman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Repeat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05450"/>
            <a:ext cx="8520600" cy="4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8325" y="1528075"/>
            <a:ext cx="2707924" cy="2707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works because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only “Improve” what you can “Measure.”</a:t>
            </a:r>
            <a:br>
              <a:rPr lang="en"/>
            </a:br>
            <a:r>
              <a:rPr lang="en"/>
              <a:t>Otherwise, what are you even aiming for?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Life is like a marathon, not a sprint.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example, we chose “running speed”, which is pretty direct, but what about something with more aspects, like studying for the TOEFL?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Measure an aspect of performance (TOEFL example)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you’re studying for the TOEFL, you probably want to enhance your overall english usage abilities.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to improve your grit, you have to focus on one thing at a time. Let’s say you want to enhance your the Speaking ability.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To do so, record yourself responding to a TOEFL prompt.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3325" y="3433075"/>
            <a:ext cx="1472301" cy="147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Make efforts to improve it (TOEFL example)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Then, listen to your recording.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to take note of what you would want to do differently.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Possible Variables:</a:t>
            </a:r>
            <a:br>
              <a:rPr lang="en"/>
            </a:br>
            <a:r>
              <a:rPr lang="en"/>
              <a:t>- Rate of speech (less “uhh”s)</a:t>
            </a:r>
            <a:br>
              <a:rPr lang="en"/>
            </a:br>
            <a:r>
              <a:rPr lang="en"/>
              <a:t>- Vocabulary</a:t>
            </a:r>
            <a:br>
              <a:rPr lang="en"/>
            </a:br>
            <a:r>
              <a:rPr lang="en"/>
              <a:t>- Topic Development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https://www.ets.org/pdfs/toefl/toefl-ibt-speaking-rubrics.pdf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3) Repeat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05450"/>
            <a:ext cx="8520600" cy="4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450925" y="1288625"/>
            <a:ext cx="8520600" cy="4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br>
              <a:rPr lang="en"/>
            </a:br>
            <a:r>
              <a:rPr lang="en"/>
              <a:t>Repeat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100" y="1161850"/>
            <a:ext cx="3074150" cy="30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(Relation to Positive Psychology)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important that what you’re doing is something you’re passionate about because </a:t>
            </a:r>
            <a:r>
              <a:rPr i="1" lang="en"/>
              <a:t>doing something you don’t really like will wear you out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Also, don’t overwork yourself in a sudden, short period of time, </a:t>
            </a:r>
            <a:r>
              <a:rPr i="1" lang="en"/>
              <a:t>even when it’s something you deeply enjoy, </a:t>
            </a:r>
            <a:r>
              <a:rPr lang="en"/>
              <a:t>because that can lead to burnout and you might enjoy the activity less.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Duckworth: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https://angeladuckworth.com/qa/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CharacterLab: Grit Playbook: (more playbooks about other stuff!)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https://characterlab.org/playbooks/grit/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TOEFL Speaking Grading Rubric: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5"/>
              </a:rPr>
              <a:t>https://www.ets.org/pdfs/toefl/toefl-ibt-speaking-rubrics.pdf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Grit: Passion and Perseverance for long-term goals: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https://www.dropbox.com/scl/fi/x09lzwh7gzoq08fi2j4eu/DuckworthPetersonMatthewsKelly_2007_PerseveranceandPassion.pdf?rlkey=5hof011ac5reiqmgw9ye7en0d&amp;e=1&amp;dl=0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“Grit”?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Grit</a:t>
            </a:r>
            <a:r>
              <a:rPr lang="en"/>
              <a:t> is </a:t>
            </a:r>
            <a:r>
              <a:rPr b="1" lang="en"/>
              <a:t>being passionate </a:t>
            </a:r>
            <a:r>
              <a:rPr lang="en"/>
              <a:t>towards a long-term goal and, despite challenges or hindering obstacles, </a:t>
            </a:r>
            <a:r>
              <a:rPr b="1" lang="en"/>
              <a:t>persevering</a:t>
            </a:r>
            <a:r>
              <a:rPr lang="en"/>
              <a:t> until it is achieved.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is not grit: </a:t>
            </a:r>
            <a:r>
              <a:rPr lang="en"/>
              <a:t>natural</a:t>
            </a:r>
            <a:r>
              <a:rPr lang="en"/>
              <a:t> talent, luck, ability to learn, nor </a:t>
            </a:r>
            <a:r>
              <a:rPr lang="en"/>
              <a:t>is </a:t>
            </a:r>
            <a:r>
              <a:rPr i="1" lang="en"/>
              <a:t>really</a:t>
            </a:r>
            <a:r>
              <a:rPr lang="en"/>
              <a:t> wanting an outcome.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Those with grit are those who are achievers.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900" y="2479275"/>
            <a:ext cx="2844499" cy="239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Angela Duckworth’s gritty book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1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Angela Duckworth, a Penn psychologist professor, made a book and led a Ted Talk about Grit. Many results from her researches were discussed in this presentation. She specifically emphasizes how much more could be discovered in this field.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101" y="2507950"/>
            <a:ext cx="1894676" cy="24342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904900" y="2575425"/>
            <a:ext cx="33342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Angela founded a summer school for underserved children that was profiled as a Harvard Kennedy School case study and, in 2018, celebrated its 25th anniversary.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6850" y="2428050"/>
            <a:ext cx="1746075" cy="259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Grit and passion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Are all really important aspects contributing to grit.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Pursuing</a:t>
            </a:r>
            <a:r>
              <a:rPr lang="en"/>
              <a:t> something you</a:t>
            </a:r>
            <a:r>
              <a:rPr lang="en"/>
              <a:t> like</a:t>
            </a:r>
            <a:r>
              <a:rPr lang="en"/>
              <a:t>, understand, and have hopes for will motivate you to continue working towards achieving it, which is in itself greater grit.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These, most of the time, show up in extracurriculars and community activities.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 I gritty? Check your pulse!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</a:t>
            </a:r>
            <a:r>
              <a:rPr lang="en"/>
              <a:t>pursuing</a:t>
            </a:r>
            <a:r>
              <a:rPr lang="en"/>
              <a:t> a years-long goal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enjoy what you do every day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There’s an activity you love doing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Setbacks don’t discourage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finish what you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You’re always improving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Grit Genes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Grit, like many things, is </a:t>
            </a:r>
            <a:r>
              <a:rPr i="1" lang="en"/>
              <a:t>probably linked to your genes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But grit, like many things, is </a:t>
            </a:r>
            <a:r>
              <a:rPr i="1" lang="en"/>
              <a:t>definitely</a:t>
            </a:r>
            <a:r>
              <a:rPr i="1" lang="en"/>
              <a:t> improvable with effort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increase Grit?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increase grit, follow these simple steps: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Measure</a:t>
            </a:r>
            <a:r>
              <a:rPr lang="en"/>
              <a:t> one specific aspect of performance (no multitasking).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Deliberately make efforts to </a:t>
            </a:r>
            <a:r>
              <a:rPr b="1" lang="en"/>
              <a:t>improve</a:t>
            </a:r>
            <a:r>
              <a:rPr lang="en"/>
              <a:t> it.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Repeat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technique will allow you to be mindful and resilient!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Here’s an example.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en"/>
              <a:t>Measure an aspect of performance (Runner example)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want to become a faster runner, you can start by running and </a:t>
            </a:r>
            <a:r>
              <a:rPr i="1" lang="en"/>
              <a:t>timing your speed with a stopwatch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this example, you only focus on one thing: “Speed” (distance over time).</a:t>
            </a:r>
            <a:br>
              <a:rPr lang="en"/>
            </a:b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8325" y="2705575"/>
            <a:ext cx="2437925" cy="243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2) Make efforts to improve it</a:t>
            </a:r>
            <a:r>
              <a:rPr lang="en"/>
              <a:t> (Runner example)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your run, try to re-</a:t>
            </a:r>
            <a:r>
              <a:rPr lang="en"/>
              <a:t>strategize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What variables contributed to a faster time, and what variables lead to you losing time?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Some variables could include:</a:t>
            </a:r>
            <a:br>
              <a:rPr lang="en"/>
            </a:br>
            <a:r>
              <a:rPr lang="en"/>
              <a:t>- Hydration</a:t>
            </a:r>
            <a:br>
              <a:rPr lang="en"/>
            </a:br>
            <a:r>
              <a:rPr lang="en"/>
              <a:t>- The weather</a:t>
            </a:r>
            <a:br>
              <a:rPr lang="en"/>
            </a:br>
            <a:r>
              <a:rPr lang="en"/>
              <a:t>- Held weight (Bag items or heavy clothing)</a:t>
            </a:r>
            <a:br>
              <a:rPr lang="en"/>
            </a:br>
            <a:r>
              <a:rPr lang="en"/>
              <a:t>- Your posture or stance</a:t>
            </a:r>
            <a:br>
              <a:rPr lang="en"/>
            </a:br>
            <a:r>
              <a:rPr lang="en"/>
              <a:t>- The path you used to reach point B starting from 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tweak what you can. </a:t>
            </a:r>
            <a:r>
              <a:rPr b="1" lang="en"/>
              <a:t>Experiment!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