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520-CD88-4BC3-BFC3-87F5F453816C}" type="datetimeFigureOut">
              <a:rPr lang="ar-SA" smtClean="0"/>
              <a:pPr/>
              <a:t>28/12/1433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ghtning Bolt 5"/>
          <p:cNvSpPr/>
          <p:nvPr/>
        </p:nvSpPr>
        <p:spPr>
          <a:xfrm>
            <a:off x="4991100" y="3200400"/>
            <a:ext cx="1905000" cy="2286000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Sun 3"/>
          <p:cNvSpPr/>
          <p:nvPr/>
        </p:nvSpPr>
        <p:spPr>
          <a:xfrm>
            <a:off x="2247900" y="1371600"/>
            <a:ext cx="2057400" cy="18288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Cloud 4"/>
          <p:cNvSpPr/>
          <p:nvPr/>
        </p:nvSpPr>
        <p:spPr>
          <a:xfrm>
            <a:off x="2819400" y="2171700"/>
            <a:ext cx="3657600" cy="2057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~Mustafa~</dc:creator>
  <cp:lastModifiedBy>~Mustafa~</cp:lastModifiedBy>
  <cp:revision>10</cp:revision>
  <dcterms:created xsi:type="dcterms:W3CDTF">2012-11-12T15:46:47Z</dcterms:created>
  <dcterms:modified xsi:type="dcterms:W3CDTF">2012-11-12T17:27:05Z</dcterms:modified>
</cp:coreProperties>
</file>