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305" r:id="rId3"/>
    <p:sldId id="306" r:id="rId4"/>
    <p:sldId id="307" r:id="rId5"/>
    <p:sldId id="308" r:id="rId6"/>
  </p:sldIdLst>
  <p:sldSz cx="9144000" cy="6858000" type="screen4x3"/>
  <p:notesSz cx="6858000" cy="9144000"/>
  <p:photoAlbum showCaptions="1" layout="2pic" frame="frameStyle2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BBB665-DE66-4678-B94F-92F5A8F44E99}" type="datetimeFigureOut">
              <a:rPr lang="ar-SA" smtClean="0"/>
              <a:t>11/01/1434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4D27D2F-40AF-4E38-8AEA-028B40074567}" type="slidenum">
              <a:rPr lang="ar-SA" smtClean="0"/>
              <a:t>‹#›</a:t>
            </a:fld>
            <a:endParaRPr lang="ar-S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r" rtl="1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Grp="1" noUngrp="1" noChangeAspect="1"/>
          </p:cNvGrpSpPr>
          <p:nvPr/>
        </p:nvGrpSpPr>
        <p:grpSpPr>
          <a:xfrm>
            <a:off x="342900" y="1647825"/>
            <a:ext cx="4114800" cy="3573463"/>
            <a:chOff x="342900" y="1647825"/>
            <a:chExt cx="4114800" cy="3573463"/>
          </a:xfrm>
        </p:grpSpPr>
        <p:pic>
          <p:nvPicPr>
            <p:cNvPr id="3" name="Picture 2" descr="87016-nature-nature-wallpaper-2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342900" y="1647825"/>
              <a:ext cx="4114800" cy="3217863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342900" y="4878388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87016-nature-nature-wallpaper-2</a:t>
              </a:r>
              <a:endParaRPr lang="ar-SA" sz="1800"/>
            </a:p>
          </p:txBody>
        </p:sp>
      </p:grpSp>
      <p:grpSp>
        <p:nvGrpSpPr>
          <p:cNvPr id="9" name="Group 8"/>
          <p:cNvGrpSpPr>
            <a:grpSpLocks noGrp="1" noUngrp="1" noChangeAspect="1"/>
          </p:cNvGrpSpPr>
          <p:nvPr/>
        </p:nvGrpSpPr>
        <p:grpSpPr>
          <a:xfrm>
            <a:off x="4686300" y="1714500"/>
            <a:ext cx="4114800" cy="3441700"/>
            <a:chOff x="4686300" y="1714500"/>
            <a:chExt cx="4114800" cy="3441700"/>
          </a:xfrm>
        </p:grpSpPr>
        <p:pic>
          <p:nvPicPr>
            <p:cNvPr id="7" name="Picture 6" descr="Nature 444 photos.jpg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4686300" y="1714500"/>
              <a:ext cx="4114800" cy="3086100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4686300" y="481330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ar-SA" sz="1800" dirty="0" smtClean="0"/>
                <a:t>ممر في الحديقة </a:t>
              </a:r>
              <a:endParaRPr lang="ar-SA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Grp="1" noUngrp="1" noChangeAspect="1"/>
          </p:cNvGrpSpPr>
          <p:nvPr/>
        </p:nvGrpSpPr>
        <p:grpSpPr>
          <a:xfrm>
            <a:off x="342900" y="1714500"/>
            <a:ext cx="4114800" cy="3441700"/>
            <a:chOff x="342900" y="1714500"/>
            <a:chExt cx="4114800" cy="3441700"/>
          </a:xfrm>
        </p:grpSpPr>
        <p:pic>
          <p:nvPicPr>
            <p:cNvPr id="3" name="Picture 2" descr="nature6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342900" y="1714500"/>
              <a:ext cx="4114800" cy="3086100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342900" y="481330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nature6</a:t>
              </a:r>
              <a:endParaRPr lang="ar-SA" sz="1800"/>
            </a:p>
          </p:txBody>
        </p:sp>
      </p:grpSp>
      <p:grpSp>
        <p:nvGrpSpPr>
          <p:cNvPr id="9" name="Group 8"/>
          <p:cNvGrpSpPr>
            <a:grpSpLocks noGrp="1" noUngrp="1" noChangeAspect="1"/>
          </p:cNvGrpSpPr>
          <p:nvPr/>
        </p:nvGrpSpPr>
        <p:grpSpPr>
          <a:xfrm>
            <a:off x="4686300" y="1970088"/>
            <a:ext cx="4114800" cy="2930525"/>
            <a:chOff x="4686300" y="1970088"/>
            <a:chExt cx="4114800" cy="2930525"/>
          </a:xfrm>
        </p:grpSpPr>
        <p:pic>
          <p:nvPicPr>
            <p:cNvPr id="7" name="Picture 6" descr="nature desktop 8.jpg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4686300" y="1970088"/>
              <a:ext cx="4114800" cy="2574925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4686300" y="4557713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nature desktop 8</a:t>
              </a:r>
              <a:endParaRPr lang="ar-SA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Grp="1" noUngrp="1" noChangeAspect="1"/>
          </p:cNvGrpSpPr>
          <p:nvPr/>
        </p:nvGrpSpPr>
        <p:grpSpPr>
          <a:xfrm>
            <a:off x="342900" y="1714500"/>
            <a:ext cx="4114800" cy="3441700"/>
            <a:chOff x="342900" y="1714500"/>
            <a:chExt cx="4114800" cy="3441700"/>
          </a:xfrm>
        </p:grpSpPr>
        <p:pic>
          <p:nvPicPr>
            <p:cNvPr id="3" name="Picture 2" descr="nature3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342900" y="1714500"/>
              <a:ext cx="4114800" cy="3086100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342900" y="481330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nature3</a:t>
              </a:r>
              <a:endParaRPr lang="ar-SA" sz="1800"/>
            </a:p>
          </p:txBody>
        </p:sp>
      </p:grpSp>
      <p:grpSp>
        <p:nvGrpSpPr>
          <p:cNvPr id="9" name="Group 8"/>
          <p:cNvGrpSpPr>
            <a:grpSpLocks noGrp="1" noUngrp="1" noChangeAspect="1"/>
          </p:cNvGrpSpPr>
          <p:nvPr/>
        </p:nvGrpSpPr>
        <p:grpSpPr>
          <a:xfrm>
            <a:off x="4686300" y="2070100"/>
            <a:ext cx="4114800" cy="2728913"/>
            <a:chOff x="4686300" y="2070100"/>
            <a:chExt cx="4114800" cy="2728913"/>
          </a:xfrm>
        </p:grpSpPr>
        <p:pic>
          <p:nvPicPr>
            <p:cNvPr id="7" name="Picture 6" descr="nature.jpg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4686300" y="2070100"/>
              <a:ext cx="4114800" cy="2373313"/>
            </a:xfrm>
            <a:prstGeom prst="roundRect">
              <a:avLst>
                <a:gd name="adj" fmla="val 6500"/>
              </a:avLst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4686300" y="4456113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nature</a:t>
              </a:r>
              <a:endParaRPr lang="ar-SA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isPhoto="1"/>
        </p:nvSpPr>
        <p:spPr>
          <a:xfrm>
            <a:off x="2667000" y="685800"/>
            <a:ext cx="4114800" cy="56007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ar-SA" sz="4400" dirty="0" smtClean="0"/>
              <a:t>انتهى الدرس بحمد الله</a:t>
            </a:r>
            <a:endParaRPr lang="ar-SA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24</TotalTime>
  <Words>16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Photo Album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~Mustafa~</dc:creator>
  <cp:lastModifiedBy>~Mustafa~</cp:lastModifiedBy>
  <cp:revision>3</cp:revision>
  <dcterms:created xsi:type="dcterms:W3CDTF">2012-11-24T15:30:30Z</dcterms:created>
  <dcterms:modified xsi:type="dcterms:W3CDTF">2012-11-24T15:54:44Z</dcterms:modified>
</cp:coreProperties>
</file>