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13/01/1434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13/01/1434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13/01/1434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13/01/1434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13/01/1434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13/01/1434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13/01/1434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13/01/1434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13/01/1434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13/01/1434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13/01/1434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D3520-CD88-4BC3-BFC3-87F5F453816C}" type="datetimeFigureOut">
              <a:rPr lang="ar-SA" smtClean="0"/>
              <a:pPr/>
              <a:t>13/01/1434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ghtning Bolt 5"/>
          <p:cNvSpPr/>
          <p:nvPr/>
        </p:nvSpPr>
        <p:spPr>
          <a:xfrm>
            <a:off x="4648810" y="3390595"/>
            <a:ext cx="1905000" cy="2286000"/>
          </a:xfrm>
          <a:prstGeom prst="lightningBol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" name="Sun 3"/>
          <p:cNvSpPr/>
          <p:nvPr/>
        </p:nvSpPr>
        <p:spPr>
          <a:xfrm>
            <a:off x="2247900" y="1371600"/>
            <a:ext cx="2057400" cy="1828800"/>
          </a:xfrm>
          <a:prstGeom prst="su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Cloud 4"/>
          <p:cNvSpPr/>
          <p:nvPr/>
        </p:nvSpPr>
        <p:spPr>
          <a:xfrm>
            <a:off x="2651750" y="2353660"/>
            <a:ext cx="3657600" cy="2057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Down Arrow 6"/>
          <p:cNvSpPr/>
          <p:nvPr/>
        </p:nvSpPr>
        <p:spPr>
          <a:xfrm rot="16200000">
            <a:off x="5224885" y="5042010"/>
            <a:ext cx="1075340" cy="1920250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8" name="Down Arrow 7"/>
          <p:cNvSpPr/>
          <p:nvPr/>
        </p:nvSpPr>
        <p:spPr>
          <a:xfrm rot="10800000">
            <a:off x="7452375" y="3621025"/>
            <a:ext cx="1075340" cy="1920250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9" name="Down Arrow 8"/>
          <p:cNvSpPr/>
          <p:nvPr/>
        </p:nvSpPr>
        <p:spPr>
          <a:xfrm rot="10800000">
            <a:off x="7529185" y="510220"/>
            <a:ext cx="1075340" cy="1920250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10" name="Down Arrow 9"/>
          <p:cNvSpPr/>
          <p:nvPr/>
        </p:nvSpPr>
        <p:spPr>
          <a:xfrm rot="16200000">
            <a:off x="2306105" y="4965200"/>
            <a:ext cx="1075340" cy="1920250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12" name="Down Arrow 11"/>
          <p:cNvSpPr/>
          <p:nvPr/>
        </p:nvSpPr>
        <p:spPr>
          <a:xfrm rot="10800000" flipV="1">
            <a:off x="577880" y="3275380"/>
            <a:ext cx="1075340" cy="1920250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13" name="Down Arrow 12"/>
          <p:cNvSpPr/>
          <p:nvPr/>
        </p:nvSpPr>
        <p:spPr>
          <a:xfrm rot="10800000" flipV="1">
            <a:off x="654690" y="702245"/>
            <a:ext cx="1075340" cy="1920250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14" name="Down Arrow 13"/>
          <p:cNvSpPr/>
          <p:nvPr/>
        </p:nvSpPr>
        <p:spPr>
          <a:xfrm rot="5400000" flipH="1">
            <a:off x="2728560" y="-219475"/>
            <a:ext cx="1075340" cy="1920250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15" name="Down Arrow 14"/>
          <p:cNvSpPr/>
          <p:nvPr/>
        </p:nvSpPr>
        <p:spPr>
          <a:xfrm rot="5400000" flipH="1">
            <a:off x="5532125" y="-181070"/>
            <a:ext cx="1075340" cy="1920250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>
                <a:solidFill>
                  <a:srgbClr val="002060"/>
                </a:solidFill>
              </a:ln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~Mustafa~</dc:creator>
  <cp:lastModifiedBy>~Mustafa~</cp:lastModifiedBy>
  <cp:revision>10</cp:revision>
  <dcterms:created xsi:type="dcterms:W3CDTF">2012-11-12T15:46:47Z</dcterms:created>
  <dcterms:modified xsi:type="dcterms:W3CDTF">2012-11-26T16:02:34Z</dcterms:modified>
</cp:coreProperties>
</file>