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520-CD88-4BC3-BFC3-87F5F453816C}" type="datetimeFigureOut">
              <a:rPr lang="ar-SA" smtClean="0"/>
              <a:pPr/>
              <a:t>06/01/1434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A6F7-9DD1-41D2-A956-89C19C7CD0FC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31725" y="2814520"/>
            <a:ext cx="2112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الشكل الاصلي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un 21"/>
          <p:cNvSpPr/>
          <p:nvPr/>
        </p:nvSpPr>
        <p:spPr>
          <a:xfrm>
            <a:off x="7068325" y="202980"/>
            <a:ext cx="1766630" cy="1805035"/>
          </a:xfrm>
          <a:prstGeom prst="sun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TextBox 23"/>
          <p:cNvSpPr txBox="1"/>
          <p:nvPr/>
        </p:nvSpPr>
        <p:spPr>
          <a:xfrm>
            <a:off x="4802430" y="2814520"/>
            <a:ext cx="2112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الظل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0155" y="2852925"/>
            <a:ext cx="2112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الانعكاس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79175" y="6396335"/>
            <a:ext cx="17648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التوهج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8810" y="6027003"/>
            <a:ext cx="268835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تخفيف وتنعيم الحدود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Sun 38"/>
          <p:cNvSpPr/>
          <p:nvPr/>
        </p:nvSpPr>
        <p:spPr>
          <a:xfrm>
            <a:off x="4917645" y="202980"/>
            <a:ext cx="1766630" cy="1805035"/>
          </a:xfrm>
          <a:prstGeom prst="sun">
            <a:avLst/>
          </a:prstGeom>
          <a:solidFill>
            <a:srgbClr val="FFFF00"/>
          </a:solidFill>
          <a:effectLst>
            <a:outerShdw blurRad="50800" dist="139700" dir="2940000" sx="110000" sy="110000" rotWithShape="0">
              <a:srgbClr val="000000">
                <a:alpha val="5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Sun 39"/>
          <p:cNvSpPr/>
          <p:nvPr/>
        </p:nvSpPr>
        <p:spPr>
          <a:xfrm>
            <a:off x="2805370" y="202980"/>
            <a:ext cx="1766630" cy="1805035"/>
          </a:xfrm>
          <a:prstGeom prst="sun">
            <a:avLst/>
          </a:prstGeom>
          <a:solidFill>
            <a:srgbClr val="FFFF00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Sun 40"/>
          <p:cNvSpPr/>
          <p:nvPr/>
        </p:nvSpPr>
        <p:spPr>
          <a:xfrm>
            <a:off x="7377370" y="4235505"/>
            <a:ext cx="1766630" cy="1805035"/>
          </a:xfrm>
          <a:prstGeom prst="sun">
            <a:avLst/>
          </a:prstGeom>
          <a:solidFill>
            <a:srgbClr val="FFFF00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Sun 41"/>
          <p:cNvSpPr/>
          <p:nvPr/>
        </p:nvSpPr>
        <p:spPr>
          <a:xfrm>
            <a:off x="5071265" y="4235505"/>
            <a:ext cx="1766630" cy="1805035"/>
          </a:xfrm>
          <a:prstGeom prst="sun">
            <a:avLst/>
          </a:prstGeom>
          <a:solidFill>
            <a:srgbClr val="FFFF00"/>
          </a:solidFill>
          <a:effectLst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Sun 42"/>
          <p:cNvSpPr/>
          <p:nvPr/>
        </p:nvSpPr>
        <p:spPr>
          <a:xfrm>
            <a:off x="2843775" y="4120290"/>
            <a:ext cx="1766630" cy="1805035"/>
          </a:xfrm>
          <a:prstGeom prst="sun">
            <a:avLst/>
          </a:prstGeom>
          <a:solidFill>
            <a:srgbClr val="FFFF00"/>
          </a:solidFill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TextBox 43"/>
          <p:cNvSpPr txBox="1"/>
          <p:nvPr/>
        </p:nvSpPr>
        <p:spPr>
          <a:xfrm>
            <a:off x="2613345" y="6396335"/>
            <a:ext cx="21122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العمق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Sun 44"/>
          <p:cNvSpPr/>
          <p:nvPr/>
        </p:nvSpPr>
        <p:spPr>
          <a:xfrm>
            <a:off x="577880" y="433410"/>
            <a:ext cx="1766630" cy="1805035"/>
          </a:xfrm>
          <a:prstGeom prst="sun">
            <a:avLst/>
          </a:prstGeom>
          <a:solidFill>
            <a:srgbClr val="FFFF00"/>
          </a:solidFill>
          <a:effectLst/>
          <a:scene3d>
            <a:camera prst="isometricOffAxis2Left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Sun 46"/>
          <p:cNvSpPr/>
          <p:nvPr/>
        </p:nvSpPr>
        <p:spPr>
          <a:xfrm>
            <a:off x="462665" y="2430470"/>
            <a:ext cx="1766630" cy="1805035"/>
          </a:xfrm>
          <a:prstGeom prst="sun">
            <a:avLst/>
          </a:prstGeom>
          <a:solidFill>
            <a:srgbClr val="FFFF00"/>
          </a:solidFill>
          <a:effectLst/>
          <a:scene3d>
            <a:camera prst="perspectiveRelaxedModerately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Sun 47"/>
          <p:cNvSpPr/>
          <p:nvPr/>
        </p:nvSpPr>
        <p:spPr>
          <a:xfrm>
            <a:off x="462665" y="4273910"/>
            <a:ext cx="1766630" cy="1805035"/>
          </a:xfrm>
          <a:prstGeom prst="sun">
            <a:avLst/>
          </a:prstGeom>
          <a:solidFill>
            <a:srgbClr val="FFFF00"/>
          </a:solidFill>
          <a:effectLst/>
          <a:scene3d>
            <a:camera prst="isometricTopUp"/>
            <a:lightRig rig="threePt" dir="t"/>
          </a:scene3d>
          <a:sp3d>
            <a:bevelT prst="convex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TextBox 48"/>
          <p:cNvSpPr txBox="1"/>
          <p:nvPr/>
        </p:nvSpPr>
        <p:spPr>
          <a:xfrm>
            <a:off x="193830" y="6027003"/>
            <a:ext cx="211227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تأثير ثلاثي الابعاد مع تأثير العمق</a:t>
            </a:r>
            <a:endParaRPr lang="ar-SA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~Mustafa~</dc:creator>
  <cp:lastModifiedBy>~Mustafa~</cp:lastModifiedBy>
  <cp:revision>15</cp:revision>
  <dcterms:created xsi:type="dcterms:W3CDTF">2012-11-12T15:46:47Z</dcterms:created>
  <dcterms:modified xsi:type="dcterms:W3CDTF">2012-11-19T16:41:33Z</dcterms:modified>
</cp:coreProperties>
</file>