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photoAlbum showCaptions="1" layout="2picTitle" frame="frameStyle2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ED96-76DB-4699-876F-E3184C442547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49FADE-558E-4D11-B747-72709888D3A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ED96-76DB-4699-876F-E3184C442547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FADE-558E-4D11-B747-72709888D3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ED96-76DB-4699-876F-E3184C442547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FADE-558E-4D11-B747-72709888D3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00ED96-76DB-4699-876F-E3184C442547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949FADE-558E-4D11-B747-72709888D3A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ED96-76DB-4699-876F-E3184C442547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FADE-558E-4D11-B747-72709888D3A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ED96-76DB-4699-876F-E3184C442547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FADE-558E-4D11-B747-72709888D3A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FADE-558E-4D11-B747-72709888D3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ED96-76DB-4699-876F-E3184C442547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ED96-76DB-4699-876F-E3184C442547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FADE-558E-4D11-B747-72709888D3A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ED96-76DB-4699-876F-E3184C442547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FADE-558E-4D11-B747-72709888D3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00ED96-76DB-4699-876F-E3184C442547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49FADE-558E-4D11-B747-72709888D3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ED96-76DB-4699-876F-E3184C442547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49FADE-558E-4D11-B747-72709888D3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000ED96-76DB-4699-876F-E3184C442547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949FADE-558E-4D11-B747-72709888D3A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~</a:t>
            </a:r>
            <a:r>
              <a:rPr lang="ar-SA" dirty="0" smtClean="0"/>
              <a:t> أكتب الاسم الرباعي هنا </a:t>
            </a:r>
            <a:r>
              <a:rPr lang="en-US" dirty="0" smtClean="0"/>
              <a:t>~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Photo Album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/>
              <a:t>البوم الصور - شريحة 1</a:t>
            </a:r>
            <a:endParaRPr lang="en-US" dirty="0"/>
          </a:p>
        </p:txBody>
      </p:sp>
      <p:grpSp>
        <p:nvGrpSpPr>
          <p:cNvPr id="6" name="Group 5"/>
          <p:cNvGrpSpPr>
            <a:grpSpLocks noGrp="1" noUngrp="1" noChangeAspect="1"/>
          </p:cNvGrpSpPr>
          <p:nvPr/>
        </p:nvGrpSpPr>
        <p:grpSpPr>
          <a:xfrm>
            <a:off x="457200" y="2287588"/>
            <a:ext cx="4000500" cy="3482975"/>
            <a:chOff x="457200" y="2287588"/>
            <a:chExt cx="4000500" cy="3482975"/>
          </a:xfrm>
        </p:grpSpPr>
        <p:pic>
          <p:nvPicPr>
            <p:cNvPr id="4" name="Picture 3" descr="87016-nature-nature-wallpaper-2.jpg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457200" y="2287588"/>
              <a:ext cx="4000500" cy="3127375"/>
            </a:xfrm>
            <a:prstGeom prst="roundRect">
              <a:avLst>
                <a:gd name="adj" fmla="val 6500"/>
              </a:avLst>
            </a:prstGeom>
            <a:noFill/>
            <a:ln>
              <a:noFill/>
            </a:ln>
          </p:spPr>
        </p:pic>
        <p:sp>
          <p:nvSpPr>
            <p:cNvPr id="5" name="Rectangle 4"/>
            <p:cNvSpPr/>
            <p:nvPr/>
          </p:nvSpPr>
          <p:spPr>
            <a:xfrm>
              <a:off x="457200" y="5427663"/>
              <a:ext cx="4000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ar-SA" sz="1800" dirty="0" smtClean="0"/>
                <a:t>غابة</a:t>
              </a:r>
              <a:endParaRPr lang="en-US" sz="1800" dirty="0"/>
            </a:p>
          </p:txBody>
        </p:sp>
      </p:grpSp>
      <p:grpSp>
        <p:nvGrpSpPr>
          <p:cNvPr id="10" name="Group 9"/>
          <p:cNvGrpSpPr>
            <a:grpSpLocks noGrp="1" noUngrp="1" noChangeAspect="1"/>
          </p:cNvGrpSpPr>
          <p:nvPr/>
        </p:nvGrpSpPr>
        <p:grpSpPr>
          <a:xfrm>
            <a:off x="4686300" y="2351088"/>
            <a:ext cx="4000500" cy="3355975"/>
            <a:chOff x="4686300" y="2351088"/>
            <a:chExt cx="4000500" cy="3355975"/>
          </a:xfrm>
        </p:grpSpPr>
        <p:pic>
          <p:nvPicPr>
            <p:cNvPr id="8" name="Picture 7" descr="Nature 444 photos.jpg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4686300" y="2351088"/>
              <a:ext cx="4000500" cy="3000375"/>
            </a:xfrm>
            <a:prstGeom prst="roundRect">
              <a:avLst>
                <a:gd name="adj" fmla="val 6500"/>
              </a:avLst>
            </a:prstGeom>
            <a:noFill/>
            <a:ln>
              <a:noFill/>
            </a:ln>
          </p:spPr>
        </p:pic>
        <p:sp>
          <p:nvSpPr>
            <p:cNvPr id="9" name="Rectangle 8"/>
            <p:cNvSpPr/>
            <p:nvPr/>
          </p:nvSpPr>
          <p:spPr>
            <a:xfrm>
              <a:off x="4686300" y="5364163"/>
              <a:ext cx="4000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ar-SA" sz="1800" dirty="0" smtClean="0"/>
                <a:t>طريق</a:t>
              </a:r>
              <a:endParaRPr lang="en-US" sz="18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/>
              <a:t>البوم الصور - شريحة </a:t>
            </a:r>
            <a:r>
              <a:rPr lang="ar-SA" dirty="0" smtClean="0"/>
              <a:t>2</a:t>
            </a:r>
            <a:endParaRPr lang="en-US" dirty="0"/>
          </a:p>
        </p:txBody>
      </p:sp>
      <p:grpSp>
        <p:nvGrpSpPr>
          <p:cNvPr id="6" name="Group 5"/>
          <p:cNvGrpSpPr>
            <a:grpSpLocks noGrp="1" noUngrp="1" noChangeAspect="1"/>
          </p:cNvGrpSpPr>
          <p:nvPr/>
        </p:nvGrpSpPr>
        <p:grpSpPr>
          <a:xfrm>
            <a:off x="457200" y="2600325"/>
            <a:ext cx="4000500" cy="2859088"/>
            <a:chOff x="457200" y="2600325"/>
            <a:chExt cx="4000500" cy="2859088"/>
          </a:xfrm>
        </p:grpSpPr>
        <p:pic>
          <p:nvPicPr>
            <p:cNvPr id="4" name="Picture 3" descr="nature desktop 8.jpg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457200" y="2600325"/>
              <a:ext cx="4000500" cy="2503488"/>
            </a:xfrm>
            <a:prstGeom prst="roundRect">
              <a:avLst>
                <a:gd name="adj" fmla="val 6500"/>
              </a:avLst>
            </a:prstGeom>
            <a:noFill/>
            <a:ln>
              <a:noFill/>
            </a:ln>
          </p:spPr>
        </p:pic>
        <p:sp>
          <p:nvSpPr>
            <p:cNvPr id="5" name="Rectangle 4"/>
            <p:cNvSpPr/>
            <p:nvPr/>
          </p:nvSpPr>
          <p:spPr>
            <a:xfrm>
              <a:off x="457200" y="5116513"/>
              <a:ext cx="4000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ar-SA" sz="1800" dirty="0" smtClean="0"/>
                <a:t>كوخ</a:t>
              </a:r>
              <a:endParaRPr lang="en-US" sz="1800" dirty="0"/>
            </a:p>
          </p:txBody>
        </p:sp>
      </p:grpSp>
      <p:grpSp>
        <p:nvGrpSpPr>
          <p:cNvPr id="10" name="Group 9"/>
          <p:cNvGrpSpPr>
            <a:grpSpLocks noGrp="1" noUngrp="1" noChangeAspect="1"/>
          </p:cNvGrpSpPr>
          <p:nvPr/>
        </p:nvGrpSpPr>
        <p:grpSpPr>
          <a:xfrm>
            <a:off x="4686300" y="2697163"/>
            <a:ext cx="4000500" cy="2663825"/>
            <a:chOff x="4686300" y="2697163"/>
            <a:chExt cx="4000500" cy="2663825"/>
          </a:xfrm>
        </p:grpSpPr>
        <p:pic>
          <p:nvPicPr>
            <p:cNvPr id="8" name="Picture 7" descr="nature.jpg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4686300" y="2697163"/>
              <a:ext cx="4000500" cy="2308225"/>
            </a:xfrm>
            <a:prstGeom prst="roundRect">
              <a:avLst>
                <a:gd name="adj" fmla="val 6500"/>
              </a:avLst>
            </a:prstGeom>
            <a:noFill/>
            <a:ln>
              <a:noFill/>
            </a:ln>
          </p:spPr>
        </p:pic>
        <p:sp>
          <p:nvSpPr>
            <p:cNvPr id="9" name="Rectangle 8"/>
            <p:cNvSpPr/>
            <p:nvPr/>
          </p:nvSpPr>
          <p:spPr>
            <a:xfrm>
              <a:off x="4686300" y="5018088"/>
              <a:ext cx="4000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ar-SA" sz="1800" dirty="0" smtClean="0"/>
                <a:t>شلال</a:t>
              </a:r>
              <a:endParaRPr lang="en-US" sz="18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/>
              <a:t>البوم الصور - شريحة </a:t>
            </a:r>
            <a:r>
              <a:rPr lang="ar-SA" dirty="0" smtClean="0"/>
              <a:t>3</a:t>
            </a:r>
            <a:endParaRPr lang="en-US" dirty="0"/>
          </a:p>
        </p:txBody>
      </p:sp>
      <p:grpSp>
        <p:nvGrpSpPr>
          <p:cNvPr id="6" name="Group 5"/>
          <p:cNvGrpSpPr>
            <a:grpSpLocks noGrp="1" noUngrp="1" noChangeAspect="1"/>
          </p:cNvGrpSpPr>
          <p:nvPr/>
        </p:nvGrpSpPr>
        <p:grpSpPr>
          <a:xfrm>
            <a:off x="457200" y="2351088"/>
            <a:ext cx="4000500" cy="3355975"/>
            <a:chOff x="457200" y="2351088"/>
            <a:chExt cx="4000500" cy="3355975"/>
          </a:xfrm>
        </p:grpSpPr>
        <p:pic>
          <p:nvPicPr>
            <p:cNvPr id="4" name="Picture 3" descr="nature3.jpg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457200" y="2351088"/>
              <a:ext cx="4000500" cy="3000375"/>
            </a:xfrm>
            <a:prstGeom prst="roundRect">
              <a:avLst>
                <a:gd name="adj" fmla="val 6500"/>
              </a:avLst>
            </a:prstGeom>
            <a:noFill/>
            <a:ln>
              <a:noFill/>
            </a:ln>
          </p:spPr>
        </p:pic>
        <p:sp>
          <p:nvSpPr>
            <p:cNvPr id="5" name="Rectangle 4"/>
            <p:cNvSpPr/>
            <p:nvPr/>
          </p:nvSpPr>
          <p:spPr>
            <a:xfrm>
              <a:off x="457200" y="5364163"/>
              <a:ext cx="4000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ar-SA" sz="1800" dirty="0" smtClean="0"/>
                <a:t>بركة</a:t>
              </a:r>
              <a:endParaRPr lang="en-US" sz="1800" dirty="0"/>
            </a:p>
          </p:txBody>
        </p:sp>
      </p:grpSp>
      <p:grpSp>
        <p:nvGrpSpPr>
          <p:cNvPr id="10" name="Group 9"/>
          <p:cNvGrpSpPr>
            <a:grpSpLocks noGrp="1" noUngrp="1" noChangeAspect="1"/>
          </p:cNvGrpSpPr>
          <p:nvPr/>
        </p:nvGrpSpPr>
        <p:grpSpPr>
          <a:xfrm>
            <a:off x="4686300" y="2351088"/>
            <a:ext cx="4000500" cy="3355975"/>
            <a:chOff x="4686300" y="2351088"/>
            <a:chExt cx="4000500" cy="3355975"/>
          </a:xfrm>
        </p:grpSpPr>
        <p:pic>
          <p:nvPicPr>
            <p:cNvPr id="8" name="Picture 7" descr="nature6.jpg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4686300" y="2351088"/>
              <a:ext cx="4000500" cy="3000375"/>
            </a:xfrm>
            <a:prstGeom prst="roundRect">
              <a:avLst>
                <a:gd name="adj" fmla="val 6500"/>
              </a:avLst>
            </a:prstGeom>
            <a:noFill/>
            <a:ln>
              <a:noFill/>
            </a:ln>
          </p:spPr>
        </p:pic>
        <p:sp>
          <p:nvSpPr>
            <p:cNvPr id="9" name="Rectangle 8"/>
            <p:cNvSpPr/>
            <p:nvPr/>
          </p:nvSpPr>
          <p:spPr>
            <a:xfrm>
              <a:off x="4686300" y="5364163"/>
              <a:ext cx="4000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ar-SA" sz="1800" dirty="0" smtClean="0"/>
                <a:t>نهر</a:t>
              </a:r>
              <a:endParaRPr lang="en-US" sz="18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/>
              <a:t>البوم الصور - </a:t>
            </a:r>
            <a:r>
              <a:rPr lang="ar-SA" dirty="0" smtClean="0"/>
              <a:t>شريحة 4</a:t>
            </a:r>
            <a:endParaRPr lang="en-US" dirty="0"/>
          </a:p>
        </p:txBody>
      </p:sp>
      <p:grpSp>
        <p:nvGrpSpPr>
          <p:cNvPr id="6" name="Group 5"/>
          <p:cNvGrpSpPr>
            <a:grpSpLocks noGrp="1" noUngrp="1" noChangeAspect="1"/>
          </p:cNvGrpSpPr>
          <p:nvPr/>
        </p:nvGrpSpPr>
        <p:grpSpPr>
          <a:xfrm>
            <a:off x="457200" y="2166938"/>
            <a:ext cx="4000500" cy="3724275"/>
            <a:chOff x="457200" y="2166938"/>
            <a:chExt cx="4000500" cy="3724275"/>
          </a:xfrm>
        </p:grpSpPr>
        <p:pic>
          <p:nvPicPr>
            <p:cNvPr id="4" name="Picture 3" descr="background.jpg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457200" y="2166938"/>
              <a:ext cx="4000500" cy="3368675"/>
            </a:xfrm>
            <a:prstGeom prst="roundRect">
              <a:avLst>
                <a:gd name="adj" fmla="val 6500"/>
              </a:avLst>
            </a:prstGeom>
            <a:noFill/>
            <a:ln>
              <a:noFill/>
            </a:ln>
          </p:spPr>
        </p:pic>
        <p:sp>
          <p:nvSpPr>
            <p:cNvPr id="5" name="Rectangle 4"/>
            <p:cNvSpPr/>
            <p:nvPr/>
          </p:nvSpPr>
          <p:spPr>
            <a:xfrm>
              <a:off x="457200" y="5548313"/>
              <a:ext cx="4000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ar-SA" sz="1800" dirty="0" smtClean="0"/>
                <a:t>صورة لغلاف الوورد</a:t>
              </a:r>
              <a:endParaRPr lang="en-US" sz="1800" dirty="0"/>
            </a:p>
          </p:txBody>
        </p:sp>
      </p:grpSp>
      <p:sp>
        <p:nvSpPr>
          <p:cNvPr id="7" name="Rectangle 6"/>
          <p:cNvSpPr/>
          <p:nvPr isPhoto="1"/>
        </p:nvSpPr>
        <p:spPr>
          <a:xfrm>
            <a:off x="4686300" y="1646238"/>
            <a:ext cx="4000500" cy="4411662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ar-SA" sz="3200" dirty="0" smtClean="0"/>
              <a:t>لا تنسى مراجعة الامتحان 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/>
              <a:t>البوم الصور - الشريحة الاخيرة</a:t>
            </a:r>
            <a:endParaRPr lang="en-US" dirty="0"/>
          </a:p>
        </p:txBody>
      </p:sp>
      <p:sp>
        <p:nvSpPr>
          <p:cNvPr id="4" name="Rectangle 3"/>
          <p:cNvSpPr/>
          <p:nvPr isPhoto="1"/>
        </p:nvSpPr>
        <p:spPr>
          <a:xfrm>
            <a:off x="1524000" y="2438400"/>
            <a:ext cx="6400800" cy="31623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pPr algn="ctr"/>
            <a:r>
              <a:rPr lang="ar-SA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انتهى البوم الصور 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</TotalTime>
  <Words>50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Photo Album</vt:lpstr>
      <vt:lpstr>البوم الصور - شريحة 1</vt:lpstr>
      <vt:lpstr>البوم الصور - شريحة 2</vt:lpstr>
      <vt:lpstr>البوم الصور - شريحة 3</vt:lpstr>
      <vt:lpstr>البوم الصور - شريحة 4</vt:lpstr>
      <vt:lpstr>البوم الصور - الشريحة الاخيرة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~w3r3w0lf~</dc:creator>
  <cp:lastModifiedBy>~w3r3w0lf~</cp:lastModifiedBy>
  <cp:revision>2</cp:revision>
  <dcterms:created xsi:type="dcterms:W3CDTF">2013-01-14T02:31:10Z</dcterms:created>
  <dcterms:modified xsi:type="dcterms:W3CDTF">2013-01-14T02:39:02Z</dcterms:modified>
</cp:coreProperties>
</file>