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83E3-8269-4F86-B945-05FA298D57F4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31AC-09AF-4F53-94BD-6DF013EF0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5546D-5DCD-4C60-8C90-19C9E38D17CB}" type="datetimeFigureOut">
              <a:rPr lang="en-US" smtClean="0"/>
              <a:pPr/>
              <a:t>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BBBD2-FCB1-457A-96F2-33579A88D3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>ملاحظة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BBBD2-FCB1-457A-96F2-33579A88D3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139086F-A13D-48B4-A672-EADF58551A00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dirty="0" smtClean="0"/>
              <a:t>ملاحظة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E5A440E-3612-4532-8DD2-C5AC88B68798}" type="datetime1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6DBBBD2-FCB1-457A-96F2-33579A88D37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mtClean="0"/>
              <a:t>ملاحظة 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C24E76E-268F-418F-9AB9-F09B85139859}" type="datetime1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6DBBBD2-FCB1-457A-96F2-33579A88D37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7532-AD2B-4325-8A2C-CA07D1BA92FA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E3E-E9B1-41C8-BB2E-BA2176C41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9FEA-6F5B-46B1-894C-AA31F0D71946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E3E-E9B1-41C8-BB2E-BA2176C41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2447-7874-491B-95C7-B9DC2BCD658E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E3E-E9B1-41C8-BB2E-BA2176C41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4A32-F624-48B7-BE6C-1C51D3103281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E3E-E9B1-41C8-BB2E-BA2176C41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A319-37B5-465C-847B-96AA6AFD844F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E3E-E9B1-41C8-BB2E-BA2176C41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DC15-EA60-4F40-A86E-815A3FAC1AE7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E3E-E9B1-41C8-BB2E-BA2176C41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7A47D-FC99-48C0-89EA-B49EDE39BD9A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E3E-E9B1-41C8-BB2E-BA2176C41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7956-3996-4118-905A-230CC885F0BF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E3E-E9B1-41C8-BB2E-BA2176C41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CA60-EBB2-4B51-A07C-74C92BD43896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E3E-E9B1-41C8-BB2E-BA2176C41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397D-416C-4780-BC2E-7BD7937551EB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E3E-E9B1-41C8-BB2E-BA2176C41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80A4-BC03-485E-A74B-6C26649C1F6F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C2E6E3E-E9B1-41C8-BB2E-BA2176C412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911C2E-7741-4E77-87C6-F0178DE3922F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ar-SA" smtClean="0"/>
              <a:t>جامعة فلسطين الاهلية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2E6E3E-E9B1-41C8-BB2E-BA2176C412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ar-SA" dirty="0" smtClean="0"/>
              <a:t>قسم المهن التطبيقية </a:t>
            </a:r>
            <a:br>
              <a:rPr lang="ar-SA" dirty="0" smtClean="0"/>
            </a:br>
            <a:r>
              <a:rPr lang="ar-SA" dirty="0" smtClean="0"/>
              <a:t>جامعة فلسطين الاهلية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5105400"/>
            <a:ext cx="2819400" cy="838200"/>
          </a:xfrm>
        </p:spPr>
        <p:txBody>
          <a:bodyPr/>
          <a:lstStyle/>
          <a:p>
            <a:r>
              <a:rPr lang="ar-SA" dirty="0" smtClean="0"/>
              <a:t>أكتب الاسم الرباعي هنا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685800"/>
            <a:ext cx="1905000" cy="16637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CBF2-2C85-4923-A0EF-B94F3E65055F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E3E-E9B1-41C8-BB2E-BA2176C412A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ar-SA" dirty="0" smtClean="0"/>
              <a:t>جامعة فلسطين الاهلية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A0DB-9AB0-469F-99CE-B380F7781141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E3E-E9B1-41C8-BB2E-BA2176C412A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ar-SA" dirty="0" smtClean="0"/>
              <a:t>جامعة فلسطين الاهلية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76200" y="-152400"/>
            <a:ext cx="1178721" cy="77724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6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elcome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-177463"/>
            <a:ext cx="77909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spc="7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elcome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00400" y="2286000"/>
            <a:ext cx="3886200" cy="1447800"/>
            <a:chOff x="2286000" y="2286000"/>
            <a:chExt cx="6096000" cy="2057400"/>
          </a:xfrm>
          <a:effectLst>
            <a:reflection blurRad="6350" stA="50000" endA="295" endPos="92000" dist="101600" dir="5400000" sy="-100000" algn="bl" rotWithShape="0"/>
          </a:effectLst>
        </p:grpSpPr>
        <p:sp>
          <p:nvSpPr>
            <p:cNvPr id="10" name="Multiply 9"/>
            <p:cNvSpPr/>
            <p:nvPr/>
          </p:nvSpPr>
          <p:spPr>
            <a:xfrm>
              <a:off x="2286000" y="2286000"/>
              <a:ext cx="1600200" cy="2057400"/>
            </a:xfrm>
            <a:prstGeom prst="mathMultiply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886200" y="2438400"/>
              <a:ext cx="4495800" cy="1752600"/>
              <a:chOff x="3886200" y="2438400"/>
              <a:chExt cx="4495800" cy="1752600"/>
            </a:xfrm>
          </p:grpSpPr>
          <p:sp>
            <p:nvSpPr>
              <p:cNvPr id="11" name="Not Equal 10"/>
              <p:cNvSpPr/>
              <p:nvPr/>
            </p:nvSpPr>
            <p:spPr>
              <a:xfrm>
                <a:off x="3886200" y="2438400"/>
                <a:ext cx="2590800" cy="1752600"/>
              </a:xfrm>
              <a:prstGeom prst="mathNotEqual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Division 11"/>
              <p:cNvSpPr/>
              <p:nvPr/>
            </p:nvSpPr>
            <p:spPr>
              <a:xfrm>
                <a:off x="6172200" y="2438400"/>
                <a:ext cx="2209800" cy="1676400"/>
              </a:xfrm>
              <a:prstGeom prst="mathDivid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Explosion 2 12"/>
          <p:cNvSpPr/>
          <p:nvPr/>
        </p:nvSpPr>
        <p:spPr>
          <a:xfrm>
            <a:off x="3657600" y="5105400"/>
            <a:ext cx="2514600" cy="1295400"/>
          </a:xfrm>
          <a:prstGeom prst="irregularSeal2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Ribbon 13"/>
          <p:cNvSpPr/>
          <p:nvPr/>
        </p:nvSpPr>
        <p:spPr>
          <a:xfrm>
            <a:off x="2362200" y="914400"/>
            <a:ext cx="5410200" cy="1371600"/>
          </a:xfrm>
          <a:prstGeom prst="ribbon">
            <a:avLst/>
          </a:prstGeom>
          <a:solidFill>
            <a:srgbClr val="00B0F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F404-F4C0-43BD-935A-E578D2B44989}" type="datetime1">
              <a:rPr lang="en-US" smtClean="0"/>
              <a:pPr/>
              <a:t>1/14/2013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6E3E-E9B1-41C8-BB2E-BA2176C412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ar-SA" dirty="0" smtClean="0"/>
              <a:t>جامعة فلسطين الاهلية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85801"/>
            <a:ext cx="84582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ar-SA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وبحسب علوي، الذي </a:t>
            </a:r>
            <a:endParaRPr lang="en-US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r" rtl="1">
              <a:buFont typeface="+mj-lt"/>
              <a:buAutoNum type="alphaLcPeriod"/>
            </a:pP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شارك </a:t>
            </a:r>
            <a:r>
              <a:rPr lang="ar-SA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في المفاوضات </a:t>
            </a:r>
            <a:endParaRPr lang="en-US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r" rtl="1">
              <a:buFont typeface="+mj-lt"/>
              <a:buAutoNum type="alphaLcPeriod"/>
            </a:pP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التي </a:t>
            </a:r>
            <a:r>
              <a:rPr lang="ar-SA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جرت مع </a:t>
            </a: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الجانب</a:t>
            </a:r>
            <a:endParaRPr lang="en-US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r" rtl="1">
              <a:buFont typeface="+mj-lt"/>
              <a:buAutoNum type="alphaLcPeriod"/>
            </a:pP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الاسرائيلي في العام 1995، </a:t>
            </a:r>
            <a:endParaRPr lang="en-US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فان </a:t>
            </a:r>
            <a:r>
              <a:rPr lang="ar-SA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"اسرائيل رفضت </a:t>
            </a: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في</a:t>
            </a:r>
            <a:endParaRPr lang="en-US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r" rtl="1">
              <a:buFont typeface="+mj-lt"/>
              <a:buAutoNum type="alphaLcPeriod"/>
            </a:pP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المفاوضات </a:t>
            </a: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التي</a:t>
            </a:r>
          </a:p>
          <a:p>
            <a:pPr marL="1257300" lvl="2" indent="-342900" algn="r" rtl="1">
              <a:buFont typeface="+mj-lt"/>
              <a:buAutoNum type="romanLcPeriod"/>
            </a:pP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اجريناها</a:t>
            </a:r>
            <a:endParaRPr lang="en-US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85900" lvl="2" indent="-571500" algn="r" rtl="1">
              <a:buFont typeface="+mj-lt"/>
              <a:buAutoNum type="romanLcPeriod"/>
            </a:pP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معها في العام 1995 </a:t>
            </a: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اطلاق</a:t>
            </a:r>
            <a:endParaRPr lang="en-US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 algn="r" rtl="1">
              <a:buFont typeface="+mj-lt"/>
              <a:buAutoNum type="romanLcPeriod"/>
            </a:pP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تسمية السلطة </a:t>
            </a: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الوطنية</a:t>
            </a:r>
            <a:endParaRPr lang="en-US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r" rtl="1">
              <a:buFont typeface="+mj-lt"/>
              <a:buAutoNum type="alphaLcPeriod"/>
            </a:pP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الفلسطينية </a:t>
            </a:r>
            <a:endParaRPr lang="ar-SA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 algn="r" rtl="1">
              <a:buFont typeface="+mj-lt"/>
              <a:buAutoNum type="romanLcPeriod"/>
            </a:pP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على </a:t>
            </a:r>
            <a:r>
              <a:rPr lang="ar-SA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الوثائق </a:t>
            </a:r>
            <a:endParaRPr lang="en-US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85900" lvl="2" indent="-571500" algn="r" rtl="1">
              <a:buFont typeface="+mj-lt"/>
              <a:buAutoNum type="romanLcPeriod"/>
            </a:pP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والمعاملات </a:t>
            </a:r>
          </a:p>
          <a:p>
            <a:pPr marL="1485900" lvl="2" indent="-571500" algn="r" rtl="1">
              <a:buFont typeface="+mj-lt"/>
              <a:buAutoNum type="romanLcPeriod"/>
            </a:pP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الرسمية</a:t>
            </a:r>
            <a:r>
              <a:rPr lang="ar-SA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، </a:t>
            </a:r>
            <a:endParaRPr lang="en-US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ووافقت فقط</a:t>
            </a:r>
            <a:endParaRPr lang="en-US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r" rtl="1">
              <a:buFont typeface="+mj-lt"/>
              <a:buAutoNum type="alphaLcPeriod"/>
            </a:pP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على استخدام </a:t>
            </a:r>
            <a:endParaRPr lang="en-US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r" rtl="1">
              <a:buFont typeface="+mj-lt"/>
              <a:buAutoNum type="alphaLcPeriod"/>
            </a:pPr>
            <a:r>
              <a:rPr lang="ar-SA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السلطة </a:t>
            </a:r>
            <a:r>
              <a:rPr lang="ar-SA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الفلسطينية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".</a:t>
            </a:r>
          </a:p>
          <a:p>
            <a:pPr algn="r" rtl="1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</TotalTime>
  <Words>106</Words>
  <Application>Microsoft Office PowerPoint</Application>
  <PresentationFormat>On-screen Show (4:3)</PresentationFormat>
  <Paragraphs>44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قسم المهن التطبيقية  جامعة فلسطين الاهلية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قسم المهن التطبيقية  جامعة فلسطين الاهلية</dc:title>
  <dc:creator>~w3r3w0lf~</dc:creator>
  <cp:lastModifiedBy>~w3r3w0lf~</cp:lastModifiedBy>
  <cp:revision>8</cp:revision>
  <dcterms:created xsi:type="dcterms:W3CDTF">2013-01-14T04:04:38Z</dcterms:created>
  <dcterms:modified xsi:type="dcterms:W3CDTF">2013-01-14T08:31:05Z</dcterms:modified>
</cp:coreProperties>
</file>