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AFF7-A768-41B1-8BEB-76EEE619901D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554A-2399-44CC-ADA0-E5C87C84C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AFF7-A768-41B1-8BEB-76EEE619901D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554A-2399-44CC-ADA0-E5C87C84C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AFF7-A768-41B1-8BEB-76EEE619901D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554A-2399-44CC-ADA0-E5C87C84C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AFF7-A768-41B1-8BEB-76EEE619901D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554A-2399-44CC-ADA0-E5C87C84C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AFF7-A768-41B1-8BEB-76EEE619901D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554A-2399-44CC-ADA0-E5C87C84C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AFF7-A768-41B1-8BEB-76EEE619901D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554A-2399-44CC-ADA0-E5C87C84C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AFF7-A768-41B1-8BEB-76EEE619901D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554A-2399-44CC-ADA0-E5C87C84C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AFF7-A768-41B1-8BEB-76EEE619901D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554A-2399-44CC-ADA0-E5C87C84C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AFF7-A768-41B1-8BEB-76EEE619901D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554A-2399-44CC-ADA0-E5C87C84C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AFF7-A768-41B1-8BEB-76EEE619901D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554A-2399-44CC-ADA0-E5C87C84C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AFF7-A768-41B1-8BEB-76EEE619901D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554A-2399-44CC-ADA0-E5C87C84C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AFF7-A768-41B1-8BEB-76EEE619901D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7554A-2399-44CC-ADA0-E5C87C84C8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400" y="-152400"/>
            <a:ext cx="1178721" cy="77724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FREEDOM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-76200"/>
            <a:ext cx="990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REEDOM</a:t>
            </a:r>
            <a:endParaRPr lang="en-US" spc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1143000"/>
            <a:ext cx="7696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endParaRPr lang="ar-SA" sz="3600" dirty="0" smtClean="0">
              <a:cs typeface="+mj-cs"/>
            </a:endParaRPr>
          </a:p>
          <a:p>
            <a:pPr marL="742950" indent="-742950" algn="r" rtl="1">
              <a:buFont typeface="+mj-lt"/>
              <a:buAutoNum type="arabicPeriod"/>
            </a:pPr>
            <a:r>
              <a:rPr lang="ar-SA" sz="3600" dirty="0" smtClean="0">
                <a:cs typeface="+mj-cs"/>
              </a:rPr>
              <a:t>اضف الكتابة (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FREEDOM</a:t>
            </a:r>
            <a:r>
              <a:rPr lang="ar-SA" sz="3600" dirty="0" smtClean="0">
                <a:cs typeface="+mj-cs"/>
              </a:rPr>
              <a:t> ) الى اليسار 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SA" sz="3600" dirty="0" smtClean="0">
                <a:cs typeface="+mj-cs"/>
              </a:rPr>
              <a:t>اضف الكتابة (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REEDOM</a:t>
            </a:r>
            <a:r>
              <a:rPr lang="ar-SA" sz="3600" dirty="0" smtClean="0">
                <a:cs typeface="+mj-cs"/>
              </a:rPr>
              <a:t>  ) الى الاعلى 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SA" sz="3600" dirty="0" smtClean="0">
                <a:cs typeface="+mj-cs"/>
              </a:rPr>
              <a:t>اضف ايقونة </a:t>
            </a:r>
            <a:r>
              <a:rPr lang="en-US" sz="3600" dirty="0" smtClean="0">
                <a:cs typeface="+mj-cs"/>
              </a:rPr>
              <a:t> New Slide</a:t>
            </a:r>
            <a:r>
              <a:rPr lang="ar-SA" sz="3600" dirty="0" smtClean="0">
                <a:cs typeface="+mj-cs"/>
              </a:rPr>
              <a:t> الى شريط الوصول السريع .</a:t>
            </a:r>
            <a:endParaRPr lang="en-US" sz="3600" dirty="0" smtClean="0">
              <a:cs typeface="+mj-cs"/>
            </a:endParaRPr>
          </a:p>
          <a:p>
            <a:pPr marL="742950" indent="-742950" algn="r" rtl="1">
              <a:buFont typeface="+mj-lt"/>
              <a:buAutoNum type="arabicPeriod"/>
            </a:pPr>
            <a:r>
              <a:rPr lang="ar-SA" sz="3600" dirty="0" smtClean="0">
                <a:cs typeface="+mj-cs"/>
              </a:rPr>
              <a:t>ادخل الرسم التالي مع مراعاة الالوان .</a:t>
            </a:r>
          </a:p>
          <a:p>
            <a:pPr marL="1200150" lvl="1" indent="-742950" algn="r" rtl="1">
              <a:buFont typeface="Wingdings" pitchFamily="2" charset="2"/>
              <a:buChar char="ü"/>
            </a:pPr>
            <a:r>
              <a:rPr lang="ar-SA" sz="2800" dirty="0" smtClean="0">
                <a:cs typeface="+mj-cs"/>
              </a:rPr>
              <a:t>الشمس صفراء ولا حدود لها .</a:t>
            </a:r>
          </a:p>
          <a:p>
            <a:pPr marL="1200150" lvl="1" indent="-742950" algn="r" rtl="1">
              <a:buFont typeface="Wingdings" pitchFamily="2" charset="2"/>
              <a:buChar char="ü"/>
            </a:pPr>
            <a:r>
              <a:rPr lang="ar-SA" sz="2800" dirty="0" smtClean="0">
                <a:cs typeface="+mj-cs"/>
              </a:rPr>
              <a:t>الغيوم زرقاء وحدودها اصفر .</a:t>
            </a:r>
          </a:p>
          <a:p>
            <a:pPr marL="1200150" lvl="1" indent="-742950" algn="r" rtl="1">
              <a:buFont typeface="Wingdings" pitchFamily="2" charset="2"/>
              <a:buChar char="ü"/>
            </a:pPr>
            <a:r>
              <a:rPr lang="ar-SA" sz="2800" dirty="0" smtClean="0">
                <a:cs typeface="+mj-cs"/>
              </a:rPr>
              <a:t>الصاعقة بيضاء وحدودها اسود .</a:t>
            </a:r>
          </a:p>
          <a:p>
            <a:pPr marL="742950" indent="-742950" algn="r" rtl="1"/>
            <a:r>
              <a:rPr lang="ar-SA" sz="3600" dirty="0" smtClean="0">
                <a:cs typeface="+mj-cs"/>
              </a:rPr>
              <a:t>5. عمل نسخة عن الشريحة .</a:t>
            </a:r>
            <a:endParaRPr lang="en-US" sz="3600" dirty="0" smtClean="0">
              <a:cs typeface="+mj-cs"/>
            </a:endParaRPr>
          </a:p>
          <a:p>
            <a:pPr marL="742950" indent="-742950" algn="r" rtl="1">
              <a:buFont typeface="+mj-lt"/>
              <a:buAutoNum type="arabicPeriod"/>
            </a:pPr>
            <a:endParaRPr lang="ar-SA" sz="3600" dirty="0" smtClean="0">
              <a:cs typeface="+mj-cs"/>
            </a:endParaRPr>
          </a:p>
          <a:p>
            <a:pPr marL="742950" indent="-742950" algn="r" rtl="1">
              <a:buFont typeface="+mj-lt"/>
              <a:buAutoNum type="arabicPeriod"/>
            </a:pPr>
            <a:endParaRPr lang="en-US" sz="3600" dirty="0">
              <a:cs typeface="+mj-cs"/>
            </a:endParaRPr>
          </a:p>
        </p:txBody>
      </p:sp>
      <p:sp>
        <p:nvSpPr>
          <p:cNvPr id="11" name="Sun 10"/>
          <p:cNvSpPr/>
          <p:nvPr/>
        </p:nvSpPr>
        <p:spPr>
          <a:xfrm>
            <a:off x="990600" y="3733800"/>
            <a:ext cx="2057400" cy="2057400"/>
          </a:xfrm>
          <a:prstGeom prst="su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ghtning Bolt 12"/>
          <p:cNvSpPr/>
          <p:nvPr/>
        </p:nvSpPr>
        <p:spPr>
          <a:xfrm>
            <a:off x="3048000" y="5562600"/>
            <a:ext cx="1371600" cy="838200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1524000" y="4495800"/>
            <a:ext cx="2514600" cy="13716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400" y="-152400"/>
            <a:ext cx="1178721" cy="77724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FREEDOM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-76200"/>
            <a:ext cx="990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REEDOM</a:t>
            </a:r>
            <a:endParaRPr lang="en-US" spc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1143000"/>
            <a:ext cx="7696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endParaRPr lang="ar-SA" sz="3600" dirty="0" smtClean="0">
              <a:cs typeface="+mj-cs"/>
            </a:endParaRPr>
          </a:p>
          <a:p>
            <a:pPr marL="742950" indent="-742950" algn="r" rtl="1">
              <a:buFont typeface="+mj-lt"/>
              <a:buAutoNum type="arabicPeriod"/>
            </a:pPr>
            <a:r>
              <a:rPr lang="ar-SA" sz="3600" dirty="0" smtClean="0">
                <a:cs typeface="+mj-cs"/>
              </a:rPr>
              <a:t>اضف الكتابة (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FREEDOM</a:t>
            </a:r>
            <a:r>
              <a:rPr lang="ar-SA" sz="3600" dirty="0" smtClean="0">
                <a:cs typeface="+mj-cs"/>
              </a:rPr>
              <a:t> ) الى اليسار 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SA" sz="3600" dirty="0" smtClean="0">
                <a:cs typeface="+mj-cs"/>
              </a:rPr>
              <a:t>اضف الكتابة (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REEDOM</a:t>
            </a:r>
            <a:r>
              <a:rPr lang="ar-SA" sz="3600" dirty="0" smtClean="0">
                <a:cs typeface="+mj-cs"/>
              </a:rPr>
              <a:t>  ) الى الاعلى 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SA" sz="3600" dirty="0" smtClean="0">
                <a:cs typeface="+mj-cs"/>
              </a:rPr>
              <a:t>اضف ايقونة </a:t>
            </a:r>
            <a:r>
              <a:rPr lang="en-US" sz="3600" dirty="0" smtClean="0">
                <a:cs typeface="+mj-cs"/>
              </a:rPr>
              <a:t> New Slide</a:t>
            </a:r>
            <a:r>
              <a:rPr lang="ar-SA" sz="3600" dirty="0" smtClean="0">
                <a:cs typeface="+mj-cs"/>
              </a:rPr>
              <a:t> الى شريط الوصول السريع .</a:t>
            </a:r>
            <a:endParaRPr lang="en-US" sz="3600" dirty="0" smtClean="0">
              <a:cs typeface="+mj-cs"/>
            </a:endParaRPr>
          </a:p>
          <a:p>
            <a:pPr marL="742950" indent="-742950" algn="r" rtl="1">
              <a:buFont typeface="+mj-lt"/>
              <a:buAutoNum type="arabicPeriod"/>
            </a:pPr>
            <a:r>
              <a:rPr lang="ar-SA" sz="3600" dirty="0" smtClean="0">
                <a:cs typeface="+mj-cs"/>
              </a:rPr>
              <a:t>ادخل الرسم التالي مع مراعاة الالوان .</a:t>
            </a:r>
          </a:p>
          <a:p>
            <a:pPr marL="1200150" lvl="1" indent="-742950" algn="r" rtl="1">
              <a:buFont typeface="Wingdings" pitchFamily="2" charset="2"/>
              <a:buChar char="ü"/>
            </a:pPr>
            <a:r>
              <a:rPr lang="ar-SA" sz="2800" dirty="0" smtClean="0">
                <a:cs typeface="+mj-cs"/>
              </a:rPr>
              <a:t>الشمس صفراء ولا حدود لها .</a:t>
            </a:r>
          </a:p>
          <a:p>
            <a:pPr marL="1200150" lvl="1" indent="-742950" algn="r" rtl="1">
              <a:buFont typeface="Wingdings" pitchFamily="2" charset="2"/>
              <a:buChar char="ü"/>
            </a:pPr>
            <a:r>
              <a:rPr lang="ar-SA" sz="2800" dirty="0" smtClean="0">
                <a:cs typeface="+mj-cs"/>
              </a:rPr>
              <a:t>الغيوم زرقاء وحدودها اصفر .</a:t>
            </a:r>
          </a:p>
          <a:p>
            <a:pPr marL="1200150" lvl="1" indent="-742950" algn="r" rtl="1">
              <a:buFont typeface="Wingdings" pitchFamily="2" charset="2"/>
              <a:buChar char="ü"/>
            </a:pPr>
            <a:r>
              <a:rPr lang="ar-SA" sz="2800" dirty="0" smtClean="0">
                <a:cs typeface="+mj-cs"/>
              </a:rPr>
              <a:t>الصاعقة بيضاء وحدودها اسود .</a:t>
            </a:r>
          </a:p>
          <a:p>
            <a:pPr marL="742950" indent="-742950" algn="r" rtl="1"/>
            <a:r>
              <a:rPr lang="ar-SA" sz="3600" dirty="0" smtClean="0">
                <a:cs typeface="+mj-cs"/>
              </a:rPr>
              <a:t>5. عمل نسخة عن الشريحة .</a:t>
            </a:r>
            <a:endParaRPr lang="en-US" sz="3600" dirty="0" smtClean="0">
              <a:cs typeface="+mj-cs"/>
            </a:endParaRPr>
          </a:p>
          <a:p>
            <a:pPr marL="742950" indent="-742950" algn="r" rtl="1">
              <a:buFont typeface="+mj-lt"/>
              <a:buAutoNum type="arabicPeriod"/>
            </a:pPr>
            <a:endParaRPr lang="ar-SA" sz="3600" dirty="0" smtClean="0">
              <a:cs typeface="+mj-cs"/>
            </a:endParaRPr>
          </a:p>
          <a:p>
            <a:pPr marL="742950" indent="-742950" algn="r" rtl="1">
              <a:buFont typeface="+mj-lt"/>
              <a:buAutoNum type="arabicPeriod"/>
            </a:pPr>
            <a:endParaRPr lang="en-US" sz="3600" dirty="0">
              <a:cs typeface="+mj-cs"/>
            </a:endParaRPr>
          </a:p>
        </p:txBody>
      </p:sp>
      <p:sp>
        <p:nvSpPr>
          <p:cNvPr id="11" name="Sun 10"/>
          <p:cNvSpPr/>
          <p:nvPr/>
        </p:nvSpPr>
        <p:spPr>
          <a:xfrm>
            <a:off x="990600" y="3733800"/>
            <a:ext cx="2057400" cy="2057400"/>
          </a:xfrm>
          <a:prstGeom prst="su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ghtning Bolt 12"/>
          <p:cNvSpPr/>
          <p:nvPr/>
        </p:nvSpPr>
        <p:spPr>
          <a:xfrm>
            <a:off x="3048000" y="5562600"/>
            <a:ext cx="1371600" cy="838200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1524000" y="4495800"/>
            <a:ext cx="2514600" cy="13716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114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~w3r3w0lf~</dc:creator>
  <cp:lastModifiedBy>~w3r3w0lf~</cp:lastModifiedBy>
  <cp:revision>6</cp:revision>
  <dcterms:created xsi:type="dcterms:W3CDTF">2012-12-10T04:31:22Z</dcterms:created>
  <dcterms:modified xsi:type="dcterms:W3CDTF">2012-12-10T05:23:38Z</dcterms:modified>
</cp:coreProperties>
</file>