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7C4-A4C4-4092-ABEB-50FF4E7BBBE1}" type="datetimeFigureOut">
              <a:rPr lang="ar-SA" smtClean="0"/>
              <a:pPr/>
              <a:t>23/11/1433</a:t>
            </a:fld>
            <a:endParaRPr lang="ar-SA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0A48-3489-4995-AA78-7BA2ADB050B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7C4-A4C4-4092-ABEB-50FF4E7BBBE1}" type="datetimeFigureOut">
              <a:rPr lang="ar-SA" smtClean="0"/>
              <a:pPr/>
              <a:t>23/11/1433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0A48-3489-4995-AA78-7BA2ADB050B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7C4-A4C4-4092-ABEB-50FF4E7BBBE1}" type="datetimeFigureOut">
              <a:rPr lang="ar-SA" smtClean="0"/>
              <a:pPr/>
              <a:t>23/11/1433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0A48-3489-4995-AA78-7BA2ADB050B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7C4-A4C4-4092-ABEB-50FF4E7BBBE1}" type="datetimeFigureOut">
              <a:rPr lang="ar-SA" smtClean="0"/>
              <a:pPr/>
              <a:t>23/11/1433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0A48-3489-4995-AA78-7BA2ADB050B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7C4-A4C4-4092-ABEB-50FF4E7BBBE1}" type="datetimeFigureOut">
              <a:rPr lang="ar-SA" smtClean="0"/>
              <a:pPr/>
              <a:t>23/11/1433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0A48-3489-4995-AA78-7BA2ADB050B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7C4-A4C4-4092-ABEB-50FF4E7BBBE1}" type="datetimeFigureOut">
              <a:rPr lang="ar-SA" smtClean="0"/>
              <a:pPr/>
              <a:t>23/11/1433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0A48-3489-4995-AA78-7BA2ADB050B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7C4-A4C4-4092-ABEB-50FF4E7BBBE1}" type="datetimeFigureOut">
              <a:rPr lang="ar-SA" smtClean="0"/>
              <a:pPr/>
              <a:t>23/11/1433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0A48-3489-4995-AA78-7BA2ADB050B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7C4-A4C4-4092-ABEB-50FF4E7BBBE1}" type="datetimeFigureOut">
              <a:rPr lang="ar-SA" smtClean="0"/>
              <a:pPr/>
              <a:t>23/11/1433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0A48-3489-4995-AA78-7BA2ADB050B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7C4-A4C4-4092-ABEB-50FF4E7BBBE1}" type="datetimeFigureOut">
              <a:rPr lang="ar-SA" smtClean="0"/>
              <a:pPr/>
              <a:t>23/11/1433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0A48-3489-4995-AA78-7BA2ADB050B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7C4-A4C4-4092-ABEB-50FF4E7BBBE1}" type="datetimeFigureOut">
              <a:rPr lang="ar-SA" smtClean="0"/>
              <a:pPr/>
              <a:t>23/11/1433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0A48-3489-4995-AA78-7BA2ADB050B6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ذو زاوية واحدة مخدوشة ودائرية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ثلث قائم الزاوية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7C4-A4C4-4092-ABEB-50FF4E7BBBE1}" type="datetimeFigureOut">
              <a:rPr lang="ar-SA" smtClean="0"/>
              <a:pPr/>
              <a:t>23/11/1433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910A48-3489-4995-AA78-7BA2ADB050B6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10" name="شكل حر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شكل حر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شكل حر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شكل حر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CEB7C4-A4C4-4092-ABEB-50FF4E7BBBE1}" type="datetimeFigureOut">
              <a:rPr lang="ar-SA" smtClean="0"/>
              <a:pPr/>
              <a:t>23/11/1433</a:t>
            </a:fld>
            <a:endParaRPr lang="ar-SA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910A48-3489-4995-AA78-7BA2ADB050B6}" type="slidenum">
              <a:rPr lang="ar-SA" smtClean="0"/>
              <a:pPr/>
              <a:t>‹#›</a:t>
            </a:fld>
            <a:endParaRPr lang="ar-SA"/>
          </a:p>
        </p:txBody>
      </p:sp>
      <p:grpSp>
        <p:nvGrpSpPr>
          <p:cNvPr id="2" name="مجموعة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شكل حر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شكل حر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3429000" y="533400"/>
            <a:ext cx="2593848" cy="1143000"/>
          </a:xfrm>
        </p:spPr>
        <p:txBody>
          <a:bodyPr>
            <a:noAutofit/>
          </a:bodyPr>
          <a:lstStyle/>
          <a:p>
            <a:pPr algn="ctr"/>
            <a:r>
              <a:rPr lang="ar-SA" sz="8000" dirty="0" smtClean="0">
                <a:latin typeface="Times New Roman" pitchFamily="18" charset="0"/>
                <a:cs typeface="Times New Roman" pitchFamily="18" charset="0"/>
              </a:rPr>
              <a:t>مقدمة</a:t>
            </a:r>
            <a:endParaRPr lang="ar-SA" sz="8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صورة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57400"/>
            <a:ext cx="3088298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6200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MS Office</a:t>
            </a:r>
            <a:endParaRPr lang="ar-S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228600" y="2590800"/>
            <a:ext cx="3953325" cy="1938992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MS Word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MS PowerPoint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MS Excel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368163"/>
            <a:ext cx="1323975" cy="1289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810000"/>
            <a:ext cx="1292225" cy="1257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5181600"/>
            <a:ext cx="1221921" cy="13286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762000" y="2209800"/>
            <a:ext cx="76200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The end</a:t>
            </a:r>
            <a:endParaRPr lang="ar-SA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http://t1.gstatic.com/images?q=tbn:ANd9GcQERQLzvlV39oi6_ixQlrYHIYo5tsvHjFm16_PkpRx3NV-NOeX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886200"/>
            <a:ext cx="2762250" cy="1657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3429000" y="533400"/>
            <a:ext cx="2593848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terms</a:t>
            </a:r>
            <a:endParaRPr lang="ar-SA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0" y="2438400"/>
            <a:ext cx="6324600" cy="1323439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4000" b="1" dirty="0" smtClean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endParaRPr lang="en-US" sz="4000" b="1" dirty="0" smtClean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676400" y="457200"/>
            <a:ext cx="5943600" cy="1143000"/>
          </a:xfrm>
        </p:spPr>
        <p:txBody>
          <a:bodyPr>
            <a:noAutofit/>
          </a:bodyPr>
          <a:lstStyle/>
          <a:p>
            <a:pPr algn="ctr"/>
            <a:r>
              <a:rPr lang="ar-SA" sz="6000" dirty="0" smtClean="0">
                <a:latin typeface="Times New Roman" pitchFamily="18" charset="0"/>
                <a:cs typeface="Times New Roman" pitchFamily="18" charset="0"/>
              </a:rPr>
              <a:t>أنواع البرمجيات</a:t>
            </a:r>
            <a:endParaRPr lang="ar-S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0" y="2438400"/>
            <a:ext cx="6324600" cy="1938992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System Software (OS)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Desktop Apps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Web Apps</a:t>
            </a:r>
            <a:endParaRPr lang="ar-SA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4234869" y="2514600"/>
            <a:ext cx="4909131" cy="1938992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ar-SA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برمجيات النظام </a:t>
            </a:r>
          </a:p>
          <a:p>
            <a:pPr>
              <a:buFont typeface="Arial" pitchFamily="34" charset="0"/>
              <a:buChar char="•"/>
            </a:pPr>
            <a:r>
              <a:rPr lang="ar-SA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تطبيقات مكتبية </a:t>
            </a:r>
          </a:p>
          <a:p>
            <a:pPr>
              <a:buFont typeface="Arial" pitchFamily="34" charset="0"/>
              <a:buChar char="•"/>
            </a:pPr>
            <a:r>
              <a:rPr lang="ar-SA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تطبيقات الويب ( الشبكات )</a:t>
            </a:r>
            <a:endParaRPr lang="ar-SA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0" y="5029200"/>
            <a:ext cx="2709396" cy="1015663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/>
            <a:r>
              <a:rPr lang="en-US" sz="2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OS : Operating System</a:t>
            </a:r>
          </a:p>
          <a:p>
            <a:pPr algn="l"/>
            <a:endParaRPr lang="en-US" sz="2000" b="1" dirty="0" smtClean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ar-SA" sz="2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Apps : Applications</a:t>
            </a:r>
            <a:endParaRPr lang="ar-SA" sz="2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7979835" y="4953000"/>
            <a:ext cx="1164165" cy="1015663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ar-SA" sz="2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نظم التشغيل</a:t>
            </a:r>
          </a:p>
          <a:p>
            <a:r>
              <a:rPr lang="ar-SA" sz="2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ar-SA" sz="2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sz="2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تطبيقات</a:t>
            </a:r>
            <a:endParaRPr lang="ar-SA" sz="2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676400" y="914400"/>
            <a:ext cx="66294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Operating Systems</a:t>
            </a:r>
            <a:endParaRPr lang="ar-S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38200" y="2819400"/>
            <a:ext cx="3768531" cy="3170099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Windows XP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Windows Vista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Windows 7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Windows 8</a:t>
            </a:r>
            <a:b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endParaRPr lang="ar-SA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371600" y="533400"/>
            <a:ext cx="70866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System Environment</a:t>
            </a:r>
            <a:endParaRPr lang="ar-S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38200" y="2819400"/>
            <a:ext cx="3400290" cy="1938992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32 Bit ( X86 )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64 Bit ( X64)</a:t>
            </a:r>
            <a:b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endParaRPr lang="ar-SA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371600" y="533400"/>
            <a:ext cx="73152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ar-SA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28800"/>
            <a:ext cx="5686425" cy="4810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6200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Internet and Networks</a:t>
            </a:r>
            <a:endParaRPr lang="ar-S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228600" y="2590800"/>
            <a:ext cx="1553630" cy="1323439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Wan</a:t>
            </a:r>
            <a:endParaRPr lang="ar-SA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6096000" y="2743200"/>
            <a:ext cx="2794356" cy="1323439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شبكات محلية </a:t>
            </a:r>
          </a:p>
          <a:p>
            <a:pPr>
              <a:buFont typeface="Arial" pitchFamily="34" charset="0"/>
              <a:buChar char="•"/>
            </a:pPr>
            <a:r>
              <a:rPr lang="ar-SA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الانترنت</a:t>
            </a:r>
            <a:endParaRPr lang="ar-SA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6200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Internet</a:t>
            </a:r>
            <a:endParaRPr lang="ar-S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228600" y="2590800"/>
            <a:ext cx="4041491" cy="2554545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Search Engines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Social Networks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Blogs</a:t>
            </a:r>
            <a:endParaRPr lang="ar-SA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5215962" y="2743200"/>
            <a:ext cx="3674404" cy="2554545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محركات البحث</a:t>
            </a:r>
          </a:p>
          <a:p>
            <a:pPr>
              <a:buFont typeface="Arial" pitchFamily="34" charset="0"/>
              <a:buChar char="•"/>
            </a:pPr>
            <a:r>
              <a:rPr lang="ar-SA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البريد الالكتروني</a:t>
            </a:r>
          </a:p>
          <a:p>
            <a:pPr>
              <a:buFont typeface="Arial" pitchFamily="34" charset="0"/>
              <a:buChar char="•"/>
            </a:pPr>
            <a:r>
              <a:rPr lang="ar-SA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الشبكات الاجتماعية</a:t>
            </a:r>
          </a:p>
          <a:p>
            <a:pPr>
              <a:buFont typeface="Arial" pitchFamily="34" charset="0"/>
              <a:buChar char="•"/>
            </a:pPr>
            <a:r>
              <a:rPr lang="ar-SA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المدونات</a:t>
            </a:r>
            <a:endParaRPr lang="ar-SA" sz="4000" b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6200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Data Protect </a:t>
            </a:r>
            <a:endParaRPr lang="ar-SA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228600" y="2590800"/>
            <a:ext cx="2173993" cy="1323439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Viruses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Backup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5704879" y="2743200"/>
            <a:ext cx="3185487" cy="1323439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الفيروسات</a:t>
            </a:r>
          </a:p>
          <a:p>
            <a:pPr>
              <a:buFont typeface="Arial" pitchFamily="34" charset="0"/>
              <a:buChar char="•"/>
            </a:pPr>
            <a:r>
              <a:rPr lang="ar-SA" sz="4000" b="1" dirty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4000" b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النسخ الاحتياطي</a:t>
            </a:r>
          </a:p>
        </p:txBody>
      </p:sp>
      <p:pic>
        <p:nvPicPr>
          <p:cNvPr id="2050" name="Picture 2" descr="http://t0.gstatic.com/images?q=tbn:ANd9GcRX81H-RS0OsL5WLZ162Ds5bz4kVX1j5rr3UjPX1AEKughPrb9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572000"/>
            <a:ext cx="1943100" cy="19431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 descr="http://t0.gstatic.com/images?q=tbn:ANd9GcRfhkuOFN0BxoOUf9x72O8br_dRkuxCXWnpfG2wYCMjZ5hw0Eb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419600"/>
            <a:ext cx="2286000" cy="19812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دفق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</TotalTime>
  <Words>129</Words>
  <Application>Microsoft Office PowerPoint</Application>
  <PresentationFormat>عرض على الشاشة (3:4)‏</PresentationFormat>
  <Paragraphs>49</Paragraphs>
  <Slides>11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2" baseType="lpstr">
      <vt:lpstr>تدفق</vt:lpstr>
      <vt:lpstr>مقدمة</vt:lpstr>
      <vt:lpstr>terms</vt:lpstr>
      <vt:lpstr>أنواع البرمجيات</vt:lpstr>
      <vt:lpstr>Operating Systems</vt:lpstr>
      <vt:lpstr>System Environment</vt:lpstr>
      <vt:lpstr>System Requirements</vt:lpstr>
      <vt:lpstr>Internet and Networks</vt:lpstr>
      <vt:lpstr>Internet</vt:lpstr>
      <vt:lpstr>Data Protect </vt:lpstr>
      <vt:lpstr>MS Office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مقدمة</dc:title>
  <dc:creator>~Mustafa~</dc:creator>
  <cp:lastModifiedBy>~Mustafa~</cp:lastModifiedBy>
  <cp:revision>30</cp:revision>
  <dcterms:created xsi:type="dcterms:W3CDTF">2012-10-01T15:56:14Z</dcterms:created>
  <dcterms:modified xsi:type="dcterms:W3CDTF">2012-10-08T15:52:42Z</dcterms:modified>
</cp:coreProperties>
</file>