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3A82-E6BE-4DD7-8DC1-DD67B3820A65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5A83-FCC1-4061-AA34-3DD29844E04C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r>
              <a:rPr lang="ar-SA" sz="6000" b="1" dirty="0" smtClean="0">
                <a:solidFill>
                  <a:schemeClr val="bg1">
                    <a:lumMod val="85000"/>
                  </a:schemeClr>
                </a:solidFill>
              </a:rPr>
              <a:t>درس عمل البوم صور </a:t>
            </a:r>
            <a:endParaRPr lang="ar-S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86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درس عمل البوم صور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429000"/>
            <a:ext cx="5943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إعداد</a:t>
            </a:r>
            <a:b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</a:br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أ.محمد شكارنة</a:t>
            </a:r>
            <a:b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</a:br>
            <a:r>
              <a:rPr lang="ar-SA" sz="5400" b="1" dirty="0" smtClean="0">
                <a:solidFill>
                  <a:schemeClr val="bg1">
                    <a:lumMod val="85000"/>
                  </a:schemeClr>
                </a:solidFill>
                <a:cs typeface="+mj-cs"/>
              </a:rPr>
              <a:t>أ.مصطفى الكليب</a:t>
            </a:r>
            <a:endParaRPr lang="ar-SA" sz="5400" b="1" dirty="0">
              <a:solidFill>
                <a:schemeClr val="bg1">
                  <a:lumMod val="85000"/>
                </a:schemeClr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276600"/>
            <a:ext cx="5943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 smtClean="0">
                <a:cs typeface="+mj-cs"/>
              </a:rPr>
              <a:t>إعداد</a:t>
            </a:r>
            <a:br>
              <a:rPr lang="ar-SA" sz="5400" b="1" dirty="0" smtClean="0">
                <a:cs typeface="+mj-cs"/>
              </a:rPr>
            </a:br>
            <a:r>
              <a:rPr lang="ar-SA" sz="5400" b="1" dirty="0" smtClean="0">
                <a:cs typeface="+mj-cs"/>
              </a:rPr>
              <a:t>أ.محمد شكارنة</a:t>
            </a:r>
            <a:br>
              <a:rPr lang="ar-SA" sz="5400" b="1" dirty="0" smtClean="0">
                <a:cs typeface="+mj-cs"/>
              </a:rPr>
            </a:br>
            <a:r>
              <a:rPr lang="ar-SA" sz="5400" b="1" dirty="0" smtClean="0">
                <a:cs typeface="+mj-cs"/>
              </a:rPr>
              <a:t>أ.مصطفى الكليب</a:t>
            </a:r>
            <a:endParaRPr lang="ar-SA" sz="5400" b="1" dirty="0"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درس عمل البوم صور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درس عمل البوم صور</dc:title>
  <dc:creator>~Mustafa~</dc:creator>
  <cp:lastModifiedBy>~Mustafa~</cp:lastModifiedBy>
  <cp:revision>1</cp:revision>
  <dcterms:created xsi:type="dcterms:W3CDTF">2012-11-24T15:20:19Z</dcterms:created>
  <dcterms:modified xsi:type="dcterms:W3CDTF">2012-11-24T15:54:29Z</dcterms:modified>
</cp:coreProperties>
</file>