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custShowLst>
    <p:custShow name="العرض الخاص الاول" id="0">
      <p:sldLst>
        <p:sld r:id="rId3"/>
        <p:sld r:id="rId11"/>
        <p:sld r:id="rId5"/>
        <p:sld r:id="rId13"/>
        <p:sld r:id="rId2"/>
      </p:sldLst>
    </p:custShow>
  </p:custShow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85" autoAdjust="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C6BCD26-75D0-43B6-AEA4-C3438B9FCF47}" type="datetimeFigureOut">
              <a:rPr lang="ar-SA" smtClean="0"/>
              <a:t>20/01/1434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86FB70E-B542-4E8D-B407-D616DFB8AAD6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01DB-694A-4C95-B56E-BBF0F8D150C6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8CAF-F341-4919-BB42-315BE167758A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644B-2ED0-4612-BB87-2B04DD37A851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4FC5-291D-404C-8E6A-90061BEE497D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618B-46BE-4A09-A181-EB6F75264BCB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39BF-F366-439D-9FE7-CC7AA437A175}" type="datetime1">
              <a:rPr lang="ar-SA" smtClean="0"/>
              <a:t>20/01/1434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21D6-4EE9-4D67-A410-1999327444A3}" type="datetime1">
              <a:rPr lang="ar-SA" smtClean="0"/>
              <a:t>20/01/1434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5184-E686-4BDB-8D2A-F573737AE7DF}" type="datetime1">
              <a:rPr lang="ar-SA" smtClean="0"/>
              <a:t>20/01/1434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6DAE-AF4A-4328-B7B2-1B6FBC17EA69}" type="datetime1">
              <a:rPr lang="ar-SA" smtClean="0"/>
              <a:t>20/01/1434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6D9-07C7-4A41-A197-5C60239D6690}" type="datetime1">
              <a:rPr lang="ar-SA" smtClean="0"/>
              <a:t>20/01/1434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DB31-19B4-422D-9D98-50145796C284}" type="datetime1">
              <a:rPr lang="ar-SA" smtClean="0"/>
              <a:t>20/01/1434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37CC-80C8-44A6-A5D4-B261A8345639}" type="datetime1">
              <a:rPr lang="ar-SA" smtClean="0"/>
              <a:t>20/01/1434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4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0405-7599-4A1E-B3DC-AFE4ED7DF756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r>
              <a:rPr lang="ar-SA" sz="6000" b="1" dirty="0" smtClean="0">
                <a:solidFill>
                  <a:schemeClr val="bg1">
                    <a:lumMod val="85000"/>
                  </a:schemeClr>
                </a:solidFill>
              </a:rPr>
              <a:t>درس عمل تفاعل حركي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86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درس عمل تفاعل حركي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429000"/>
            <a:ext cx="5943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إعداد</a:t>
            </a:r>
            <a:b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</a:br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أ.محمد شكارنة</a:t>
            </a:r>
            <a:b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</a:br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أ.مصطفى الكليب</a:t>
            </a:r>
            <a:endParaRPr lang="ar-SA" sz="5400" b="1" dirty="0">
              <a:solidFill>
                <a:schemeClr val="bg1">
                  <a:lumMod val="85000"/>
                </a:schemeClr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276600"/>
            <a:ext cx="5943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 smtClean="0">
                <a:cs typeface="+mj-cs"/>
              </a:rPr>
              <a:t>إعداد</a:t>
            </a:r>
            <a:br>
              <a:rPr lang="ar-SA" sz="5400" b="1" dirty="0" smtClean="0">
                <a:cs typeface="+mj-cs"/>
              </a:rPr>
            </a:br>
            <a:r>
              <a:rPr lang="ar-SA" sz="5400" b="1" dirty="0" smtClean="0">
                <a:cs typeface="+mj-cs"/>
              </a:rPr>
              <a:t>أ.محمد شكارنة</a:t>
            </a:r>
            <a:br>
              <a:rPr lang="ar-SA" sz="5400" b="1" dirty="0" smtClean="0">
                <a:cs typeface="+mj-cs"/>
              </a:rPr>
            </a:br>
            <a:r>
              <a:rPr lang="ar-SA" sz="5400" b="1" dirty="0" smtClean="0">
                <a:cs typeface="+mj-cs"/>
              </a:rPr>
              <a:t>أ.مصطفى الكليب</a:t>
            </a:r>
            <a:endParaRPr lang="ar-SA" sz="5400" b="1" dirty="0"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Slide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10</a:t>
            </a:fld>
            <a:endParaRPr lang="ar-S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Slide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11</a:t>
            </a:fld>
            <a:endParaRPr lang="ar-S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Slide Viewed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13</a:t>
            </a:fld>
            <a:endParaRPr lang="ar-S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Show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14</a:t>
            </a:fld>
            <a:endParaRPr lang="ar-S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Show...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15</a:t>
            </a:fld>
            <a:endParaRPr lang="ar-S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Slide...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16</a:t>
            </a:fld>
            <a:endParaRPr lang="ar-S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URL...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PowerPoint Presentation...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File...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1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إنتهى الدرس بحمد الله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20</a:t>
            </a:fld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2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3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4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5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6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8</a:t>
            </a:fld>
            <a:endParaRPr lang="ar-SA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تطبيقات الروابط التشعبية</a:t>
            </a:r>
            <a:br>
              <a:rPr kumimoji="0" lang="ar-S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Hyperlink</a:t>
            </a:r>
            <a:endParaRPr kumimoji="0" lang="ar-S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Slide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0405-7599-4A1E-B3DC-AFE4ED7DF756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On-screen Show (4:3)</PresentationFormat>
  <Paragraphs>43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Office Theme</vt:lpstr>
      <vt:lpstr>درس عمل تفاعل حركي</vt:lpstr>
      <vt:lpstr>Action 1</vt:lpstr>
      <vt:lpstr>Action 2</vt:lpstr>
      <vt:lpstr>Action 3</vt:lpstr>
      <vt:lpstr>Action 4</vt:lpstr>
      <vt:lpstr>Action 5</vt:lpstr>
      <vt:lpstr>Action 6</vt:lpstr>
      <vt:lpstr>Slide 8</vt:lpstr>
      <vt:lpstr>Next Slide</vt:lpstr>
      <vt:lpstr>Previous Slide</vt:lpstr>
      <vt:lpstr>First Slide</vt:lpstr>
      <vt:lpstr>Last Slide</vt:lpstr>
      <vt:lpstr>Last Slide Viewed</vt:lpstr>
      <vt:lpstr>End Show</vt:lpstr>
      <vt:lpstr>Custom Show...</vt:lpstr>
      <vt:lpstr>Slide...</vt:lpstr>
      <vt:lpstr>URL...</vt:lpstr>
      <vt:lpstr>Other PowerPoint Presentation...</vt:lpstr>
      <vt:lpstr>Other File...</vt:lpstr>
      <vt:lpstr>إنتهى الدرس بحمد الله</vt:lpstr>
      <vt:lpstr>العرض الخاص الاول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درس عمل تفاعل حركي</dc:title>
  <dc:creator>~Mustafa~</dc:creator>
  <cp:lastModifiedBy>~Mustafa~</cp:lastModifiedBy>
  <cp:revision>6</cp:revision>
  <dcterms:created xsi:type="dcterms:W3CDTF">2012-11-24T17:48:30Z</dcterms:created>
  <dcterms:modified xsi:type="dcterms:W3CDTF">2012-12-03T16:28:08Z</dcterms:modified>
</cp:coreProperties>
</file>