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r" rtl="1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r" rtl="1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r" rtl="1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r" rtl="1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r" rtl="1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r" rtl="1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r" rtl="1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714936" cy="2301240"/>
          </a:xfrm>
        </p:spPr>
        <p:txBody>
          <a:bodyPr/>
          <a:lstStyle/>
          <a:p>
            <a:pPr algn="ctr"/>
            <a:r>
              <a:rPr lang="en-US" dirty="0" smtClean="0"/>
              <a:t>Other PowerPoint Presentation...</a:t>
            </a:r>
            <a:endParaRPr lang="ar-S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ar-SA" sz="6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عرض</a:t>
            </a:r>
            <a:r>
              <a:rPr lang="ar-SA" sz="8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6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تقديمي</a:t>
            </a:r>
            <a:r>
              <a:rPr lang="ar-SA" sz="8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6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أخر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Technic</vt:lpstr>
      <vt:lpstr>Other PowerPoint Presentation...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PowerPoint Presentation...</dc:title>
  <dc:creator>~Mustafa~</dc:creator>
  <cp:lastModifiedBy>~Mustafa~</cp:lastModifiedBy>
  <cp:revision>1</cp:revision>
  <dcterms:created xsi:type="dcterms:W3CDTF">2006-08-16T00:00:00Z</dcterms:created>
  <dcterms:modified xsi:type="dcterms:W3CDTF">2012-12-03T16:31:24Z</dcterms:modified>
</cp:coreProperties>
</file>