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66" autoAdjust="0"/>
    <p:restoredTop sz="72222" autoAdjust="0"/>
  </p:normalViewPr>
  <p:slideViewPr>
    <p:cSldViewPr>
      <p:cViewPr varScale="1">
        <p:scale>
          <a:sx n="52" d="100"/>
          <a:sy n="52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53969-6F5E-4EE9-8045-606274B6DC9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ar-SA"/>
        </a:p>
      </dgm:t>
    </dgm:pt>
    <dgm:pt modelId="{23365CD1-8C78-4EB8-A5E7-04130F635EB6}">
      <dgm:prSet/>
      <dgm:spPr/>
      <dgm:t>
        <a:bodyPr/>
        <a:lstStyle/>
        <a:p>
          <a:pPr rtl="1"/>
          <a:r>
            <a:rPr lang="ar-SA" b="1" dirty="0" smtClean="0"/>
            <a:t>مدرسة </a:t>
          </a:r>
          <a:endParaRPr lang="ar-SA" dirty="0"/>
        </a:p>
      </dgm:t>
    </dgm:pt>
    <dgm:pt modelId="{31A379AD-CDE3-439E-A867-55384F9301C6}" type="parTrans" cxnId="{94F6497A-6CFB-4364-A173-6BEFBE0526DF}">
      <dgm:prSet/>
      <dgm:spPr/>
      <dgm:t>
        <a:bodyPr/>
        <a:lstStyle/>
        <a:p>
          <a:pPr rtl="1"/>
          <a:endParaRPr lang="ar-SA"/>
        </a:p>
      </dgm:t>
    </dgm:pt>
    <dgm:pt modelId="{9846EC67-F653-43DE-8389-5550BE1ED93E}" type="sibTrans" cxnId="{94F6497A-6CFB-4364-A173-6BEFBE0526DF}">
      <dgm:prSet/>
      <dgm:spPr/>
      <dgm:t>
        <a:bodyPr/>
        <a:lstStyle/>
        <a:p>
          <a:pPr rtl="1"/>
          <a:endParaRPr lang="ar-SA"/>
        </a:p>
      </dgm:t>
    </dgm:pt>
    <dgm:pt modelId="{1A9BDF47-AEDD-4874-8AEF-5B414F698476}">
      <dgm:prSet/>
      <dgm:spPr/>
      <dgm:t>
        <a:bodyPr/>
        <a:lstStyle/>
        <a:p>
          <a:pPr rtl="1"/>
          <a:r>
            <a:rPr lang="ar-SA" b="1" dirty="0" smtClean="0"/>
            <a:t>كلية </a:t>
          </a:r>
          <a:endParaRPr lang="ar-SA" dirty="0"/>
        </a:p>
      </dgm:t>
    </dgm:pt>
    <dgm:pt modelId="{E29541FF-66EB-489A-A99A-A3A00306FB15}" type="parTrans" cxnId="{B2C95FAA-EF88-4B1B-B20D-BEBF4B46BE80}">
      <dgm:prSet/>
      <dgm:spPr/>
      <dgm:t>
        <a:bodyPr/>
        <a:lstStyle/>
        <a:p>
          <a:pPr rtl="1"/>
          <a:endParaRPr lang="ar-SA"/>
        </a:p>
      </dgm:t>
    </dgm:pt>
    <dgm:pt modelId="{FA87D059-25F2-404B-BB0D-BFB67DA4FECC}" type="sibTrans" cxnId="{B2C95FAA-EF88-4B1B-B20D-BEBF4B46BE80}">
      <dgm:prSet/>
      <dgm:spPr/>
      <dgm:t>
        <a:bodyPr/>
        <a:lstStyle/>
        <a:p>
          <a:pPr rtl="1"/>
          <a:endParaRPr lang="ar-SA"/>
        </a:p>
      </dgm:t>
    </dgm:pt>
    <dgm:pt modelId="{49E30581-7718-4F68-8EDF-B7EB7B005E61}">
      <dgm:prSet/>
      <dgm:spPr/>
      <dgm:t>
        <a:bodyPr/>
        <a:lstStyle/>
        <a:p>
          <a:pPr rtl="1"/>
          <a:r>
            <a:rPr lang="ar-SA" b="1" dirty="0" smtClean="0"/>
            <a:t>جامعة </a:t>
          </a:r>
          <a:endParaRPr lang="ar-SA" dirty="0"/>
        </a:p>
      </dgm:t>
    </dgm:pt>
    <dgm:pt modelId="{648920B5-3DA2-4465-875C-3C12234746F3}" type="parTrans" cxnId="{76494435-D087-4541-906B-8011C03EBB53}">
      <dgm:prSet/>
      <dgm:spPr/>
      <dgm:t>
        <a:bodyPr/>
        <a:lstStyle/>
        <a:p>
          <a:pPr rtl="1"/>
          <a:endParaRPr lang="ar-SA"/>
        </a:p>
      </dgm:t>
    </dgm:pt>
    <dgm:pt modelId="{0F853399-4622-454E-8599-59C745772220}" type="sibTrans" cxnId="{76494435-D087-4541-906B-8011C03EBB53}">
      <dgm:prSet/>
      <dgm:spPr/>
      <dgm:t>
        <a:bodyPr/>
        <a:lstStyle/>
        <a:p>
          <a:pPr rtl="1"/>
          <a:endParaRPr lang="ar-SA"/>
        </a:p>
      </dgm:t>
    </dgm:pt>
    <dgm:pt modelId="{F2FB73E5-0597-4DF7-AFD8-ECB65633974F}">
      <dgm:prSet/>
      <dgm:spPr/>
      <dgm:t>
        <a:bodyPr/>
        <a:lstStyle/>
        <a:p>
          <a:pPr rtl="1"/>
          <a:endParaRPr lang="ar-SA" b="1" dirty="0"/>
        </a:p>
      </dgm:t>
    </dgm:pt>
    <dgm:pt modelId="{4CB67A09-4E28-4A12-8EBE-2F7B700C604D}" type="parTrans" cxnId="{7E36676F-0FA3-4D70-9541-3E14426E10AD}">
      <dgm:prSet/>
      <dgm:spPr/>
      <dgm:t>
        <a:bodyPr/>
        <a:lstStyle/>
        <a:p>
          <a:pPr rtl="1"/>
          <a:endParaRPr lang="ar-SA"/>
        </a:p>
      </dgm:t>
    </dgm:pt>
    <dgm:pt modelId="{9D59BB35-CB38-4A3E-875D-55A3AE4EF610}" type="sibTrans" cxnId="{7E36676F-0FA3-4D70-9541-3E14426E10AD}">
      <dgm:prSet/>
      <dgm:spPr/>
      <dgm:t>
        <a:bodyPr/>
        <a:lstStyle/>
        <a:p>
          <a:pPr rtl="1"/>
          <a:endParaRPr lang="ar-SA"/>
        </a:p>
      </dgm:t>
    </dgm:pt>
    <dgm:pt modelId="{C09D7587-3622-4642-BE4D-283B5A856BB8}" type="pres">
      <dgm:prSet presAssocID="{A0553969-6F5E-4EE9-8045-606274B6DC9F}" presName="compositeShape" presStyleCnt="0">
        <dgm:presLayoutVars>
          <dgm:dir/>
          <dgm:resizeHandles/>
        </dgm:presLayoutVars>
      </dgm:prSet>
      <dgm:spPr/>
      <dgm:t>
        <a:bodyPr/>
        <a:lstStyle/>
        <a:p>
          <a:pPr rtl="1"/>
          <a:endParaRPr lang="ar-SA"/>
        </a:p>
      </dgm:t>
    </dgm:pt>
    <dgm:pt modelId="{F7DF57F6-8E15-4B5E-9706-AC52892DD358}" type="pres">
      <dgm:prSet presAssocID="{A0553969-6F5E-4EE9-8045-606274B6DC9F}" presName="pyramid" presStyleLbl="node1" presStyleIdx="0" presStyleCnt="1"/>
      <dgm:spPr/>
    </dgm:pt>
    <dgm:pt modelId="{5D0EFD75-3DCF-4430-9BF9-45D92203C948}" type="pres">
      <dgm:prSet presAssocID="{A0553969-6F5E-4EE9-8045-606274B6DC9F}" presName="theList" presStyleCnt="0"/>
      <dgm:spPr/>
    </dgm:pt>
    <dgm:pt modelId="{AAAF65EB-3DF1-40DA-909F-C8D20D2144B3}" type="pres">
      <dgm:prSet presAssocID="{23365CD1-8C78-4EB8-A5E7-04130F635EB6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A4134A05-759B-48DB-92EB-4674ED6A6FBA}" type="pres">
      <dgm:prSet presAssocID="{23365CD1-8C78-4EB8-A5E7-04130F635EB6}" presName="aSpace" presStyleCnt="0"/>
      <dgm:spPr/>
    </dgm:pt>
    <dgm:pt modelId="{A0808E49-FB39-4C7D-A2F4-53CFD5BFE2C9}" type="pres">
      <dgm:prSet presAssocID="{1A9BDF47-AEDD-4874-8AEF-5B414F698476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5F9B6D70-2D08-4882-AA0B-C9FD8A8583E8}" type="pres">
      <dgm:prSet presAssocID="{1A9BDF47-AEDD-4874-8AEF-5B414F698476}" presName="aSpace" presStyleCnt="0"/>
      <dgm:spPr/>
    </dgm:pt>
    <dgm:pt modelId="{26068052-5461-460E-9818-B63005FE18AE}" type="pres">
      <dgm:prSet presAssocID="{49E30581-7718-4F68-8EDF-B7EB7B005E61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37FC309B-640B-40C9-BACB-3FCCF0C248EE}" type="pres">
      <dgm:prSet presAssocID="{49E30581-7718-4F68-8EDF-B7EB7B005E61}" presName="aSpace" presStyleCnt="0"/>
      <dgm:spPr/>
    </dgm:pt>
    <dgm:pt modelId="{5D59C89A-A721-4582-8CB5-A9C04D43101C}" type="pres">
      <dgm:prSet presAssocID="{F2FB73E5-0597-4DF7-AFD8-ECB65633974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6AB606D8-3B3E-43F5-B018-5B9FC1E4C453}" type="pres">
      <dgm:prSet presAssocID="{F2FB73E5-0597-4DF7-AFD8-ECB65633974F}" presName="aSpace" presStyleCnt="0"/>
      <dgm:spPr/>
    </dgm:pt>
  </dgm:ptLst>
  <dgm:cxnLst>
    <dgm:cxn modelId="{CE720E71-6A32-404C-BFB6-A93A194893B5}" type="presOf" srcId="{F2FB73E5-0597-4DF7-AFD8-ECB65633974F}" destId="{5D59C89A-A721-4582-8CB5-A9C04D43101C}" srcOrd="0" destOrd="0" presId="urn:microsoft.com/office/officeart/2005/8/layout/pyramid2"/>
    <dgm:cxn modelId="{76494435-D087-4541-906B-8011C03EBB53}" srcId="{A0553969-6F5E-4EE9-8045-606274B6DC9F}" destId="{49E30581-7718-4F68-8EDF-B7EB7B005E61}" srcOrd="2" destOrd="0" parTransId="{648920B5-3DA2-4465-875C-3C12234746F3}" sibTransId="{0F853399-4622-454E-8599-59C745772220}"/>
    <dgm:cxn modelId="{7E36676F-0FA3-4D70-9541-3E14426E10AD}" srcId="{A0553969-6F5E-4EE9-8045-606274B6DC9F}" destId="{F2FB73E5-0597-4DF7-AFD8-ECB65633974F}" srcOrd="3" destOrd="0" parTransId="{4CB67A09-4E28-4A12-8EBE-2F7B700C604D}" sibTransId="{9D59BB35-CB38-4A3E-875D-55A3AE4EF610}"/>
    <dgm:cxn modelId="{B2C95FAA-EF88-4B1B-B20D-BEBF4B46BE80}" srcId="{A0553969-6F5E-4EE9-8045-606274B6DC9F}" destId="{1A9BDF47-AEDD-4874-8AEF-5B414F698476}" srcOrd="1" destOrd="0" parTransId="{E29541FF-66EB-489A-A99A-A3A00306FB15}" sibTransId="{FA87D059-25F2-404B-BB0D-BFB67DA4FECC}"/>
    <dgm:cxn modelId="{C31F329F-F895-4FC1-94AB-810F14C0A2CD}" type="presOf" srcId="{A0553969-6F5E-4EE9-8045-606274B6DC9F}" destId="{C09D7587-3622-4642-BE4D-283B5A856BB8}" srcOrd="0" destOrd="0" presId="urn:microsoft.com/office/officeart/2005/8/layout/pyramid2"/>
    <dgm:cxn modelId="{DB717BEA-1A01-443C-BE0C-53F612E42866}" type="presOf" srcId="{1A9BDF47-AEDD-4874-8AEF-5B414F698476}" destId="{A0808E49-FB39-4C7D-A2F4-53CFD5BFE2C9}" srcOrd="0" destOrd="0" presId="urn:microsoft.com/office/officeart/2005/8/layout/pyramid2"/>
    <dgm:cxn modelId="{94F6497A-6CFB-4364-A173-6BEFBE0526DF}" srcId="{A0553969-6F5E-4EE9-8045-606274B6DC9F}" destId="{23365CD1-8C78-4EB8-A5E7-04130F635EB6}" srcOrd="0" destOrd="0" parTransId="{31A379AD-CDE3-439E-A867-55384F9301C6}" sibTransId="{9846EC67-F653-43DE-8389-5550BE1ED93E}"/>
    <dgm:cxn modelId="{116274F0-A31F-4BD7-ABFF-03EA8B90DA60}" type="presOf" srcId="{49E30581-7718-4F68-8EDF-B7EB7B005E61}" destId="{26068052-5461-460E-9818-B63005FE18AE}" srcOrd="0" destOrd="0" presId="urn:microsoft.com/office/officeart/2005/8/layout/pyramid2"/>
    <dgm:cxn modelId="{2F7B2FDB-1D77-4683-A4FF-FF596DAF5B18}" type="presOf" srcId="{23365CD1-8C78-4EB8-A5E7-04130F635EB6}" destId="{AAAF65EB-3DF1-40DA-909F-C8D20D2144B3}" srcOrd="0" destOrd="0" presId="urn:microsoft.com/office/officeart/2005/8/layout/pyramid2"/>
    <dgm:cxn modelId="{2581B004-8481-47FC-8D3F-FF91931E67D5}" type="presParOf" srcId="{C09D7587-3622-4642-BE4D-283B5A856BB8}" destId="{F7DF57F6-8E15-4B5E-9706-AC52892DD358}" srcOrd="0" destOrd="0" presId="urn:microsoft.com/office/officeart/2005/8/layout/pyramid2"/>
    <dgm:cxn modelId="{90F49756-AFEC-415A-8136-F9416DE2417A}" type="presParOf" srcId="{C09D7587-3622-4642-BE4D-283B5A856BB8}" destId="{5D0EFD75-3DCF-4430-9BF9-45D92203C948}" srcOrd="1" destOrd="0" presId="urn:microsoft.com/office/officeart/2005/8/layout/pyramid2"/>
    <dgm:cxn modelId="{6C61A73E-9212-4F2C-BA99-8787817EBA6B}" type="presParOf" srcId="{5D0EFD75-3DCF-4430-9BF9-45D92203C948}" destId="{AAAF65EB-3DF1-40DA-909F-C8D20D2144B3}" srcOrd="0" destOrd="0" presId="urn:microsoft.com/office/officeart/2005/8/layout/pyramid2"/>
    <dgm:cxn modelId="{18CFB624-DCA5-4B0B-801B-34E61D253028}" type="presParOf" srcId="{5D0EFD75-3DCF-4430-9BF9-45D92203C948}" destId="{A4134A05-759B-48DB-92EB-4674ED6A6FBA}" srcOrd="1" destOrd="0" presId="urn:microsoft.com/office/officeart/2005/8/layout/pyramid2"/>
    <dgm:cxn modelId="{EB9083AD-C5D7-4138-8EEF-00D5BB20B3EB}" type="presParOf" srcId="{5D0EFD75-3DCF-4430-9BF9-45D92203C948}" destId="{A0808E49-FB39-4C7D-A2F4-53CFD5BFE2C9}" srcOrd="2" destOrd="0" presId="urn:microsoft.com/office/officeart/2005/8/layout/pyramid2"/>
    <dgm:cxn modelId="{07C81704-6460-4EEC-ADD8-24C8179D21F3}" type="presParOf" srcId="{5D0EFD75-3DCF-4430-9BF9-45D92203C948}" destId="{5F9B6D70-2D08-4882-AA0B-C9FD8A8583E8}" srcOrd="3" destOrd="0" presId="urn:microsoft.com/office/officeart/2005/8/layout/pyramid2"/>
    <dgm:cxn modelId="{D6E5C7AE-DF68-4454-82D1-B1C1AF7EC223}" type="presParOf" srcId="{5D0EFD75-3DCF-4430-9BF9-45D92203C948}" destId="{26068052-5461-460E-9818-B63005FE18AE}" srcOrd="4" destOrd="0" presId="urn:microsoft.com/office/officeart/2005/8/layout/pyramid2"/>
    <dgm:cxn modelId="{0DB35638-98B5-4471-9CAF-83B40354CEE9}" type="presParOf" srcId="{5D0EFD75-3DCF-4430-9BF9-45D92203C948}" destId="{37FC309B-640B-40C9-BACB-3FCCF0C248EE}" srcOrd="5" destOrd="0" presId="urn:microsoft.com/office/officeart/2005/8/layout/pyramid2"/>
    <dgm:cxn modelId="{2B5D7C80-124E-4577-91A1-B7341457D3A9}" type="presParOf" srcId="{5D0EFD75-3DCF-4430-9BF9-45D92203C948}" destId="{5D59C89A-A721-4582-8CB5-A9C04D43101C}" srcOrd="6" destOrd="0" presId="urn:microsoft.com/office/officeart/2005/8/layout/pyramid2"/>
    <dgm:cxn modelId="{72FB4791-7707-4B82-9A18-BF1D51D89B3D}" type="presParOf" srcId="{5D0EFD75-3DCF-4430-9BF9-45D92203C948}" destId="{6AB606D8-3B3E-43F5-B018-5B9FC1E4C453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DF57F6-8E15-4B5E-9706-AC52892DD358}">
      <dsp:nvSpPr>
        <dsp:cNvPr id="0" name=""/>
        <dsp:cNvSpPr/>
      </dsp:nvSpPr>
      <dsp:spPr>
        <a:xfrm>
          <a:off x="0" y="0"/>
          <a:ext cx="1722782" cy="255454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F65EB-3DF1-40DA-909F-C8D20D2144B3}">
      <dsp:nvSpPr>
        <dsp:cNvPr id="0" name=""/>
        <dsp:cNvSpPr/>
      </dsp:nvSpPr>
      <dsp:spPr>
        <a:xfrm>
          <a:off x="861391" y="255703"/>
          <a:ext cx="1119808" cy="4540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900" b="1" kern="1200" dirty="0" smtClean="0"/>
            <a:t>مدرسة </a:t>
          </a:r>
          <a:endParaRPr lang="ar-SA" sz="1900" kern="1200" dirty="0"/>
        </a:p>
      </dsp:txBody>
      <dsp:txXfrm>
        <a:off x="861391" y="255703"/>
        <a:ext cx="1119808" cy="454030"/>
      </dsp:txXfrm>
    </dsp:sp>
    <dsp:sp modelId="{A0808E49-FB39-4C7D-A2F4-53CFD5BFE2C9}">
      <dsp:nvSpPr>
        <dsp:cNvPr id="0" name=""/>
        <dsp:cNvSpPr/>
      </dsp:nvSpPr>
      <dsp:spPr>
        <a:xfrm>
          <a:off x="861391" y="766488"/>
          <a:ext cx="1119808" cy="4540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900" b="1" kern="1200" dirty="0" smtClean="0"/>
            <a:t>كلية </a:t>
          </a:r>
          <a:endParaRPr lang="ar-SA" sz="1900" kern="1200" dirty="0"/>
        </a:p>
      </dsp:txBody>
      <dsp:txXfrm>
        <a:off x="861391" y="766488"/>
        <a:ext cx="1119808" cy="454030"/>
      </dsp:txXfrm>
    </dsp:sp>
    <dsp:sp modelId="{26068052-5461-460E-9818-B63005FE18AE}">
      <dsp:nvSpPr>
        <dsp:cNvPr id="0" name=""/>
        <dsp:cNvSpPr/>
      </dsp:nvSpPr>
      <dsp:spPr>
        <a:xfrm>
          <a:off x="861391" y="1277272"/>
          <a:ext cx="1119808" cy="4540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900" b="1" kern="1200" dirty="0" smtClean="0"/>
            <a:t>جامعة </a:t>
          </a:r>
          <a:endParaRPr lang="ar-SA" sz="1900" kern="1200" dirty="0"/>
        </a:p>
      </dsp:txBody>
      <dsp:txXfrm>
        <a:off x="861391" y="1277272"/>
        <a:ext cx="1119808" cy="454030"/>
      </dsp:txXfrm>
    </dsp:sp>
    <dsp:sp modelId="{5D59C89A-A721-4582-8CB5-A9C04D43101C}">
      <dsp:nvSpPr>
        <dsp:cNvPr id="0" name=""/>
        <dsp:cNvSpPr/>
      </dsp:nvSpPr>
      <dsp:spPr>
        <a:xfrm>
          <a:off x="861391" y="1788056"/>
          <a:ext cx="1119808" cy="4540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1900" b="1" kern="1200" dirty="0"/>
        </a:p>
      </dsp:txBody>
      <dsp:txXfrm>
        <a:off x="861391" y="1788056"/>
        <a:ext cx="1119808" cy="454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B75308-76F4-4A88-80A4-0B1D9003D9AA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E8B3AC8-EE89-4651-B5B7-E0235457202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73325C8-03B0-49E1-AAD4-5C45A10F6D87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0485F2E-1296-4DC1-B704-E4C70112FA99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إنشاء</a:t>
            </a:r>
            <a:r>
              <a:rPr lang="ar-SA" b="1" baseline="0" dirty="0" smtClean="0">
                <a:cs typeface="+mj-cs"/>
              </a:rPr>
              <a:t> شريحة جديدة (   </a:t>
            </a:r>
            <a:r>
              <a:rPr lang="en-US" b="1" baseline="0" dirty="0" smtClean="0">
                <a:cs typeface="+mj-cs"/>
              </a:rPr>
              <a:t>New Slide</a:t>
            </a:r>
            <a:r>
              <a:rPr lang="ar-SA" b="1" baseline="0" dirty="0" smtClean="0">
                <a:cs typeface="+mj-cs"/>
              </a:rPr>
              <a:t> ).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تغيير طريقة عرض الشريحة (  </a:t>
            </a:r>
            <a:r>
              <a:rPr lang="en-US" b="1" dirty="0" smtClean="0">
                <a:cs typeface="+mj-cs"/>
              </a:rPr>
              <a:t>Layout</a:t>
            </a:r>
            <a:r>
              <a:rPr lang="ar-SA" b="1" dirty="0" smtClean="0">
                <a:cs typeface="+mj-cs"/>
              </a:rPr>
              <a:t> ) 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تفقد وظيفة (   </a:t>
            </a:r>
            <a:r>
              <a:rPr lang="en-US" b="1" dirty="0" smtClean="0">
                <a:cs typeface="+mj-cs"/>
              </a:rPr>
              <a:t>Reset</a:t>
            </a:r>
            <a:r>
              <a:rPr lang="ar-SA" b="1" dirty="0" smtClean="0">
                <a:cs typeface="+mj-cs"/>
              </a:rPr>
              <a:t> ) .</a:t>
            </a:r>
          </a:p>
          <a:p>
            <a:pPr marL="228600" indent="-228600">
              <a:buAutoNum type="arabicPeriod"/>
            </a:pPr>
            <a:r>
              <a:rPr lang="ar-SA" b="1" baseline="0" dirty="0" smtClean="0">
                <a:cs typeface="+mj-cs"/>
              </a:rPr>
              <a:t>حذف الشريحة التي تم اضافتها (  </a:t>
            </a:r>
            <a:r>
              <a:rPr lang="en-US" b="1" baseline="0" dirty="0" smtClean="0">
                <a:cs typeface="+mj-cs"/>
              </a:rPr>
              <a:t>Delete</a:t>
            </a:r>
            <a:r>
              <a:rPr lang="ar-SA" b="1" baseline="0" dirty="0" smtClean="0">
                <a:cs typeface="+mj-cs"/>
              </a:rPr>
              <a:t> ) .</a:t>
            </a:r>
            <a:endParaRPr lang="ar-SA" b="1" baseline="0" dirty="0">
              <a:cs typeface="+mj-cs"/>
            </a:endParaRPr>
          </a:p>
          <a:p>
            <a:pPr marL="228600" indent="-228600">
              <a:buAutoNum type="arabicPeriod"/>
            </a:pPr>
            <a:r>
              <a:rPr lang="ar-SA" b="1" baseline="0" dirty="0" smtClean="0">
                <a:cs typeface="+mj-cs"/>
              </a:rPr>
              <a:t>اضافة نص كما بالاعلى (  </a:t>
            </a:r>
            <a:r>
              <a:rPr lang="en-US" b="1" baseline="0" dirty="0" smtClean="0">
                <a:cs typeface="+mj-cs"/>
              </a:rPr>
              <a:t>Font Group</a:t>
            </a:r>
            <a:r>
              <a:rPr lang="ar-SA" b="1" baseline="0" dirty="0" smtClean="0">
                <a:cs typeface="+mj-cs"/>
              </a:rPr>
              <a:t> ) .</a:t>
            </a:r>
          </a:p>
          <a:p>
            <a:pPr marL="228600" indent="-228600">
              <a:buAutoNum type="arabicPeriod"/>
            </a:pPr>
            <a:r>
              <a:rPr lang="ar-SA" b="1" baseline="0" dirty="0" smtClean="0">
                <a:cs typeface="+mj-cs"/>
              </a:rPr>
              <a:t>استخدام الاتجاه للتحكم بالنص – اتجاه النص – (  </a:t>
            </a:r>
            <a:r>
              <a:rPr lang="en-US" b="1" baseline="0" dirty="0" smtClean="0">
                <a:cs typeface="+mj-cs"/>
              </a:rPr>
              <a:t>Text Direction</a:t>
            </a:r>
            <a:r>
              <a:rPr lang="ar-SA" b="1" baseline="0" dirty="0" smtClean="0">
                <a:cs typeface="+mj-cs"/>
              </a:rPr>
              <a:t>  )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85F2E-1296-4DC1-B704-E4C70112FA99}" type="slidenum">
              <a:rPr lang="ar-SA" smtClean="0"/>
              <a:pPr/>
              <a:t>1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EEC921D-76BC-4E30-96C7-3AA2D340FA21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حول النص الى نموذج ذكي (  </a:t>
            </a:r>
            <a:r>
              <a:rPr lang="en-US" b="1" dirty="0" smtClean="0">
                <a:cs typeface="+mj-cs"/>
              </a:rPr>
              <a:t>Convert To</a:t>
            </a:r>
            <a:r>
              <a:rPr lang="en-US" b="1" baseline="0" dirty="0" smtClean="0">
                <a:cs typeface="+mj-cs"/>
              </a:rPr>
              <a:t> </a:t>
            </a:r>
            <a:r>
              <a:rPr lang="en-US" b="1" baseline="0" dirty="0" err="1" smtClean="0">
                <a:cs typeface="+mj-cs"/>
              </a:rPr>
              <a:t>SmartArt</a:t>
            </a:r>
            <a:r>
              <a:rPr lang="ar-SA" b="1" dirty="0" smtClean="0">
                <a:cs typeface="+mj-cs"/>
              </a:rPr>
              <a:t> ) 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إعمل مجموعة من الاشكال (  </a:t>
            </a:r>
            <a:r>
              <a:rPr lang="en-US" b="1" dirty="0" smtClean="0">
                <a:cs typeface="+mj-cs"/>
              </a:rPr>
              <a:t>Group Of Shapes</a:t>
            </a:r>
            <a:r>
              <a:rPr lang="ar-SA" b="1" dirty="0" smtClean="0">
                <a:cs typeface="+mj-cs"/>
              </a:rPr>
              <a:t> ) 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الان قم بازالة خاصية المجموعة 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اعمل رسمة معبرة باستخدم خاصية الوضع في</a:t>
            </a:r>
            <a:r>
              <a:rPr lang="ar-SA" b="1" baseline="0" dirty="0" smtClean="0">
                <a:cs typeface="+mj-cs"/>
              </a:rPr>
              <a:t> الامام او الخلف للتحكم في الاشكال وتغيير الالوان  .</a:t>
            </a:r>
            <a:endParaRPr lang="ar-SA" b="1" dirty="0">
              <a:cs typeface="+mj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3325C8-03B0-49E1-AAD4-5C45A10F6D87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0485F2E-1296-4DC1-B704-E4C70112FA99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وضع التاريخ وعنوان ورقم السلايد 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وضع فلم 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وضع صوت .</a:t>
            </a:r>
            <a:endParaRPr lang="ar-SA" b="1" dirty="0">
              <a:cs typeface="+mj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3325C8-03B0-49E1-AAD4-5C45A10F6D87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0485F2E-1296-4DC1-B704-E4C70112FA99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استخدام خاصية اعدادت الصفحة  (  </a:t>
            </a:r>
            <a:r>
              <a:rPr lang="en-US" b="1" dirty="0" smtClean="0">
                <a:cs typeface="+mj-cs"/>
              </a:rPr>
              <a:t>Page Setup</a:t>
            </a:r>
            <a:r>
              <a:rPr lang="ar-SA" b="1" dirty="0" smtClean="0">
                <a:cs typeface="+mj-cs"/>
              </a:rPr>
              <a:t> ) 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استخدام</a:t>
            </a:r>
            <a:r>
              <a:rPr lang="ar-SA" b="1" baseline="0" dirty="0" smtClean="0">
                <a:cs typeface="+mj-cs"/>
              </a:rPr>
              <a:t> قوالب التصميم الجاهزة 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استخدم خاصية وضع خلفية والتعديل عليها (  </a:t>
            </a:r>
            <a:r>
              <a:rPr lang="en-US" b="1" dirty="0" smtClean="0">
                <a:cs typeface="+mj-cs"/>
              </a:rPr>
              <a:t>Background Styles</a:t>
            </a:r>
            <a:r>
              <a:rPr lang="ar-SA" b="1" dirty="0" smtClean="0">
                <a:cs typeface="+mj-cs"/>
              </a:rPr>
              <a:t>  ) .</a:t>
            </a:r>
            <a:endParaRPr lang="ar-SA" b="1" dirty="0">
              <a:cs typeface="+mj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3325C8-03B0-49E1-AAD4-5C45A10F6D87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0485F2E-1296-4DC1-B704-E4C70112FA99}" type="slidenum">
              <a:rPr lang="ar-SA" smtClean="0"/>
              <a:pPr/>
              <a:t>4</a:t>
            </a:fld>
            <a:endParaRPr lang="ar-S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ar-SA" b="1" dirty="0" smtClean="0"/>
              <a:t>تحريك</a:t>
            </a:r>
            <a:r>
              <a:rPr lang="ar-SA" b="1" baseline="0" dirty="0" smtClean="0"/>
              <a:t> النص باستخدام جميع التصنيفات ( استخدم    </a:t>
            </a:r>
            <a:r>
              <a:rPr lang="en-US" b="1" baseline="0" dirty="0" smtClean="0"/>
              <a:t>Custom Animation</a:t>
            </a:r>
            <a:r>
              <a:rPr lang="ar-SA" b="1" baseline="0" dirty="0" smtClean="0"/>
              <a:t>  ) .</a:t>
            </a:r>
          </a:p>
          <a:p>
            <a:pPr marL="228600" indent="-228600">
              <a:buAutoNum type="arabicPeriod"/>
            </a:pPr>
            <a:r>
              <a:rPr lang="ar-SA" b="1" baseline="0" dirty="0" smtClean="0"/>
              <a:t>تحريك الشرائح باستخدام (  </a:t>
            </a:r>
            <a:r>
              <a:rPr lang="en-US" b="1" baseline="0" dirty="0" smtClean="0"/>
              <a:t> Transition To This Slide Group</a:t>
            </a:r>
            <a:r>
              <a:rPr lang="ar-SA" b="1" baseline="0" dirty="0" smtClean="0"/>
              <a:t> ) .</a:t>
            </a:r>
          </a:p>
          <a:p>
            <a:pPr marL="228600" indent="-228600">
              <a:buAutoNum type="arabicPeriod"/>
            </a:pPr>
            <a:r>
              <a:rPr lang="ar-SA" b="1" dirty="0" smtClean="0"/>
              <a:t>وقت الشريحة للانتقال الى التالية بعد 5 ثوان .</a:t>
            </a:r>
            <a:endParaRPr lang="ar-SA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3325C8-03B0-49E1-AAD4-5C45A10F6D87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0485F2E-1296-4DC1-B704-E4C70112FA99}" type="slidenum">
              <a:rPr lang="ar-SA" smtClean="0"/>
              <a:pPr/>
              <a:t>5</a:t>
            </a:fld>
            <a:endParaRPr lang="ar-S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قم باستخدام خاصية عرض الشرائح للتحكم بطريقة عرض الشرائح  (   </a:t>
            </a:r>
            <a:r>
              <a:rPr lang="en-US" b="1" dirty="0" smtClean="0">
                <a:cs typeface="+mj-cs"/>
              </a:rPr>
              <a:t>Slide Show Tab</a:t>
            </a:r>
            <a:r>
              <a:rPr lang="ar-SA" b="1" dirty="0" smtClean="0">
                <a:cs typeface="+mj-cs"/>
              </a:rPr>
              <a:t> ) .</a:t>
            </a:r>
          </a:p>
          <a:p>
            <a:pPr marL="228600" indent="-228600">
              <a:buAutoNum type="arabicPeriod"/>
            </a:pPr>
            <a:r>
              <a:rPr lang="ar-SA" b="1" dirty="0" smtClean="0">
                <a:cs typeface="+mj-cs"/>
              </a:rPr>
              <a:t>اخفي اخر شريحة في ملف</a:t>
            </a:r>
            <a:r>
              <a:rPr lang="ar-SA" b="1" baseline="0" dirty="0" smtClean="0">
                <a:cs typeface="+mj-cs"/>
              </a:rPr>
              <a:t> العرض الخاص بك (   </a:t>
            </a:r>
            <a:r>
              <a:rPr lang="en-US" b="1" baseline="0" dirty="0" smtClean="0">
                <a:cs typeface="+mj-cs"/>
              </a:rPr>
              <a:t>Hide Slide</a:t>
            </a:r>
            <a:r>
              <a:rPr lang="ar-SA" b="1" baseline="0" dirty="0" smtClean="0">
                <a:cs typeface="+mj-cs"/>
              </a:rPr>
              <a:t> ) .</a:t>
            </a:r>
          </a:p>
          <a:p>
            <a:pPr marL="228600" indent="-228600">
              <a:buAutoNum type="arabicPeriod"/>
            </a:pPr>
            <a:endParaRPr lang="ar-S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ar-SA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3325C8-03B0-49E1-AAD4-5C45A10F6D87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0485F2E-1296-4DC1-B704-E4C70112FA99}" type="slidenum">
              <a:rPr lang="ar-SA" smtClean="0"/>
              <a:pPr/>
              <a:t>6</a:t>
            </a:fld>
            <a:endParaRPr lang="ar-S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73325C8-03B0-49E1-AAD4-5C45A10F6D87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0485F2E-1296-4DC1-B704-E4C70112FA99}" type="slidenum">
              <a:rPr lang="ar-SA" smtClean="0"/>
              <a:pPr/>
              <a:t>7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4FC2-6776-4C44-AF9D-8971C3B6EA70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9859-33C7-40D2-911A-3EBB1C7F76DB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27A7-01D8-4177-BF94-70448C903345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67-F278-4AB7-8A39-8E8C0F75AFAE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2187-4A22-47A0-9501-8A8DD95A0847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4106-D92C-4344-87AD-6612408C7A9B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E33F-41F7-4ADA-AD1B-EA1293014595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3FD-9894-48C2-A769-D607EC6A652D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8A37-BE8F-4592-9F5B-D1C8A8DC1B62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98D8-2955-4DFC-9A4B-F878A97109DE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2EC5-46BE-4E55-94A3-27DF312F2DDC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7A2C-CC26-4BAA-9D2D-EC579899C4D9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5E23-5F7D-47F2-ABF3-E70449FEB1B4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video" Target="file:///E:\University\Introduction%20to%20Computer\VideoFile\Install%20Microsoft%20Office%202007.wmv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762000" cy="6857999"/>
          </a:xfrm>
        </p:spPr>
        <p:txBody>
          <a:bodyPr vert="wordArtVertRtl">
            <a:normAutofit/>
          </a:bodyPr>
          <a:lstStyle/>
          <a:p>
            <a:r>
              <a:rPr lang="en-US" sz="32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</a:t>
            </a:r>
            <a:endParaRPr lang="ar-SA" sz="32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9677400" cy="9906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00" cap="none" spc="600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OWERPOINT</a:t>
            </a:r>
            <a:endParaRPr kumimoji="0" lang="ar-SA" sz="3200" b="1" i="0" u="none" strike="noStrike" kern="100" cap="none" spc="6000" normalizeH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838200"/>
            <a:ext cx="2514600" cy="2196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0" y="3048003"/>
            <a:ext cx="4419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جامعة فلسطين الاهلية </a:t>
            </a:r>
            <a:endParaRPr lang="ar-S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4343403"/>
            <a:ext cx="35814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إعداد</a:t>
            </a:r>
            <a:br>
              <a:rPr lang="ar-S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</a:br>
            <a:r>
              <a:rPr lang="ar-S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أ.محمد شكارنة </a:t>
            </a:r>
            <a:br>
              <a:rPr lang="ar-S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</a:br>
            <a:r>
              <a:rPr lang="ar-S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أ.مصطفى الكليب </a:t>
            </a:r>
            <a:endParaRPr lang="ar-S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C5EC-E04D-4DA2-B049-99A3C28615E6}" type="datetime1">
              <a:rPr lang="ar-SA" b="1" smtClean="0">
                <a:solidFill>
                  <a:schemeClr val="tx1"/>
                </a:solidFill>
              </a:rPr>
              <a:pPr/>
              <a:t>09/01/1434</a:t>
            </a:fld>
            <a:endParaRPr lang="ar-SA" b="1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b="1" smtClean="0">
                <a:solidFill>
                  <a:schemeClr val="tx1"/>
                </a:solidFill>
              </a:rPr>
              <a:pPr/>
              <a:t>1</a:t>
            </a:fld>
            <a:endParaRPr lang="ar-SA" b="1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b="1" dirty="0" smtClean="0">
                <a:solidFill>
                  <a:schemeClr val="tx1"/>
                </a:solidFill>
              </a:rPr>
              <a:t>جامعة فلسطين الاهلية</a:t>
            </a:r>
            <a:endParaRPr lang="ar-S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n 15"/>
          <p:cNvSpPr/>
          <p:nvPr/>
        </p:nvSpPr>
        <p:spPr>
          <a:xfrm>
            <a:off x="2819400" y="3276600"/>
            <a:ext cx="1981200" cy="17526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67-F278-4AB7-8A39-8E8C0F75AFAE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2</a:t>
            </a:fld>
            <a:endParaRPr lang="ar-SA"/>
          </a:p>
        </p:txBody>
      </p:sp>
      <p:sp>
        <p:nvSpPr>
          <p:cNvPr id="7" name="TextBox 6"/>
          <p:cNvSpPr txBox="1"/>
          <p:nvPr/>
        </p:nvSpPr>
        <p:spPr>
          <a:xfrm>
            <a:off x="5638800" y="304801"/>
            <a:ext cx="1981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ar-S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 مدرسة </a:t>
            </a:r>
          </a:p>
          <a:p>
            <a:pPr>
              <a:buFont typeface="Arial" pitchFamily="34" charset="0"/>
              <a:buChar char="•"/>
            </a:pPr>
            <a:r>
              <a:rPr lang="ar-S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كلية </a:t>
            </a:r>
          </a:p>
          <a:p>
            <a:pPr>
              <a:buFont typeface="Arial" pitchFamily="34" charset="0"/>
              <a:buChar char="•"/>
            </a:pPr>
            <a:r>
              <a:rPr lang="ar-S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جامعة </a:t>
            </a:r>
          </a:p>
          <a:p>
            <a:endParaRPr lang="ar-S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2514600" y="228601"/>
          <a:ext cx="1981200" cy="255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Lightning Bolt 16"/>
          <p:cNvSpPr/>
          <p:nvPr/>
        </p:nvSpPr>
        <p:spPr>
          <a:xfrm>
            <a:off x="4800600" y="4572000"/>
            <a:ext cx="1447800" cy="16002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Cloud 14"/>
          <p:cNvSpPr/>
          <p:nvPr/>
        </p:nvSpPr>
        <p:spPr>
          <a:xfrm>
            <a:off x="3733800" y="3733800"/>
            <a:ext cx="27432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67-F278-4AB7-8A39-8E8C0F75AFAE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3</a:t>
            </a:fld>
            <a:endParaRPr lang="ar-SA"/>
          </a:p>
        </p:txBody>
      </p:sp>
      <p:pic>
        <p:nvPicPr>
          <p:cNvPr id="7" name="Install Microsoft Office 2007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57200" y="838200"/>
            <a:ext cx="4368800" cy="3886200"/>
          </a:xfrm>
          <a:prstGeom prst="rect">
            <a:avLst/>
          </a:prstGeom>
        </p:spPr>
      </p:pic>
      <p:pic>
        <p:nvPicPr>
          <p:cNvPr id="8" name="ELPHRG01.wav">
            <a:hlinkClick r:id="" action="ppaction://media"/>
          </p:cNvPr>
          <p:cNvPicPr>
            <a:picLocks noRot="1" noChangeAspect="1"/>
          </p:cNvPicPr>
          <p:nvPr>
            <a:wavAudioFile r:embed="rId2" name="ELPHRG01.wav"/>
          </p:nvPr>
        </p:nvPicPr>
        <p:blipFill>
          <a:blip r:embed="rId6" cstate="print"/>
          <a:stretch>
            <a:fillRect/>
          </a:stretch>
        </p:blipFill>
        <p:spPr>
          <a:xfrm>
            <a:off x="5257800" y="1143000"/>
            <a:ext cx="3276600" cy="32766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99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67-F278-4AB7-8A39-8E8C0F75AFAE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4</a:t>
            </a:fld>
            <a:endParaRPr lang="ar-SA"/>
          </a:p>
        </p:txBody>
      </p:sp>
      <p:sp>
        <p:nvSpPr>
          <p:cNvPr id="7" name="TextBox 6"/>
          <p:cNvSpPr txBox="1"/>
          <p:nvPr/>
        </p:nvSpPr>
        <p:spPr>
          <a:xfrm>
            <a:off x="2133600" y="3048003"/>
            <a:ext cx="4419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جامعة فلسطين الاهلية </a:t>
            </a:r>
            <a:endParaRPr lang="ar-S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67-F278-4AB7-8A39-8E8C0F75AFAE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5</a:t>
            </a:fld>
            <a:endParaRPr lang="ar-SA"/>
          </a:p>
        </p:txBody>
      </p:sp>
      <p:sp>
        <p:nvSpPr>
          <p:cNvPr id="7" name="TextBox 6"/>
          <p:cNvSpPr txBox="1"/>
          <p:nvPr/>
        </p:nvSpPr>
        <p:spPr>
          <a:xfrm>
            <a:off x="3962400" y="381000"/>
            <a:ext cx="44196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جامعة فلسطين الاهلية </a:t>
            </a:r>
            <a:endParaRPr lang="ar-S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</p:cSld>
  <p:clrMapOvr>
    <a:masterClrMapping/>
  </p:clrMapOvr>
  <p:transition advTm="5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188 0.04538 C -0.44063 0.04723 -0.45938 0.047 -0.47795 0.0507 C -0.48837 0.05278 -0.49775 0.06065 -0.50799 0.06389 C -0.5165 0.08635 -0.50799 0.06112 -0.51389 0.09075 C -0.51476 0.09538 -0.51684 0.09931 -0.51788 0.10394 C -0.51893 0.10834 -0.51927 0.11297 -0.51997 0.11737 C -0.51927 0.14584 -0.5191 0.17408 -0.51788 0.20255 C -0.51719 0.21737 -0.51025 0.23218 -0.50591 0.24538 C -0.50365 0.25232 -0.50278 0.26019 -0.5 0.26667 C -0.48733 0.2963 -0.44809 0.32431 -0.42396 0.33056 C -0.3941 0.35047 -0.35382 0.34028 -0.32396 0.34121 C -0.30591 0.34746 -0.3132 0.34445 -0.30191 0.34931 C -0.29445 0.35602 -0.28611 0.36505 -0.27986 0.37338 C -0.27379 0.38149 -0.27084 0.39306 -0.26597 0.40255 C -0.26667 0.41945 -0.26476 0.43681 -0.26788 0.45325 C -0.26979 0.4632 -0.28802 0.47639 -0.29601 0.4801 C -0.29983 0.48519 -0.30295 0.49028 -0.30799 0.49329 C -0.32483 0.50301 -0.35747 0.50672 -0.37587 0.50926 C -0.39045 0.51436 -0.38611 0.52176 -0.38802 0.54399 C -0.38663 0.57987 -0.39167 0.6044 -0.36997 0.62408 C -0.36077 0.64237 -0.3665 0.6382 -0.35591 0.6426 C -0.34827 0.65325 -0.34341 0.6544 -0.33386 0.66135 C -0.31702 0.67362 -0.31354 0.67616 -0.29393 0.68542 C -0.22813 0.71667 -0.28108 0.69538 -0.24202 0.70926 C -0.23733 0.71088 -0.23281 0.71366 -0.22795 0.71459 C -0.21528 0.71713 -0.18993 0.71991 -0.18993 0.71991 C -0.15243 0.71806 -0.14827 0.72639 -0.12587 0.70672 C -0.12014 0.6963 -0.11736 0.68426 -0.10799 0.6801 C -0.10139 0.66852 -0.09775 0.66505 -0.08802 0.65857 C -0.07275 0.61945 -0.09775 0.68079 -0.07587 0.63727 C -0.07396 0.63334 -0.07344 0.62825 -0.07188 0.62408 C -0.06441 0.60371 -0.05365 0.58426 -0.04792 0.56274 C -0.04601 0.50649 -0.04288 0.47269 -0.03195 0.4213 C -0.02917 0.40834 -0.02847 0.3963 -0.02396 0.38403 C -0.01997 0.35301 -0.01962 0.35811 -0.02396 0.30926 C -0.02431 0.3051 -0.03073 0.28588 -0.03195 0.2801 C -0.03125 0.26852 -0.03143 0.25672 -0.02986 0.24538 C -0.0283 0.23334 -0.01945 0.22825 -0.01198 0.22408 C 0.00278 0.21551 0.02066 0.21482 0.03611 0.20788 C 0.05573 0.21181 0.05712 0.21227 0.07014 0.23195 C 0.08177 0.24954 0.07517 0.23473 0.08212 0.25325 C 0.08281 0.26135 0.08281 0.26945 0.08403 0.27732 C 0.08489 0.28288 0.08802 0.29329 0.08802 0.29329 C 0.0908 0.32223 0.09618 0.34167 0.10798 0.36528 C 0.11059 0.37061 0.11666 0.3713 0.12014 0.37593 C 0.12725 0.38542 0.13212 0.39445 0.13802 0.40533 C 0.14219 0.42686 0.14878 0.44792 0.15798 0.46667 C 0.16076 0.52848 0.17621 0.59977 0.1401 0.64792 C 0.13159 0.65926 0.11701 0.65926 0.10607 0.66389 C 0.096 0.67732 0.10469 0.66876 0.0901 0.67454 C 0.06788 0.68334 0.04722 0.69445 0.02413 0.69862 C 0.01371 0.70348 0.00451 0.70602 -0.00591 0.71204 C -0.00729 0.71459 -0.00764 0.71876 -0.0099 0.71991 C -0.01788 0.72385 -0.0665 0.74098 -0.07396 0.74121 C -0.16667 0.74283 -0.2592 0.74306 -0.35191 0.74399 C -0.36702 0.74931 -0.38073 0.76019 -0.39601 0.76528 C -0.41285 0.77107 -0.43056 0.77385 -0.44792 0.77593 C -0.51545 0.77315 -0.50538 0.80001 -0.5099 0.74931 C -0.51059 0.74213 -0.51129 0.73519 -0.51198 0.72801 C -0.50955 0.66945 -0.51059 0.62269 -0.49202 0.57061 C -0.48924 0.56297 -0.48507 0.55649 -0.48195 0.54931 C -0.47847 0.54144 -0.47466 0.53357 -0.47188 0.52524 C -0.46806 0.51413 -0.46632 0.50163 -0.46198 0.49075 C -0.45504 0.47315 -0.44479 0.45788 -0.43802 0.44005 C -0.42587 0.40764 -0.41667 0.37848 -0.4099 0.34399 C -0.41216 0.3213 -0.40938 0.31737 -0.42587 0.31204 C -0.42518 0.30394 -0.42535 0.29584 -0.42396 0.28797 C -0.41893 0.26065 -0.38108 0.21968 -0.37188 0.20001 C -0.34775 0.14815 -0.37778 0.20903 -0.34792 0.15996 C -0.34341 0.15255 -0.34063 0.14329 -0.33594 0.13588 C -0.32205 0.11413 -0.32847 0.12917 -0.31597 0.11737 C -0.30278 0.10487 -0.29323 0.09329 -0.27986 0.08264 C -0.26997 0.07477 -0.25816 0.06436 -0.24601 0.06389 C -0.19601 0.06227 -0.14601 0.06227 -0.09601 0.06135 C -0.08594 0.06042 -0.07587 0.05996 -0.06597 0.05857 C -0.04913 0.05602 -0.0257 0.03079 -0.01597 0.01343 C -0.01736 0.00186 -0.01719 -0.01018 -0.01997 -0.02129 C -0.02066 -0.0243 -0.02413 -0.02453 -0.02587 -0.02662 C -0.03768 -0.03981 -0.02535 -0.03124 -0.04202 -0.04004 C -0.05764 -0.06087 -0.04132 -0.04212 -0.06198 -0.05601 C -0.0691 -0.06064 -0.07761 -0.0706 -0.08386 -0.07731 C -0.1092 -0.06944 -0.07952 -0.078 -0.13993 -0.07199 C -0.14861 -0.07106 -0.15972 -0.06388 -0.16788 -0.06134 C -0.19115 -0.05393 -0.21372 -0.04907 -0.23594 -0.03726 C -0.27188 -0.01828 -0.30122 0.01598 -0.33802 0.03195 C -0.35 0.0426 -0.36146 0.047 -0.37188 0.06135 C -0.37292 0.07547 -0.37587 0.08959 -0.37587 0.10394 C -0.37587 0.11575 -0.37309 0.12709 -0.37188 0.13866 C -0.37257 0.18403 -0.37084 0.2294 -0.37396 0.27454 C -0.37431 0.27963 -0.37969 0.28126 -0.38195 0.28542 C -0.38316 0.28774 -0.38316 0.29075 -0.38386 0.29329 C -0.37066 0.3051 -0.38125 0.29213 -0.38386 0.30394 C -0.38472 0.30811 -0.38108 0.32038 -0.37986 0.32524 C -0.38108 0.34167 -0.38195 0.37593 -0.38993 0.38936 C -0.39341 0.39514 -0.40052 0.39306 -0.40591 0.39468 C -0.42535 0.4007 -0.4441 0.4095 -0.46389 0.41343 C -0.47379 0.4176 -0.48351 0.41945 -0.49393 0.4213 C -0.53386 0.44144 -0.53281 0.43149 -0.59601 0.4294 C -0.59861 0.41436 -0.60365 0.40186 -0.60591 0.38658 C -0.60521 0.33334 -0.60573 0.27987 -0.604 0.22663 C -0.60365 0.21482 -0.60191 0.20255 -0.59792 0.1919 C -0.58716 0.16343 -0.57743 0.15903 -0.55591 0.14931 C -0.54375 0.14399 -0.51788 0.14399 -0.51788 0.14399 C -0.44063 0.14584 -0.3632 0.14607 -0.28594 0.14931 C -0.25382 0.1507 -0.22205 0.1669 -0.18993 0.17061 C -0.15521 0.16968 -0.12066 0.16968 -0.08594 0.16806 C -0.07188 0.16737 -0.06233 0.15209 -0.05 0.14676 C -0.0467 0.14237 -0.04323 0.13774 -0.03993 0.13334 C -0.03785 0.13056 -0.03386 0.12524 -0.03386 0.12524 C -0.03091 0.10857 -0.02466 0.09445 -0.01788 0.0801 C -0.01632 0.07663 -0.01511 0.07292 -0.01389 0.06922 C -0.01302 0.06667 -0.01302 0.06366 -0.01198 0.06135 C -0.00903 0.05463 -0.00504 0.04908 -0.00191 0.0426 C -0.00122 0.04005 -0.00087 0.03727 2.5E-6 0.03473 C 0.00104 0.03172 0.00382 0.02987 0.00399 0.02663 C 0.00503 0.01135 0.0026 0.00626 -0.00191 -0.00532 C -0.00261 -0.00717 -0.0007 -0.00185 2.5E-6 8.88889E-6 " pathEditMode="relative" ptsTypes="ffffffffffffffffffffffffffffffffffff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67-F278-4AB7-8A39-8E8C0F75AFAE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6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67-F278-4AB7-8A39-8E8C0F75AFAE}" type="datetime1">
              <a:rPr lang="ar-SA" smtClean="0"/>
              <a:pPr/>
              <a:t>09/01/1434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E23-5F7D-47F2-ABF3-E70449FEB1B4}" type="slidenum">
              <a:rPr lang="ar-SA" smtClean="0"/>
              <a:pPr/>
              <a:t>7</a:t>
            </a:fld>
            <a:endParaRPr lang="ar-SA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280</Words>
  <Application>Microsoft Office PowerPoint</Application>
  <PresentationFormat>On-screen Show (4:3)</PresentationFormat>
  <Paragraphs>75</Paragraphs>
  <Slides>7</Slides>
  <Notes>7</Notes>
  <HiddenSlides>1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~Mustafa~</dc:creator>
  <cp:lastModifiedBy>~Mustafa~</cp:lastModifiedBy>
  <cp:revision>161</cp:revision>
  <dcterms:created xsi:type="dcterms:W3CDTF">2012-11-03T16:05:23Z</dcterms:created>
  <dcterms:modified xsi:type="dcterms:W3CDTF">2012-11-22T19:48:50Z</dcterms:modified>
</cp:coreProperties>
</file>