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7" r:id="rId4"/>
    <p:sldId id="278" r:id="rId5"/>
    <p:sldId id="279" r:id="rId6"/>
    <p:sldId id="280" r:id="rId7"/>
    <p:sldId id="281" r:id="rId8"/>
    <p:sldId id="258" r:id="rId9"/>
    <p:sldId id="282" r:id="rId10"/>
    <p:sldId id="283" r:id="rId11"/>
    <p:sldId id="259" r:id="rId12"/>
    <p:sldId id="260" r:id="rId13"/>
    <p:sldId id="261" r:id="rId14"/>
    <p:sldId id="264" r:id="rId15"/>
    <p:sldId id="265" r:id="rId16"/>
    <p:sldId id="263" r:id="rId17"/>
    <p:sldId id="266" r:id="rId18"/>
    <p:sldId id="262" r:id="rId19"/>
    <p:sldId id="271" r:id="rId20"/>
    <p:sldId id="274" r:id="rId21"/>
    <p:sldId id="267" r:id="rId22"/>
    <p:sldId id="268" r:id="rId23"/>
    <p:sldId id="269" r:id="rId24"/>
    <p:sldId id="270" r:id="rId25"/>
    <p:sldId id="272" r:id="rId26"/>
    <p:sldId id="273" r:id="rId27"/>
    <p:sldId id="275" r:id="rId28"/>
    <p:sldId id="276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8" autoAdjust="0"/>
    <p:restoredTop sz="94660"/>
  </p:normalViewPr>
  <p:slideViewPr>
    <p:cSldViewPr snapToGrid="0">
      <p:cViewPr>
        <p:scale>
          <a:sx n="100" d="100"/>
          <a:sy n="100" d="100"/>
        </p:scale>
        <p:origin x="702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EE260-7285-4509-9C42-D1DDDD19AA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18D414-0CD8-4245-AFCA-B0AD893FBF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21D158-CC0F-4FD3-95D9-6B7B69752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CC962-B600-40D1-BBB3-398810AA9939}" type="datetimeFigureOut">
              <a:rPr lang="en-SG" smtClean="0"/>
              <a:t>10/6/2021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30D63B-6E06-411E-8BC3-66C5A065F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350617-4F11-498A-9317-663662A77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20259-3B15-4AEC-8A25-543BE16137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44771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7C025-DFBA-4890-AD3A-A0C3DE7B2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838984-3E6F-4E2A-BA6E-6C579F10BE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623CFC-72E4-40B9-B192-B35DBA7A7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CC962-B600-40D1-BBB3-398810AA9939}" type="datetimeFigureOut">
              <a:rPr lang="en-SG" smtClean="0"/>
              <a:t>10/6/2021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67F1D7-630E-4E8A-A0AD-6A5E2399F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72CFA-E4C2-4E7B-9BED-5C92F6D75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20259-3B15-4AEC-8A25-543BE16137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44925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78EC05-3D72-4841-BD75-E5273F60AA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F0C3DC-4A12-4639-8499-B24AD3D0BC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69BCBC-2556-4A8E-BD82-5BB255AE8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CC962-B600-40D1-BBB3-398810AA9939}" type="datetimeFigureOut">
              <a:rPr lang="en-SG" smtClean="0"/>
              <a:t>10/6/2021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444CF1-45C7-491D-8756-1451128CD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A54CAB-E579-4A1C-A85B-327F18DC9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20259-3B15-4AEC-8A25-543BE16137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84782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DC861-CA9E-4FE2-8A58-C0DBC07E7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F7D5B-C193-4EC8-B3D2-9561B6A74E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904257-6649-46B3-A4E3-778E29576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CC962-B600-40D1-BBB3-398810AA9939}" type="datetimeFigureOut">
              <a:rPr lang="en-SG" smtClean="0"/>
              <a:t>10/6/2021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38A65-40AB-421F-82C4-767FCA73F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7FF0DC-AD6C-487D-8B84-5B545DF3C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20259-3B15-4AEC-8A25-543BE16137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70626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9792F-03DE-4862-9AF9-DE87F201F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3C1302-6F07-4A70-81BC-A1BA4D6D3B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DB7B99-A24F-45F5-8CE6-742276458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CC962-B600-40D1-BBB3-398810AA9939}" type="datetimeFigureOut">
              <a:rPr lang="en-SG" smtClean="0"/>
              <a:t>10/6/2021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F01D99-AFD8-4571-A086-793ECB4F7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0E9C9F-001F-4AAD-9CF5-793E58878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20259-3B15-4AEC-8A25-543BE16137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79764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FCA17-795C-4984-BB66-ED4B4E8B5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B8F2C-A31A-49C6-A084-CEB20678C1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61A78A-27FD-4516-BD14-E2DD95406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602C42-0207-4A7D-A2F5-73A8218DD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CC962-B600-40D1-BBB3-398810AA9939}" type="datetimeFigureOut">
              <a:rPr lang="en-SG" smtClean="0"/>
              <a:t>10/6/2021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FA92B2-5F2B-4AD2-8A29-4EB4C8694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3C8A5A-3405-4EAD-9309-A7108577E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20259-3B15-4AEC-8A25-543BE16137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89952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C8078-00EA-4C6D-9E27-0535DC719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C31E18-2045-42AC-AFE7-A0E13FBD26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34B790-9DCA-4262-8691-4B83D66068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3A6529-1891-4DF1-809B-8809AD101F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CB7088-77DE-41E9-94FD-A16DFF6B08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FC6B1C-4360-40D0-86F4-113FF4C20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CC962-B600-40D1-BBB3-398810AA9939}" type="datetimeFigureOut">
              <a:rPr lang="en-SG" smtClean="0"/>
              <a:t>10/6/2021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5B558E-2A46-4491-AE0D-761D606E9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FB8392-C481-49CA-920A-E262C1CC1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20259-3B15-4AEC-8A25-543BE16137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03367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D6FDA-8369-4FBD-B11C-795C824DE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5A33C3-61EA-4BDE-AF9D-40803064F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CC962-B600-40D1-BBB3-398810AA9939}" type="datetimeFigureOut">
              <a:rPr lang="en-SG" smtClean="0"/>
              <a:t>10/6/2021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A6D6A7-D17E-4042-87EF-CB96C5A83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5F446A-4AE1-45A5-99ED-DD143A0DB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20259-3B15-4AEC-8A25-543BE16137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06463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A7E57F-A448-4CCC-A7EE-5925AC9CA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CC962-B600-40D1-BBB3-398810AA9939}" type="datetimeFigureOut">
              <a:rPr lang="en-SG" smtClean="0"/>
              <a:t>10/6/2021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81248-B78D-44BF-9914-F4FB644AB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3B684D-A231-495A-AB79-36D35D80C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20259-3B15-4AEC-8A25-543BE16137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55637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A61B4-231E-4F77-A5D1-BC1EBD31F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F5E19-B628-4CC3-A808-3062BEE4A9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98242E-EFD6-4DCA-96FC-D4FD62B2E0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C4B555-26E2-4F12-8A06-7F11F5702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CC962-B600-40D1-BBB3-398810AA9939}" type="datetimeFigureOut">
              <a:rPr lang="en-SG" smtClean="0"/>
              <a:t>10/6/2021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14CD64-0AC0-4758-AB10-8AFE96203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24BCA9-3A75-4999-A79C-BB278B863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20259-3B15-4AEC-8A25-543BE16137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81187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9A503-490D-4BB5-B9DF-E6E8BB4B6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EA708F-5D00-429A-B829-2CEB449C50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A1576F-B53D-4596-BFB0-7C293FFCF4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8A2633-A572-474C-A2A1-035868018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CC962-B600-40D1-BBB3-398810AA9939}" type="datetimeFigureOut">
              <a:rPr lang="en-SG" smtClean="0"/>
              <a:t>10/6/2021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E6D9C7-843E-47B2-86F2-3D6BF6C60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625EEF-2B9E-4391-B2CF-CDF09E857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20259-3B15-4AEC-8A25-543BE16137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1590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320F8E-C780-47ED-A19D-DDB565CE5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BDFA1E-2122-4A1E-AC08-BDD5EB421F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4754E2-E388-4B36-B57E-124E2CEB30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4CC962-B600-40D1-BBB3-398810AA9939}" type="datetimeFigureOut">
              <a:rPr lang="en-SG" smtClean="0"/>
              <a:t>10/6/2021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43D9D7-597D-40BC-A5AF-85570F3C00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DEB02B-4E77-4CA4-8A64-A8A1E5748E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620259-3B15-4AEC-8A25-543BE16137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6298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BC24D-5639-4FE8-8367-BAA69F5797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WDD/OSWS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2D1B20-CC05-4DFC-9ED5-CBC60642C9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/>
              <a:t>Alexander Ang – 201906L</a:t>
            </a:r>
          </a:p>
        </p:txBody>
      </p:sp>
    </p:spTree>
    <p:extLst>
      <p:ext uri="{BB962C8B-B14F-4D97-AF65-F5344CB8AC3E}">
        <p14:creationId xmlns:p14="http://schemas.microsoft.com/office/powerpoint/2010/main" val="3731689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47673A-7CF0-4DF4-AA3B-E6D0FC5A6665}"/>
              </a:ext>
            </a:extLst>
          </p:cNvPr>
          <p:cNvSpPr/>
          <p:nvPr/>
        </p:nvSpPr>
        <p:spPr>
          <a:xfrm>
            <a:off x="3893573" y="0"/>
            <a:ext cx="4593201" cy="6858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420FA3-2A71-4E90-A8B2-18C0B639211F}"/>
              </a:ext>
            </a:extLst>
          </p:cNvPr>
          <p:cNvSpPr txBox="1"/>
          <p:nvPr/>
        </p:nvSpPr>
        <p:spPr>
          <a:xfrm>
            <a:off x="147484" y="186813"/>
            <a:ext cx="1551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Tablet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88C6C6-5349-4143-A10A-E81B28A44DC4}"/>
              </a:ext>
            </a:extLst>
          </p:cNvPr>
          <p:cNvSpPr/>
          <p:nvPr/>
        </p:nvSpPr>
        <p:spPr>
          <a:xfrm>
            <a:off x="3893574" y="1"/>
            <a:ext cx="4593200" cy="7767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Logo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FB16F51-5267-457D-8EB9-4AB51E6D8BCF}"/>
              </a:ext>
            </a:extLst>
          </p:cNvPr>
          <p:cNvCxnSpPr>
            <a:cxnSpLocks/>
          </p:cNvCxnSpPr>
          <p:nvPr/>
        </p:nvCxnSpPr>
        <p:spPr>
          <a:xfrm>
            <a:off x="3893574" y="0"/>
            <a:ext cx="4593200" cy="776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05F84FA-DA31-48C4-90A4-86643DC4A80B}"/>
              </a:ext>
            </a:extLst>
          </p:cNvPr>
          <p:cNvCxnSpPr>
            <a:cxnSpLocks/>
          </p:cNvCxnSpPr>
          <p:nvPr/>
        </p:nvCxnSpPr>
        <p:spPr>
          <a:xfrm flipV="1">
            <a:off x="3893574" y="0"/>
            <a:ext cx="4593200" cy="776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C2C979B-844B-4134-9A71-86E04258272A}"/>
              </a:ext>
            </a:extLst>
          </p:cNvPr>
          <p:cNvCxnSpPr>
            <a:cxnSpLocks/>
          </p:cNvCxnSpPr>
          <p:nvPr/>
        </p:nvCxnSpPr>
        <p:spPr>
          <a:xfrm>
            <a:off x="4061652" y="987390"/>
            <a:ext cx="3597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17C7437-74CD-463E-AD4F-3286517CD630}"/>
              </a:ext>
            </a:extLst>
          </p:cNvPr>
          <p:cNvCxnSpPr>
            <a:cxnSpLocks/>
          </p:cNvCxnSpPr>
          <p:nvPr/>
        </p:nvCxnSpPr>
        <p:spPr>
          <a:xfrm>
            <a:off x="4061652" y="1052221"/>
            <a:ext cx="3597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E253E1E-2B06-4555-BCFD-85BD26B9421C}"/>
              </a:ext>
            </a:extLst>
          </p:cNvPr>
          <p:cNvCxnSpPr>
            <a:cxnSpLocks/>
          </p:cNvCxnSpPr>
          <p:nvPr/>
        </p:nvCxnSpPr>
        <p:spPr>
          <a:xfrm>
            <a:off x="4061652" y="1106453"/>
            <a:ext cx="3597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FFBEA5EC-2114-481A-978E-B77A8EDAE49D}"/>
              </a:ext>
            </a:extLst>
          </p:cNvPr>
          <p:cNvSpPr/>
          <p:nvPr/>
        </p:nvSpPr>
        <p:spPr>
          <a:xfrm>
            <a:off x="4061652" y="1246491"/>
            <a:ext cx="4234622" cy="17319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100" dirty="0"/>
              <a:t>Search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10913C5-FD77-4E7D-8BF8-2F38178DB559}"/>
              </a:ext>
            </a:extLst>
          </p:cNvPr>
          <p:cNvSpPr/>
          <p:nvPr/>
        </p:nvSpPr>
        <p:spPr>
          <a:xfrm>
            <a:off x="3893573" y="1478280"/>
            <a:ext cx="4593199" cy="17856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 err="1"/>
              <a:t>SlideShow</a:t>
            </a:r>
            <a:endParaRPr lang="en-SG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C9253E6-949C-494B-B757-BB3FAF691547}"/>
              </a:ext>
            </a:extLst>
          </p:cNvPr>
          <p:cNvCxnSpPr>
            <a:cxnSpLocks/>
          </p:cNvCxnSpPr>
          <p:nvPr/>
        </p:nvCxnSpPr>
        <p:spPr>
          <a:xfrm>
            <a:off x="3893574" y="1478280"/>
            <a:ext cx="4593198" cy="1765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9003AB5-3CDC-43A3-99C4-390ED1A5F4CD}"/>
              </a:ext>
            </a:extLst>
          </p:cNvPr>
          <p:cNvCxnSpPr>
            <a:cxnSpLocks/>
          </p:cNvCxnSpPr>
          <p:nvPr/>
        </p:nvCxnSpPr>
        <p:spPr>
          <a:xfrm flipV="1">
            <a:off x="3893574" y="1478277"/>
            <a:ext cx="4593198" cy="17856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6F3113F3-0660-400B-AA53-872E21A8C9B7}"/>
              </a:ext>
            </a:extLst>
          </p:cNvPr>
          <p:cNvSpPr/>
          <p:nvPr/>
        </p:nvSpPr>
        <p:spPr>
          <a:xfrm>
            <a:off x="3893574" y="6718353"/>
            <a:ext cx="4593198" cy="13964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Footer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2ED914C-3F0B-49D8-AFC5-0E5E5FC4F86E}"/>
              </a:ext>
            </a:extLst>
          </p:cNvPr>
          <p:cNvSpPr/>
          <p:nvPr/>
        </p:nvSpPr>
        <p:spPr>
          <a:xfrm>
            <a:off x="4061651" y="3438551"/>
            <a:ext cx="4234623" cy="17856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 err="1"/>
              <a:t>Photolink</a:t>
            </a:r>
            <a:r>
              <a:rPr lang="en-SG" dirty="0"/>
              <a:t> 1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D5D9E04-D8BB-4A8C-9A76-4438E164AAE1}"/>
              </a:ext>
            </a:extLst>
          </p:cNvPr>
          <p:cNvCxnSpPr>
            <a:cxnSpLocks/>
          </p:cNvCxnSpPr>
          <p:nvPr/>
        </p:nvCxnSpPr>
        <p:spPr>
          <a:xfrm>
            <a:off x="4061652" y="3438551"/>
            <a:ext cx="4234622" cy="17856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0CD79A7-55D0-47B9-9D1C-B03DC291F497}"/>
              </a:ext>
            </a:extLst>
          </p:cNvPr>
          <p:cNvCxnSpPr>
            <a:cxnSpLocks/>
          </p:cNvCxnSpPr>
          <p:nvPr/>
        </p:nvCxnSpPr>
        <p:spPr>
          <a:xfrm flipV="1">
            <a:off x="4061652" y="3438550"/>
            <a:ext cx="4234622" cy="17856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F79F63B4-1902-4B5E-BB57-A31093D2BF44}"/>
              </a:ext>
            </a:extLst>
          </p:cNvPr>
          <p:cNvSpPr/>
          <p:nvPr/>
        </p:nvSpPr>
        <p:spPr>
          <a:xfrm>
            <a:off x="4061652" y="5418435"/>
            <a:ext cx="4234622" cy="12999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PhotoLink2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86A2B6E5-877C-428F-9550-0606F8C9FA51}"/>
              </a:ext>
            </a:extLst>
          </p:cNvPr>
          <p:cNvCxnSpPr>
            <a:cxnSpLocks/>
          </p:cNvCxnSpPr>
          <p:nvPr/>
        </p:nvCxnSpPr>
        <p:spPr>
          <a:xfrm>
            <a:off x="4061652" y="5418435"/>
            <a:ext cx="3641065" cy="12999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8808E35E-3940-47A3-973F-A2F5CB29347F}"/>
              </a:ext>
            </a:extLst>
          </p:cNvPr>
          <p:cNvCxnSpPr>
            <a:cxnSpLocks/>
          </p:cNvCxnSpPr>
          <p:nvPr/>
        </p:nvCxnSpPr>
        <p:spPr>
          <a:xfrm flipV="1">
            <a:off x="4655209" y="5418434"/>
            <a:ext cx="3641065" cy="12999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3464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1284E9F-F54B-4795-A729-CDCADAFB3DDD}"/>
              </a:ext>
            </a:extLst>
          </p:cNvPr>
          <p:cNvSpPr/>
          <p:nvPr/>
        </p:nvSpPr>
        <p:spPr>
          <a:xfrm>
            <a:off x="2326484" y="204785"/>
            <a:ext cx="6934200" cy="9620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Logo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6D15697-482E-48F5-BAF6-4D5171146498}"/>
              </a:ext>
            </a:extLst>
          </p:cNvPr>
          <p:cNvCxnSpPr>
            <a:cxnSpLocks/>
          </p:cNvCxnSpPr>
          <p:nvPr/>
        </p:nvCxnSpPr>
        <p:spPr>
          <a:xfrm>
            <a:off x="2355059" y="204785"/>
            <a:ext cx="6905625" cy="962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27181C0-6738-4364-A704-DB7C9D561B09}"/>
              </a:ext>
            </a:extLst>
          </p:cNvPr>
          <p:cNvCxnSpPr>
            <a:cxnSpLocks/>
          </p:cNvCxnSpPr>
          <p:nvPr/>
        </p:nvCxnSpPr>
        <p:spPr>
          <a:xfrm flipV="1">
            <a:off x="2326484" y="204786"/>
            <a:ext cx="6934200" cy="962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EEF8AC0E-1C8B-4A29-8744-18C3D29EC4C5}"/>
              </a:ext>
            </a:extLst>
          </p:cNvPr>
          <p:cNvSpPr/>
          <p:nvPr/>
        </p:nvSpPr>
        <p:spPr>
          <a:xfrm>
            <a:off x="0" y="6600825"/>
            <a:ext cx="12192000" cy="2571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Footer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2B78AE5-541B-4392-8B09-198EC836AEF4}"/>
              </a:ext>
            </a:extLst>
          </p:cNvPr>
          <p:cNvSpPr/>
          <p:nvPr/>
        </p:nvSpPr>
        <p:spPr>
          <a:xfrm>
            <a:off x="9374984" y="510837"/>
            <a:ext cx="1343025" cy="2571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00" dirty="0"/>
              <a:t>Login/Register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B2E8E5-45F1-445F-AA9C-C077948C7D85}"/>
              </a:ext>
            </a:extLst>
          </p:cNvPr>
          <p:cNvSpPr/>
          <p:nvPr/>
        </p:nvSpPr>
        <p:spPr>
          <a:xfrm>
            <a:off x="10832309" y="871535"/>
            <a:ext cx="771525" cy="2571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Cart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DCCDA67-2A44-471D-A597-5DD7A3C0D78B}"/>
              </a:ext>
            </a:extLst>
          </p:cNvPr>
          <p:cNvSpPr/>
          <p:nvPr/>
        </p:nvSpPr>
        <p:spPr>
          <a:xfrm>
            <a:off x="295275" y="1828800"/>
            <a:ext cx="11610975" cy="18192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Slide show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CCE7EC6-D27A-48D1-A4FB-6364959F7ADB}"/>
              </a:ext>
            </a:extLst>
          </p:cNvPr>
          <p:cNvCxnSpPr/>
          <p:nvPr/>
        </p:nvCxnSpPr>
        <p:spPr>
          <a:xfrm>
            <a:off x="295275" y="1828800"/>
            <a:ext cx="11610975" cy="1819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199E7CA-58EB-44E6-B463-776EF1DCDB2D}"/>
              </a:ext>
            </a:extLst>
          </p:cNvPr>
          <p:cNvCxnSpPr>
            <a:cxnSpLocks/>
          </p:cNvCxnSpPr>
          <p:nvPr/>
        </p:nvCxnSpPr>
        <p:spPr>
          <a:xfrm flipV="1">
            <a:off x="295275" y="1828800"/>
            <a:ext cx="11601450" cy="1819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CC21CD5C-C5E2-493C-9E18-F3D55292DF0B}"/>
              </a:ext>
            </a:extLst>
          </p:cNvPr>
          <p:cNvSpPr/>
          <p:nvPr/>
        </p:nvSpPr>
        <p:spPr>
          <a:xfrm>
            <a:off x="5429250" y="3390900"/>
            <a:ext cx="257175" cy="2571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AAB84AB-DFF6-4823-B59A-E20B34AED62E}"/>
              </a:ext>
            </a:extLst>
          </p:cNvPr>
          <p:cNvSpPr/>
          <p:nvPr/>
        </p:nvSpPr>
        <p:spPr>
          <a:xfrm>
            <a:off x="6522252" y="3390897"/>
            <a:ext cx="257175" cy="2571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8E292AA-F929-4ADE-80E4-BED13E42A861}"/>
              </a:ext>
            </a:extLst>
          </p:cNvPr>
          <p:cNvSpPr/>
          <p:nvPr/>
        </p:nvSpPr>
        <p:spPr>
          <a:xfrm>
            <a:off x="6157918" y="3390897"/>
            <a:ext cx="257175" cy="2571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6B78AC6-348F-4EDF-8F5F-27B49979BDB0}"/>
              </a:ext>
            </a:extLst>
          </p:cNvPr>
          <p:cNvSpPr/>
          <p:nvPr/>
        </p:nvSpPr>
        <p:spPr>
          <a:xfrm>
            <a:off x="5793584" y="3390897"/>
            <a:ext cx="257175" cy="2571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9DE4C8E-081B-4753-8237-17A45889AAE1}"/>
              </a:ext>
            </a:extLst>
          </p:cNvPr>
          <p:cNvSpPr/>
          <p:nvPr/>
        </p:nvSpPr>
        <p:spPr>
          <a:xfrm>
            <a:off x="295275" y="4076700"/>
            <a:ext cx="3276600" cy="15025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B9B35E9-FE0F-4422-8717-1878B20C25DC}"/>
              </a:ext>
            </a:extLst>
          </p:cNvPr>
          <p:cNvCxnSpPr>
            <a:cxnSpLocks/>
          </p:cNvCxnSpPr>
          <p:nvPr/>
        </p:nvCxnSpPr>
        <p:spPr>
          <a:xfrm>
            <a:off x="295275" y="4076700"/>
            <a:ext cx="3276600" cy="15025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9B75A2F-E09E-4249-ACF0-B7645CEA50BE}"/>
              </a:ext>
            </a:extLst>
          </p:cNvPr>
          <p:cNvCxnSpPr>
            <a:cxnSpLocks/>
          </p:cNvCxnSpPr>
          <p:nvPr/>
        </p:nvCxnSpPr>
        <p:spPr>
          <a:xfrm flipV="1">
            <a:off x="295275" y="4076700"/>
            <a:ext cx="3276600" cy="15025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68E9D268-60D6-4C31-B5B9-3EEB1A742251}"/>
              </a:ext>
            </a:extLst>
          </p:cNvPr>
          <p:cNvSpPr/>
          <p:nvPr/>
        </p:nvSpPr>
        <p:spPr>
          <a:xfrm>
            <a:off x="3078959" y="1278730"/>
            <a:ext cx="1609725" cy="400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Home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0CD13F4-9CFB-46DB-940E-6EEA4412A9EF}"/>
              </a:ext>
            </a:extLst>
          </p:cNvPr>
          <p:cNvSpPr/>
          <p:nvPr/>
        </p:nvSpPr>
        <p:spPr>
          <a:xfrm>
            <a:off x="4993484" y="1278730"/>
            <a:ext cx="1609725" cy="4000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View Products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D10D060-C6E9-40DD-BEC3-8062A3E79303}"/>
              </a:ext>
            </a:extLst>
          </p:cNvPr>
          <p:cNvSpPr/>
          <p:nvPr/>
        </p:nvSpPr>
        <p:spPr>
          <a:xfrm>
            <a:off x="6908009" y="1278730"/>
            <a:ext cx="1609725" cy="4000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Recipes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6727383-DCBF-43F0-98A6-B7DBC8F69037}"/>
              </a:ext>
            </a:extLst>
          </p:cNvPr>
          <p:cNvSpPr txBox="1"/>
          <p:nvPr/>
        </p:nvSpPr>
        <p:spPr>
          <a:xfrm>
            <a:off x="0" y="952503"/>
            <a:ext cx="1057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Landing Page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42F540C-0A38-4A9F-A9B4-82E56C9B0149}"/>
              </a:ext>
            </a:extLst>
          </p:cNvPr>
          <p:cNvSpPr/>
          <p:nvPr/>
        </p:nvSpPr>
        <p:spPr>
          <a:xfrm>
            <a:off x="9374984" y="867758"/>
            <a:ext cx="1343025" cy="2571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Search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61CAA72-1DB9-46FF-9DB4-065F580529E7}"/>
              </a:ext>
            </a:extLst>
          </p:cNvPr>
          <p:cNvSpPr/>
          <p:nvPr/>
        </p:nvSpPr>
        <p:spPr>
          <a:xfrm>
            <a:off x="4467230" y="4076697"/>
            <a:ext cx="3276600" cy="15025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0FC1025-4FC9-4B6A-BE8F-B8A43E8A4E40}"/>
              </a:ext>
            </a:extLst>
          </p:cNvPr>
          <p:cNvCxnSpPr>
            <a:cxnSpLocks/>
          </p:cNvCxnSpPr>
          <p:nvPr/>
        </p:nvCxnSpPr>
        <p:spPr>
          <a:xfrm>
            <a:off x="4467230" y="4076700"/>
            <a:ext cx="3276600" cy="15025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708933C-A0B8-42AB-A606-4F3FAA267208}"/>
              </a:ext>
            </a:extLst>
          </p:cNvPr>
          <p:cNvCxnSpPr>
            <a:cxnSpLocks/>
          </p:cNvCxnSpPr>
          <p:nvPr/>
        </p:nvCxnSpPr>
        <p:spPr>
          <a:xfrm flipV="1">
            <a:off x="4467230" y="4076700"/>
            <a:ext cx="3276600" cy="15025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07DA05A5-7E20-419D-BA47-0A78579CA7DF}"/>
              </a:ext>
            </a:extLst>
          </p:cNvPr>
          <p:cNvSpPr/>
          <p:nvPr/>
        </p:nvSpPr>
        <p:spPr>
          <a:xfrm>
            <a:off x="8629650" y="4076700"/>
            <a:ext cx="3276600" cy="15025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1EA086B-F2C1-4BF0-8517-3BFBA638BE28}"/>
              </a:ext>
            </a:extLst>
          </p:cNvPr>
          <p:cNvCxnSpPr>
            <a:cxnSpLocks/>
          </p:cNvCxnSpPr>
          <p:nvPr/>
        </p:nvCxnSpPr>
        <p:spPr>
          <a:xfrm>
            <a:off x="8629650" y="4076700"/>
            <a:ext cx="3276600" cy="15025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4465EF2-F017-4F4E-ACBE-A3B1599BD7A7}"/>
              </a:ext>
            </a:extLst>
          </p:cNvPr>
          <p:cNvCxnSpPr>
            <a:cxnSpLocks/>
          </p:cNvCxnSpPr>
          <p:nvPr/>
        </p:nvCxnSpPr>
        <p:spPr>
          <a:xfrm flipV="1">
            <a:off x="8629650" y="4076700"/>
            <a:ext cx="3276600" cy="15025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3A075C6D-A01B-4ECC-89EE-777A33B61AE7}"/>
              </a:ext>
            </a:extLst>
          </p:cNvPr>
          <p:cNvSpPr/>
          <p:nvPr/>
        </p:nvSpPr>
        <p:spPr>
          <a:xfrm>
            <a:off x="0" y="5753100"/>
            <a:ext cx="12192000" cy="85623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E80E548-6B72-4013-87A9-B9210AF1324B}"/>
              </a:ext>
            </a:extLst>
          </p:cNvPr>
          <p:cNvSpPr/>
          <p:nvPr/>
        </p:nvSpPr>
        <p:spPr>
          <a:xfrm>
            <a:off x="5357722" y="5989921"/>
            <a:ext cx="371669" cy="4114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900" dirty="0"/>
              <a:t>Twitter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7761707-7C6A-4CAD-A384-F155EE795995}"/>
              </a:ext>
            </a:extLst>
          </p:cNvPr>
          <p:cNvSpPr/>
          <p:nvPr/>
        </p:nvSpPr>
        <p:spPr>
          <a:xfrm>
            <a:off x="5882740" y="6009113"/>
            <a:ext cx="371669" cy="4114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900" dirty="0"/>
              <a:t>Instagram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BDDD96D-A49C-4592-965A-0141B77EAAD8}"/>
              </a:ext>
            </a:extLst>
          </p:cNvPr>
          <p:cNvSpPr/>
          <p:nvPr/>
        </p:nvSpPr>
        <p:spPr>
          <a:xfrm>
            <a:off x="6407758" y="5989920"/>
            <a:ext cx="371669" cy="4114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800" dirty="0"/>
              <a:t>Facebook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9F04DF0-16EB-4BC1-A5E4-328E47F32DF5}"/>
              </a:ext>
            </a:extLst>
          </p:cNvPr>
          <p:cNvCxnSpPr>
            <a:cxnSpLocks/>
          </p:cNvCxnSpPr>
          <p:nvPr/>
        </p:nvCxnSpPr>
        <p:spPr>
          <a:xfrm>
            <a:off x="977457" y="5989920"/>
            <a:ext cx="3489773" cy="5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B8AA741-22CB-4A76-B699-4B415D123A96}"/>
              </a:ext>
            </a:extLst>
          </p:cNvPr>
          <p:cNvCxnSpPr>
            <a:cxnSpLocks/>
          </p:cNvCxnSpPr>
          <p:nvPr/>
        </p:nvCxnSpPr>
        <p:spPr>
          <a:xfrm>
            <a:off x="977456" y="6169016"/>
            <a:ext cx="3489773" cy="5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2DB6639-4AF9-4BE2-B6FC-E550E89710BD}"/>
              </a:ext>
            </a:extLst>
          </p:cNvPr>
          <p:cNvCxnSpPr>
            <a:cxnSpLocks/>
          </p:cNvCxnSpPr>
          <p:nvPr/>
        </p:nvCxnSpPr>
        <p:spPr>
          <a:xfrm>
            <a:off x="977456" y="6348112"/>
            <a:ext cx="3489773" cy="5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4A3F962-357A-489E-9DEC-BDD28B8BCD3E}"/>
              </a:ext>
            </a:extLst>
          </p:cNvPr>
          <p:cNvCxnSpPr>
            <a:cxnSpLocks/>
          </p:cNvCxnSpPr>
          <p:nvPr/>
        </p:nvCxnSpPr>
        <p:spPr>
          <a:xfrm>
            <a:off x="7724771" y="6001625"/>
            <a:ext cx="3489773" cy="5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EDF9F8E-AB63-4CD9-A688-06FE17A80165}"/>
              </a:ext>
            </a:extLst>
          </p:cNvPr>
          <p:cNvCxnSpPr>
            <a:cxnSpLocks/>
          </p:cNvCxnSpPr>
          <p:nvPr/>
        </p:nvCxnSpPr>
        <p:spPr>
          <a:xfrm>
            <a:off x="7724770" y="6180721"/>
            <a:ext cx="3489773" cy="5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88B7CBD-0617-4B90-85C3-7EC7183E087A}"/>
              </a:ext>
            </a:extLst>
          </p:cNvPr>
          <p:cNvCxnSpPr>
            <a:cxnSpLocks/>
          </p:cNvCxnSpPr>
          <p:nvPr/>
        </p:nvCxnSpPr>
        <p:spPr>
          <a:xfrm>
            <a:off x="7724770" y="6359817"/>
            <a:ext cx="3489773" cy="5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78826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BA6778E-96EF-488B-8600-9241C9153BB3}"/>
              </a:ext>
            </a:extLst>
          </p:cNvPr>
          <p:cNvSpPr/>
          <p:nvPr/>
        </p:nvSpPr>
        <p:spPr>
          <a:xfrm>
            <a:off x="2333625" y="180975"/>
            <a:ext cx="6934200" cy="9620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Logo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836B3C6-0BB5-49C7-AB43-9493C39A3EDF}"/>
              </a:ext>
            </a:extLst>
          </p:cNvPr>
          <p:cNvCxnSpPr>
            <a:cxnSpLocks/>
          </p:cNvCxnSpPr>
          <p:nvPr/>
        </p:nvCxnSpPr>
        <p:spPr>
          <a:xfrm flipV="1">
            <a:off x="2333625" y="180976"/>
            <a:ext cx="6934200" cy="962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CAC9FA8-B251-4834-A53F-1B20E34014A3}"/>
              </a:ext>
            </a:extLst>
          </p:cNvPr>
          <p:cNvCxnSpPr>
            <a:cxnSpLocks/>
          </p:cNvCxnSpPr>
          <p:nvPr/>
        </p:nvCxnSpPr>
        <p:spPr>
          <a:xfrm>
            <a:off x="2333625" y="180975"/>
            <a:ext cx="6934200" cy="962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CE515F92-A4C2-4736-AA1F-7CE115871B46}"/>
              </a:ext>
            </a:extLst>
          </p:cNvPr>
          <p:cNvSpPr/>
          <p:nvPr/>
        </p:nvSpPr>
        <p:spPr>
          <a:xfrm>
            <a:off x="466725" y="2181225"/>
            <a:ext cx="3562350" cy="24955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430480C-8C25-4CC6-BDA7-76A3355B22F1}"/>
              </a:ext>
            </a:extLst>
          </p:cNvPr>
          <p:cNvSpPr/>
          <p:nvPr/>
        </p:nvSpPr>
        <p:spPr>
          <a:xfrm>
            <a:off x="4210050" y="2181225"/>
            <a:ext cx="3562350" cy="24955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7F8FBC5-1C36-47BE-80A6-03496E1B8618}"/>
              </a:ext>
            </a:extLst>
          </p:cNvPr>
          <p:cNvSpPr/>
          <p:nvPr/>
        </p:nvSpPr>
        <p:spPr>
          <a:xfrm>
            <a:off x="7953375" y="2181225"/>
            <a:ext cx="3562350" cy="24955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0465B20-6ECB-44E6-8707-7CBE97D43F9A}"/>
              </a:ext>
            </a:extLst>
          </p:cNvPr>
          <p:cNvCxnSpPr/>
          <p:nvPr/>
        </p:nvCxnSpPr>
        <p:spPr>
          <a:xfrm>
            <a:off x="466725" y="2190751"/>
            <a:ext cx="3562350" cy="24955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4B8641F-2917-436B-B42C-7577D0890422}"/>
              </a:ext>
            </a:extLst>
          </p:cNvPr>
          <p:cNvCxnSpPr>
            <a:cxnSpLocks/>
          </p:cNvCxnSpPr>
          <p:nvPr/>
        </p:nvCxnSpPr>
        <p:spPr>
          <a:xfrm flipV="1">
            <a:off x="466725" y="2190751"/>
            <a:ext cx="3562350" cy="24955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443E154-F7D3-4387-B6F6-67624A90D827}"/>
              </a:ext>
            </a:extLst>
          </p:cNvPr>
          <p:cNvCxnSpPr/>
          <p:nvPr/>
        </p:nvCxnSpPr>
        <p:spPr>
          <a:xfrm>
            <a:off x="4191000" y="2190751"/>
            <a:ext cx="3562350" cy="24955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1F5DD2E-0C04-4390-8778-7C31E9704687}"/>
              </a:ext>
            </a:extLst>
          </p:cNvPr>
          <p:cNvCxnSpPr>
            <a:cxnSpLocks/>
          </p:cNvCxnSpPr>
          <p:nvPr/>
        </p:nvCxnSpPr>
        <p:spPr>
          <a:xfrm flipV="1">
            <a:off x="4191000" y="2190751"/>
            <a:ext cx="3562350" cy="24955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22B199F-4680-4181-BB46-83B61396DDAF}"/>
              </a:ext>
            </a:extLst>
          </p:cNvPr>
          <p:cNvCxnSpPr/>
          <p:nvPr/>
        </p:nvCxnSpPr>
        <p:spPr>
          <a:xfrm>
            <a:off x="7953375" y="2181225"/>
            <a:ext cx="3562350" cy="24955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56F9C66-5F77-4C16-9B17-545C614B8CCF}"/>
              </a:ext>
            </a:extLst>
          </p:cNvPr>
          <p:cNvCxnSpPr>
            <a:cxnSpLocks/>
          </p:cNvCxnSpPr>
          <p:nvPr/>
        </p:nvCxnSpPr>
        <p:spPr>
          <a:xfrm flipV="1">
            <a:off x="7953375" y="2181225"/>
            <a:ext cx="3562350" cy="24955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81D76CE-ED98-443B-A0E3-8D19F4C866B2}"/>
              </a:ext>
            </a:extLst>
          </p:cNvPr>
          <p:cNvCxnSpPr/>
          <p:nvPr/>
        </p:nvCxnSpPr>
        <p:spPr>
          <a:xfrm>
            <a:off x="628650" y="4876800"/>
            <a:ext cx="3124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30448EA-C1F0-46E6-A16D-BAADB65BF59B}"/>
              </a:ext>
            </a:extLst>
          </p:cNvPr>
          <p:cNvCxnSpPr/>
          <p:nvPr/>
        </p:nvCxnSpPr>
        <p:spPr>
          <a:xfrm>
            <a:off x="628650" y="5029200"/>
            <a:ext cx="3124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90D8D64-2101-4538-A3A3-EDFEC38BFA0C}"/>
              </a:ext>
            </a:extLst>
          </p:cNvPr>
          <p:cNvCxnSpPr/>
          <p:nvPr/>
        </p:nvCxnSpPr>
        <p:spPr>
          <a:xfrm>
            <a:off x="628650" y="5191125"/>
            <a:ext cx="3124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88E4159-5081-412B-BE4A-F2864A9E4A68}"/>
              </a:ext>
            </a:extLst>
          </p:cNvPr>
          <p:cNvCxnSpPr/>
          <p:nvPr/>
        </p:nvCxnSpPr>
        <p:spPr>
          <a:xfrm>
            <a:off x="4457700" y="4876800"/>
            <a:ext cx="3124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BD198CE-9692-4474-936B-EFD380465EC4}"/>
              </a:ext>
            </a:extLst>
          </p:cNvPr>
          <p:cNvCxnSpPr/>
          <p:nvPr/>
        </p:nvCxnSpPr>
        <p:spPr>
          <a:xfrm>
            <a:off x="4457700" y="5029200"/>
            <a:ext cx="3124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75CD089-805A-49AB-A36C-6ED851307D11}"/>
              </a:ext>
            </a:extLst>
          </p:cNvPr>
          <p:cNvCxnSpPr/>
          <p:nvPr/>
        </p:nvCxnSpPr>
        <p:spPr>
          <a:xfrm>
            <a:off x="4457700" y="5191125"/>
            <a:ext cx="3124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408E458-2A13-4C1B-93F3-5A4AFEBDD8BD}"/>
              </a:ext>
            </a:extLst>
          </p:cNvPr>
          <p:cNvCxnSpPr/>
          <p:nvPr/>
        </p:nvCxnSpPr>
        <p:spPr>
          <a:xfrm>
            <a:off x="8124825" y="4876800"/>
            <a:ext cx="3124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F8A95F6-FE44-4B8D-ACB7-A44B9D4B82DB}"/>
              </a:ext>
            </a:extLst>
          </p:cNvPr>
          <p:cNvCxnSpPr/>
          <p:nvPr/>
        </p:nvCxnSpPr>
        <p:spPr>
          <a:xfrm>
            <a:off x="8124825" y="5029200"/>
            <a:ext cx="3124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DD02F3D-B300-4126-819B-F7338C286BDD}"/>
              </a:ext>
            </a:extLst>
          </p:cNvPr>
          <p:cNvCxnSpPr/>
          <p:nvPr/>
        </p:nvCxnSpPr>
        <p:spPr>
          <a:xfrm>
            <a:off x="8124825" y="5191125"/>
            <a:ext cx="3124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2066D733-5CB0-4E00-973A-B7A978B7DC81}"/>
              </a:ext>
            </a:extLst>
          </p:cNvPr>
          <p:cNvSpPr/>
          <p:nvPr/>
        </p:nvSpPr>
        <p:spPr>
          <a:xfrm>
            <a:off x="4095750" y="5314951"/>
            <a:ext cx="3924300" cy="4190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View All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EDED367-4AAB-4BF6-83CF-188A9C80B374}"/>
              </a:ext>
            </a:extLst>
          </p:cNvPr>
          <p:cNvSpPr/>
          <p:nvPr/>
        </p:nvSpPr>
        <p:spPr>
          <a:xfrm>
            <a:off x="3119437" y="1447802"/>
            <a:ext cx="1609725" cy="4000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Home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890E1F4-125B-4EAB-9127-4CC8ABAECCE4}"/>
              </a:ext>
            </a:extLst>
          </p:cNvPr>
          <p:cNvSpPr/>
          <p:nvPr/>
        </p:nvSpPr>
        <p:spPr>
          <a:xfrm>
            <a:off x="5033962" y="1447802"/>
            <a:ext cx="1609725" cy="400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View Products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CEF299C-E72A-4D71-BF5E-191094432984}"/>
              </a:ext>
            </a:extLst>
          </p:cNvPr>
          <p:cNvSpPr/>
          <p:nvPr/>
        </p:nvSpPr>
        <p:spPr>
          <a:xfrm>
            <a:off x="6948487" y="1447802"/>
            <a:ext cx="1609725" cy="4000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Recipes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986EDCD-E3E0-4413-ABB2-A6838E190DE9}"/>
              </a:ext>
            </a:extLst>
          </p:cNvPr>
          <p:cNvSpPr txBox="1"/>
          <p:nvPr/>
        </p:nvSpPr>
        <p:spPr>
          <a:xfrm>
            <a:off x="0" y="835765"/>
            <a:ext cx="10572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View Product Page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4FF7D53-E377-4F1A-A97B-13D2A8B97783}"/>
              </a:ext>
            </a:extLst>
          </p:cNvPr>
          <p:cNvSpPr/>
          <p:nvPr/>
        </p:nvSpPr>
        <p:spPr>
          <a:xfrm>
            <a:off x="208214" y="231585"/>
            <a:ext cx="371669" cy="4114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900" dirty="0"/>
              <a:t>Twitter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7568474-2952-4502-83FA-34DEB49A98D0}"/>
              </a:ext>
            </a:extLst>
          </p:cNvPr>
          <p:cNvSpPr/>
          <p:nvPr/>
        </p:nvSpPr>
        <p:spPr>
          <a:xfrm>
            <a:off x="733232" y="250777"/>
            <a:ext cx="371669" cy="4114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900" dirty="0"/>
              <a:t>Instagram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E6C554C-5545-4C2E-9EDA-55CB60F6F194}"/>
              </a:ext>
            </a:extLst>
          </p:cNvPr>
          <p:cNvSpPr/>
          <p:nvPr/>
        </p:nvSpPr>
        <p:spPr>
          <a:xfrm>
            <a:off x="1258250" y="231584"/>
            <a:ext cx="371669" cy="4114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800" dirty="0"/>
              <a:t>Facebook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5B7C500-5434-4010-939B-70A28144B400}"/>
              </a:ext>
            </a:extLst>
          </p:cNvPr>
          <p:cNvSpPr/>
          <p:nvPr/>
        </p:nvSpPr>
        <p:spPr>
          <a:xfrm>
            <a:off x="0" y="6600825"/>
            <a:ext cx="12192000" cy="2571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Footer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D1C77C5-9E07-41B5-A08F-94882221D33C}"/>
              </a:ext>
            </a:extLst>
          </p:cNvPr>
          <p:cNvSpPr/>
          <p:nvPr/>
        </p:nvSpPr>
        <p:spPr>
          <a:xfrm>
            <a:off x="0" y="5753100"/>
            <a:ext cx="12192000" cy="85623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40D1F4D-7151-43EA-88C3-33F609069053}"/>
              </a:ext>
            </a:extLst>
          </p:cNvPr>
          <p:cNvSpPr/>
          <p:nvPr/>
        </p:nvSpPr>
        <p:spPr>
          <a:xfrm>
            <a:off x="5357722" y="5989921"/>
            <a:ext cx="371669" cy="4114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900" dirty="0"/>
              <a:t>Twitter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BB1557B-C075-4975-AA51-FC0019F2253F}"/>
              </a:ext>
            </a:extLst>
          </p:cNvPr>
          <p:cNvSpPr/>
          <p:nvPr/>
        </p:nvSpPr>
        <p:spPr>
          <a:xfrm>
            <a:off x="5882740" y="6009113"/>
            <a:ext cx="371669" cy="4114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900" dirty="0"/>
              <a:t>Instagram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100C70D-3E52-4B43-AE81-C5F60E7F8369}"/>
              </a:ext>
            </a:extLst>
          </p:cNvPr>
          <p:cNvSpPr/>
          <p:nvPr/>
        </p:nvSpPr>
        <p:spPr>
          <a:xfrm>
            <a:off x="6407758" y="5989920"/>
            <a:ext cx="371669" cy="4114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800" dirty="0"/>
              <a:t>Facebook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2BAAEE7-181D-44AE-9D84-646DC66AC25E}"/>
              </a:ext>
            </a:extLst>
          </p:cNvPr>
          <p:cNvCxnSpPr>
            <a:cxnSpLocks/>
          </p:cNvCxnSpPr>
          <p:nvPr/>
        </p:nvCxnSpPr>
        <p:spPr>
          <a:xfrm>
            <a:off x="977457" y="5989920"/>
            <a:ext cx="3489773" cy="5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A354F86-E33F-43FA-A9FC-80CC0D17B691}"/>
              </a:ext>
            </a:extLst>
          </p:cNvPr>
          <p:cNvCxnSpPr>
            <a:cxnSpLocks/>
          </p:cNvCxnSpPr>
          <p:nvPr/>
        </p:nvCxnSpPr>
        <p:spPr>
          <a:xfrm>
            <a:off x="977456" y="6169016"/>
            <a:ext cx="3489773" cy="5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451ABEA-BB41-4441-83AB-7AB5A69527D3}"/>
              </a:ext>
            </a:extLst>
          </p:cNvPr>
          <p:cNvCxnSpPr>
            <a:cxnSpLocks/>
          </p:cNvCxnSpPr>
          <p:nvPr/>
        </p:nvCxnSpPr>
        <p:spPr>
          <a:xfrm>
            <a:off x="977456" y="6348112"/>
            <a:ext cx="3489773" cy="5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27452F0-6722-4A61-BDE9-EF55C11A8BAC}"/>
              </a:ext>
            </a:extLst>
          </p:cNvPr>
          <p:cNvCxnSpPr>
            <a:cxnSpLocks/>
          </p:cNvCxnSpPr>
          <p:nvPr/>
        </p:nvCxnSpPr>
        <p:spPr>
          <a:xfrm>
            <a:off x="7724771" y="6001625"/>
            <a:ext cx="3489773" cy="5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8BE3CA5-6E71-421F-A07A-F967C2CB6026}"/>
              </a:ext>
            </a:extLst>
          </p:cNvPr>
          <p:cNvCxnSpPr>
            <a:cxnSpLocks/>
          </p:cNvCxnSpPr>
          <p:nvPr/>
        </p:nvCxnSpPr>
        <p:spPr>
          <a:xfrm>
            <a:off x="7724770" y="6180721"/>
            <a:ext cx="3489773" cy="5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AA8990C-9C27-44C9-81E6-AE974539E9AE}"/>
              </a:ext>
            </a:extLst>
          </p:cNvPr>
          <p:cNvCxnSpPr>
            <a:cxnSpLocks/>
          </p:cNvCxnSpPr>
          <p:nvPr/>
        </p:nvCxnSpPr>
        <p:spPr>
          <a:xfrm>
            <a:off x="7724770" y="6359817"/>
            <a:ext cx="3489773" cy="5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09EBEC16-4495-4CF4-ABDE-69B63E9653CB}"/>
              </a:ext>
            </a:extLst>
          </p:cNvPr>
          <p:cNvSpPr/>
          <p:nvPr/>
        </p:nvSpPr>
        <p:spPr>
          <a:xfrm>
            <a:off x="9374984" y="510837"/>
            <a:ext cx="1343025" cy="2571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00" dirty="0"/>
              <a:t>Login/Register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3B4B51D-11D1-48CE-863F-4AD59812DE9D}"/>
              </a:ext>
            </a:extLst>
          </p:cNvPr>
          <p:cNvSpPr/>
          <p:nvPr/>
        </p:nvSpPr>
        <p:spPr>
          <a:xfrm>
            <a:off x="10832309" y="871535"/>
            <a:ext cx="771525" cy="2571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Cart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BE5FF6B6-C707-4221-A268-4109376B7501}"/>
              </a:ext>
            </a:extLst>
          </p:cNvPr>
          <p:cNvSpPr/>
          <p:nvPr/>
        </p:nvSpPr>
        <p:spPr>
          <a:xfrm>
            <a:off x="9374984" y="867758"/>
            <a:ext cx="1343025" cy="2571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Search</a:t>
            </a:r>
          </a:p>
        </p:txBody>
      </p:sp>
    </p:spTree>
    <p:extLst>
      <p:ext uri="{BB962C8B-B14F-4D97-AF65-F5344CB8AC3E}">
        <p14:creationId xmlns:p14="http://schemas.microsoft.com/office/powerpoint/2010/main" val="11401235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9DB97DE-B153-458E-AB12-8D6D04B5C013}"/>
              </a:ext>
            </a:extLst>
          </p:cNvPr>
          <p:cNvSpPr/>
          <p:nvPr/>
        </p:nvSpPr>
        <p:spPr>
          <a:xfrm>
            <a:off x="2333625" y="180975"/>
            <a:ext cx="6934200" cy="9620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Logo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1C70370-744E-4F20-9059-12344E03E13C}"/>
              </a:ext>
            </a:extLst>
          </p:cNvPr>
          <p:cNvCxnSpPr>
            <a:cxnSpLocks/>
          </p:cNvCxnSpPr>
          <p:nvPr/>
        </p:nvCxnSpPr>
        <p:spPr>
          <a:xfrm flipV="1">
            <a:off x="2333625" y="180976"/>
            <a:ext cx="6934200" cy="962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BAEABB1-9DA9-4057-8C53-16D45730F91E}"/>
              </a:ext>
            </a:extLst>
          </p:cNvPr>
          <p:cNvCxnSpPr>
            <a:cxnSpLocks/>
          </p:cNvCxnSpPr>
          <p:nvPr/>
        </p:nvCxnSpPr>
        <p:spPr>
          <a:xfrm>
            <a:off x="2333625" y="180975"/>
            <a:ext cx="6934200" cy="962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1E5C6078-CC69-4B03-9082-CB3A63BCAED4}"/>
              </a:ext>
            </a:extLst>
          </p:cNvPr>
          <p:cNvSpPr/>
          <p:nvPr/>
        </p:nvSpPr>
        <p:spPr>
          <a:xfrm>
            <a:off x="3136109" y="1233485"/>
            <a:ext cx="1609725" cy="4000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Home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893ED36-5C1C-4B1C-A32E-D7B311F11A94}"/>
              </a:ext>
            </a:extLst>
          </p:cNvPr>
          <p:cNvSpPr/>
          <p:nvPr/>
        </p:nvSpPr>
        <p:spPr>
          <a:xfrm>
            <a:off x="5050634" y="1233485"/>
            <a:ext cx="1609725" cy="4000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View Products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E635947-FF0F-4455-9F8D-27FFBB08F5C6}"/>
              </a:ext>
            </a:extLst>
          </p:cNvPr>
          <p:cNvSpPr/>
          <p:nvPr/>
        </p:nvSpPr>
        <p:spPr>
          <a:xfrm>
            <a:off x="6965159" y="1233485"/>
            <a:ext cx="1609725" cy="400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Recipes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9248F60-82DE-4010-9A9B-DC2A6814FF55}"/>
              </a:ext>
            </a:extLst>
          </p:cNvPr>
          <p:cNvSpPr/>
          <p:nvPr/>
        </p:nvSpPr>
        <p:spPr>
          <a:xfrm>
            <a:off x="504825" y="1990725"/>
            <a:ext cx="2743200" cy="16573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Noodles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F07F777-4632-48D2-AC02-8167E87329BF}"/>
              </a:ext>
            </a:extLst>
          </p:cNvPr>
          <p:cNvCxnSpPr>
            <a:cxnSpLocks/>
          </p:cNvCxnSpPr>
          <p:nvPr/>
        </p:nvCxnSpPr>
        <p:spPr>
          <a:xfrm>
            <a:off x="504825" y="1990725"/>
            <a:ext cx="2743200" cy="1657349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A4660CE-19AC-4C5E-BD0E-FC26406D8E3E}"/>
              </a:ext>
            </a:extLst>
          </p:cNvPr>
          <p:cNvCxnSpPr>
            <a:cxnSpLocks/>
          </p:cNvCxnSpPr>
          <p:nvPr/>
        </p:nvCxnSpPr>
        <p:spPr>
          <a:xfrm flipV="1">
            <a:off x="504825" y="1990725"/>
            <a:ext cx="2743200" cy="165735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67A94752-60FF-4F8A-967A-D560BDBB395E}"/>
              </a:ext>
            </a:extLst>
          </p:cNvPr>
          <p:cNvSpPr/>
          <p:nvPr/>
        </p:nvSpPr>
        <p:spPr>
          <a:xfrm>
            <a:off x="4467225" y="1943605"/>
            <a:ext cx="2743200" cy="16573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Wrappers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5340C2C-C732-45E5-961A-DDF861C135F7}"/>
              </a:ext>
            </a:extLst>
          </p:cNvPr>
          <p:cNvCxnSpPr>
            <a:cxnSpLocks/>
          </p:cNvCxnSpPr>
          <p:nvPr/>
        </p:nvCxnSpPr>
        <p:spPr>
          <a:xfrm>
            <a:off x="4467225" y="1943605"/>
            <a:ext cx="2743200" cy="1657349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9CEF929-821E-4843-81EB-34AD2018CBD2}"/>
              </a:ext>
            </a:extLst>
          </p:cNvPr>
          <p:cNvCxnSpPr>
            <a:cxnSpLocks/>
          </p:cNvCxnSpPr>
          <p:nvPr/>
        </p:nvCxnSpPr>
        <p:spPr>
          <a:xfrm flipV="1">
            <a:off x="4467225" y="1943605"/>
            <a:ext cx="2743200" cy="165735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502922FD-546D-4DF4-BE22-DE2232689766}"/>
              </a:ext>
            </a:extLst>
          </p:cNvPr>
          <p:cNvSpPr/>
          <p:nvPr/>
        </p:nvSpPr>
        <p:spPr>
          <a:xfrm>
            <a:off x="8403434" y="1945479"/>
            <a:ext cx="2743200" cy="16573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Condiments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DC4E9F1-ABE4-4467-9910-5BC3C437389A}"/>
              </a:ext>
            </a:extLst>
          </p:cNvPr>
          <p:cNvCxnSpPr>
            <a:cxnSpLocks/>
          </p:cNvCxnSpPr>
          <p:nvPr/>
        </p:nvCxnSpPr>
        <p:spPr>
          <a:xfrm>
            <a:off x="8403434" y="1945479"/>
            <a:ext cx="2743200" cy="1657349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3F38990-1CE7-4A8F-B8AD-299B247F849C}"/>
              </a:ext>
            </a:extLst>
          </p:cNvPr>
          <p:cNvCxnSpPr>
            <a:cxnSpLocks/>
          </p:cNvCxnSpPr>
          <p:nvPr/>
        </p:nvCxnSpPr>
        <p:spPr>
          <a:xfrm flipV="1">
            <a:off x="8403434" y="1945479"/>
            <a:ext cx="2743200" cy="165735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EBE5055F-C137-4EFD-98E7-C8D883A41CB8}"/>
              </a:ext>
            </a:extLst>
          </p:cNvPr>
          <p:cNvSpPr/>
          <p:nvPr/>
        </p:nvSpPr>
        <p:spPr>
          <a:xfrm>
            <a:off x="2533650" y="3890961"/>
            <a:ext cx="2743200" cy="16573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Pairing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6981F44-396E-4E88-8EF9-502F2CC7E671}"/>
              </a:ext>
            </a:extLst>
          </p:cNvPr>
          <p:cNvCxnSpPr>
            <a:cxnSpLocks/>
          </p:cNvCxnSpPr>
          <p:nvPr/>
        </p:nvCxnSpPr>
        <p:spPr>
          <a:xfrm>
            <a:off x="2533650" y="3890961"/>
            <a:ext cx="2743200" cy="1657349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B333DFF-6BA1-4058-B9D5-E9E2984DF6D5}"/>
              </a:ext>
            </a:extLst>
          </p:cNvPr>
          <p:cNvCxnSpPr>
            <a:cxnSpLocks/>
          </p:cNvCxnSpPr>
          <p:nvPr/>
        </p:nvCxnSpPr>
        <p:spPr>
          <a:xfrm flipV="1">
            <a:off x="2533650" y="3890961"/>
            <a:ext cx="2743200" cy="165735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E763B05E-D88A-4194-B5F2-88413149F047}"/>
              </a:ext>
            </a:extLst>
          </p:cNvPr>
          <p:cNvSpPr/>
          <p:nvPr/>
        </p:nvSpPr>
        <p:spPr>
          <a:xfrm>
            <a:off x="6524625" y="3890961"/>
            <a:ext cx="2743200" cy="16573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Be Creative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E54173D-8851-4EEB-8737-A8266EC86E5D}"/>
              </a:ext>
            </a:extLst>
          </p:cNvPr>
          <p:cNvCxnSpPr>
            <a:cxnSpLocks/>
          </p:cNvCxnSpPr>
          <p:nvPr/>
        </p:nvCxnSpPr>
        <p:spPr>
          <a:xfrm>
            <a:off x="6524625" y="3890961"/>
            <a:ext cx="2743200" cy="1657349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03C3D00-8E05-4D6A-A57E-CF8C2A2A5E20}"/>
              </a:ext>
            </a:extLst>
          </p:cNvPr>
          <p:cNvCxnSpPr>
            <a:cxnSpLocks/>
          </p:cNvCxnSpPr>
          <p:nvPr/>
        </p:nvCxnSpPr>
        <p:spPr>
          <a:xfrm flipV="1">
            <a:off x="6524625" y="3890961"/>
            <a:ext cx="2743200" cy="165735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C2AE8FB5-D97A-4E29-81DA-880EBDE17143}"/>
              </a:ext>
            </a:extLst>
          </p:cNvPr>
          <p:cNvSpPr txBox="1"/>
          <p:nvPr/>
        </p:nvSpPr>
        <p:spPr>
          <a:xfrm>
            <a:off x="-23813" y="847725"/>
            <a:ext cx="1057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Recipes Page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92C4344-6C07-4E58-AE17-A77809613F0C}"/>
              </a:ext>
            </a:extLst>
          </p:cNvPr>
          <p:cNvSpPr/>
          <p:nvPr/>
        </p:nvSpPr>
        <p:spPr>
          <a:xfrm>
            <a:off x="208214" y="231585"/>
            <a:ext cx="371669" cy="4114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900" dirty="0"/>
              <a:t>Twitter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F9CB223-60BF-48B7-B829-3267F4FE7E8D}"/>
              </a:ext>
            </a:extLst>
          </p:cNvPr>
          <p:cNvSpPr/>
          <p:nvPr/>
        </p:nvSpPr>
        <p:spPr>
          <a:xfrm>
            <a:off x="733232" y="250777"/>
            <a:ext cx="371669" cy="4114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900" dirty="0"/>
              <a:t>Instagram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A4528A5-EBD8-4BEC-8362-FF2021D312E4}"/>
              </a:ext>
            </a:extLst>
          </p:cNvPr>
          <p:cNvSpPr/>
          <p:nvPr/>
        </p:nvSpPr>
        <p:spPr>
          <a:xfrm>
            <a:off x="1258250" y="231584"/>
            <a:ext cx="371669" cy="4114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800" dirty="0"/>
              <a:t>Facebook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6CCAA27-5BE0-44BD-AB8A-CFBB495309D0}"/>
              </a:ext>
            </a:extLst>
          </p:cNvPr>
          <p:cNvSpPr/>
          <p:nvPr/>
        </p:nvSpPr>
        <p:spPr>
          <a:xfrm>
            <a:off x="0" y="6600825"/>
            <a:ext cx="12192000" cy="2571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Footer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6C8FB3B-26D6-497A-B07C-F4FD777E6BCD}"/>
              </a:ext>
            </a:extLst>
          </p:cNvPr>
          <p:cNvSpPr/>
          <p:nvPr/>
        </p:nvSpPr>
        <p:spPr>
          <a:xfrm>
            <a:off x="0" y="5753100"/>
            <a:ext cx="12192000" cy="85623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BBFC0C0-1D6A-4424-82C9-D01B39C18DC1}"/>
              </a:ext>
            </a:extLst>
          </p:cNvPr>
          <p:cNvSpPr/>
          <p:nvPr/>
        </p:nvSpPr>
        <p:spPr>
          <a:xfrm>
            <a:off x="5357722" y="5989921"/>
            <a:ext cx="371669" cy="4114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900" dirty="0"/>
              <a:t>Twitter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E7796BC-B579-4736-9BF8-73382CE21759}"/>
              </a:ext>
            </a:extLst>
          </p:cNvPr>
          <p:cNvSpPr/>
          <p:nvPr/>
        </p:nvSpPr>
        <p:spPr>
          <a:xfrm>
            <a:off x="5882740" y="6009113"/>
            <a:ext cx="371669" cy="4114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900" dirty="0"/>
              <a:t>Instagram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9DECC71-6EEB-48E2-AFA9-BDA47D9342E4}"/>
              </a:ext>
            </a:extLst>
          </p:cNvPr>
          <p:cNvSpPr/>
          <p:nvPr/>
        </p:nvSpPr>
        <p:spPr>
          <a:xfrm>
            <a:off x="6407758" y="5989920"/>
            <a:ext cx="371669" cy="4114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800" dirty="0"/>
              <a:t>Facebook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1BF0F92-48FB-4D8F-ACA5-339967404319}"/>
              </a:ext>
            </a:extLst>
          </p:cNvPr>
          <p:cNvCxnSpPr>
            <a:cxnSpLocks/>
          </p:cNvCxnSpPr>
          <p:nvPr/>
        </p:nvCxnSpPr>
        <p:spPr>
          <a:xfrm>
            <a:off x="977457" y="5989920"/>
            <a:ext cx="3489773" cy="5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23BF4E67-5008-4E5E-A0B0-2FBA2DA280A7}"/>
              </a:ext>
            </a:extLst>
          </p:cNvPr>
          <p:cNvCxnSpPr>
            <a:cxnSpLocks/>
          </p:cNvCxnSpPr>
          <p:nvPr/>
        </p:nvCxnSpPr>
        <p:spPr>
          <a:xfrm>
            <a:off x="977456" y="6169016"/>
            <a:ext cx="3489773" cy="5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F74005E-1799-42E4-B5B0-BE950647EBFB}"/>
              </a:ext>
            </a:extLst>
          </p:cNvPr>
          <p:cNvCxnSpPr>
            <a:cxnSpLocks/>
          </p:cNvCxnSpPr>
          <p:nvPr/>
        </p:nvCxnSpPr>
        <p:spPr>
          <a:xfrm>
            <a:off x="977456" y="6348112"/>
            <a:ext cx="3489773" cy="5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A7792BB-0F1F-4242-AE66-D8B1CF304544}"/>
              </a:ext>
            </a:extLst>
          </p:cNvPr>
          <p:cNvCxnSpPr>
            <a:cxnSpLocks/>
          </p:cNvCxnSpPr>
          <p:nvPr/>
        </p:nvCxnSpPr>
        <p:spPr>
          <a:xfrm>
            <a:off x="7724771" y="6001625"/>
            <a:ext cx="3489773" cy="5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92821E5-FEED-4FED-A2F3-B8DF95AD280E}"/>
              </a:ext>
            </a:extLst>
          </p:cNvPr>
          <p:cNvCxnSpPr>
            <a:cxnSpLocks/>
          </p:cNvCxnSpPr>
          <p:nvPr/>
        </p:nvCxnSpPr>
        <p:spPr>
          <a:xfrm>
            <a:off x="7724770" y="6180721"/>
            <a:ext cx="3489773" cy="5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C1527B1E-2D75-4FFE-A706-6F1DFEC881E9}"/>
              </a:ext>
            </a:extLst>
          </p:cNvPr>
          <p:cNvCxnSpPr>
            <a:cxnSpLocks/>
          </p:cNvCxnSpPr>
          <p:nvPr/>
        </p:nvCxnSpPr>
        <p:spPr>
          <a:xfrm>
            <a:off x="7724770" y="6359817"/>
            <a:ext cx="3489773" cy="5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C9AC822D-F7E2-421E-BB43-39A4EBB197B0}"/>
              </a:ext>
            </a:extLst>
          </p:cNvPr>
          <p:cNvSpPr/>
          <p:nvPr/>
        </p:nvSpPr>
        <p:spPr>
          <a:xfrm>
            <a:off x="9374984" y="510837"/>
            <a:ext cx="1343025" cy="2571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00" dirty="0"/>
              <a:t>Login/Register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2C0A2127-BB4B-480F-A876-7DA934D7B45C}"/>
              </a:ext>
            </a:extLst>
          </p:cNvPr>
          <p:cNvSpPr/>
          <p:nvPr/>
        </p:nvSpPr>
        <p:spPr>
          <a:xfrm>
            <a:off x="10832309" y="871535"/>
            <a:ext cx="771525" cy="2571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Cart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597417F-A3F5-402E-8C79-6B790E1A5B3B}"/>
              </a:ext>
            </a:extLst>
          </p:cNvPr>
          <p:cNvSpPr/>
          <p:nvPr/>
        </p:nvSpPr>
        <p:spPr>
          <a:xfrm>
            <a:off x="9374984" y="867758"/>
            <a:ext cx="1343025" cy="2571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Search</a:t>
            </a:r>
          </a:p>
        </p:txBody>
      </p:sp>
    </p:spTree>
    <p:extLst>
      <p:ext uri="{BB962C8B-B14F-4D97-AF65-F5344CB8AC3E}">
        <p14:creationId xmlns:p14="http://schemas.microsoft.com/office/powerpoint/2010/main" val="40989749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D86DCE34-C773-48C6-8237-B567F66A5084}"/>
              </a:ext>
            </a:extLst>
          </p:cNvPr>
          <p:cNvSpPr/>
          <p:nvPr/>
        </p:nvSpPr>
        <p:spPr>
          <a:xfrm>
            <a:off x="10006632" y="4480769"/>
            <a:ext cx="1441421" cy="13506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BBAE2CA-B8E5-4318-A925-237231866ACC}"/>
              </a:ext>
            </a:extLst>
          </p:cNvPr>
          <p:cNvCxnSpPr>
            <a:cxnSpLocks/>
          </p:cNvCxnSpPr>
          <p:nvPr/>
        </p:nvCxnSpPr>
        <p:spPr>
          <a:xfrm>
            <a:off x="10006632" y="4480769"/>
            <a:ext cx="1441421" cy="13506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05352E2-F007-40BB-87E9-CF803584D7C5}"/>
              </a:ext>
            </a:extLst>
          </p:cNvPr>
          <p:cNvCxnSpPr>
            <a:cxnSpLocks/>
          </p:cNvCxnSpPr>
          <p:nvPr/>
        </p:nvCxnSpPr>
        <p:spPr>
          <a:xfrm flipH="1">
            <a:off x="10006632" y="4480769"/>
            <a:ext cx="1441421" cy="13506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0F228E47-CB10-4DBA-993E-C70E8929FA4C}"/>
              </a:ext>
            </a:extLst>
          </p:cNvPr>
          <p:cNvSpPr/>
          <p:nvPr/>
        </p:nvSpPr>
        <p:spPr>
          <a:xfrm>
            <a:off x="2711129" y="4480769"/>
            <a:ext cx="1441421" cy="13506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F39D89C-DF14-4E15-8B58-FADD8323B923}"/>
              </a:ext>
            </a:extLst>
          </p:cNvPr>
          <p:cNvSpPr/>
          <p:nvPr/>
        </p:nvSpPr>
        <p:spPr>
          <a:xfrm>
            <a:off x="4554063" y="4480769"/>
            <a:ext cx="1441421" cy="13506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285E7B6-3F79-49D9-B468-DE14CB957DF4}"/>
              </a:ext>
            </a:extLst>
          </p:cNvPr>
          <p:cNvSpPr/>
          <p:nvPr/>
        </p:nvSpPr>
        <p:spPr>
          <a:xfrm>
            <a:off x="6396997" y="4480769"/>
            <a:ext cx="1441421" cy="13506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4C9F312-2E4A-4B21-99A8-222887542D32}"/>
              </a:ext>
            </a:extLst>
          </p:cNvPr>
          <p:cNvSpPr/>
          <p:nvPr/>
        </p:nvSpPr>
        <p:spPr>
          <a:xfrm>
            <a:off x="8203908" y="4480769"/>
            <a:ext cx="1441421" cy="13506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5057F7D-9EB5-448F-9ACF-E9828EA76CFC}"/>
              </a:ext>
            </a:extLst>
          </p:cNvPr>
          <p:cNvCxnSpPr>
            <a:cxnSpLocks/>
          </p:cNvCxnSpPr>
          <p:nvPr/>
        </p:nvCxnSpPr>
        <p:spPr>
          <a:xfrm>
            <a:off x="2711129" y="4480769"/>
            <a:ext cx="1441421" cy="13506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AF29AF1-F1DF-446C-A481-519459DB71B3}"/>
              </a:ext>
            </a:extLst>
          </p:cNvPr>
          <p:cNvCxnSpPr>
            <a:cxnSpLocks/>
          </p:cNvCxnSpPr>
          <p:nvPr/>
        </p:nvCxnSpPr>
        <p:spPr>
          <a:xfrm flipH="1">
            <a:off x="2711129" y="4480769"/>
            <a:ext cx="1441421" cy="13506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1A1AFB8-9440-4311-8CB7-957B6893A5B4}"/>
              </a:ext>
            </a:extLst>
          </p:cNvPr>
          <p:cNvCxnSpPr>
            <a:cxnSpLocks/>
          </p:cNvCxnSpPr>
          <p:nvPr/>
        </p:nvCxnSpPr>
        <p:spPr>
          <a:xfrm>
            <a:off x="4554063" y="4480769"/>
            <a:ext cx="1441421" cy="13506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32D9DD3-C209-4500-8573-8CABA057B31D}"/>
              </a:ext>
            </a:extLst>
          </p:cNvPr>
          <p:cNvCxnSpPr>
            <a:cxnSpLocks/>
          </p:cNvCxnSpPr>
          <p:nvPr/>
        </p:nvCxnSpPr>
        <p:spPr>
          <a:xfrm flipH="1">
            <a:off x="4554063" y="4480769"/>
            <a:ext cx="1441421" cy="13506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9D0D864-7E0C-4E79-BE1A-8084F0AF7BF9}"/>
              </a:ext>
            </a:extLst>
          </p:cNvPr>
          <p:cNvCxnSpPr>
            <a:cxnSpLocks/>
          </p:cNvCxnSpPr>
          <p:nvPr/>
        </p:nvCxnSpPr>
        <p:spPr>
          <a:xfrm>
            <a:off x="6396997" y="4480769"/>
            <a:ext cx="1441421" cy="13506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5C53DD7-B4DD-48A8-BF1E-102932E9C686}"/>
              </a:ext>
            </a:extLst>
          </p:cNvPr>
          <p:cNvCxnSpPr>
            <a:cxnSpLocks/>
          </p:cNvCxnSpPr>
          <p:nvPr/>
        </p:nvCxnSpPr>
        <p:spPr>
          <a:xfrm flipH="1">
            <a:off x="6396997" y="4480769"/>
            <a:ext cx="1441421" cy="13506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A774C32-7749-47A4-9011-154AC7C55E0F}"/>
              </a:ext>
            </a:extLst>
          </p:cNvPr>
          <p:cNvCxnSpPr>
            <a:cxnSpLocks/>
          </p:cNvCxnSpPr>
          <p:nvPr/>
        </p:nvCxnSpPr>
        <p:spPr>
          <a:xfrm>
            <a:off x="8203908" y="4480769"/>
            <a:ext cx="1441421" cy="13506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4789FA0-7E60-46ED-9742-F4BE9DC2778D}"/>
              </a:ext>
            </a:extLst>
          </p:cNvPr>
          <p:cNvCxnSpPr>
            <a:cxnSpLocks/>
          </p:cNvCxnSpPr>
          <p:nvPr/>
        </p:nvCxnSpPr>
        <p:spPr>
          <a:xfrm flipH="1">
            <a:off x="8203908" y="4480769"/>
            <a:ext cx="1441421" cy="13506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602AC89C-1DCC-44E2-A07C-EBEFB8DE4156}"/>
              </a:ext>
            </a:extLst>
          </p:cNvPr>
          <p:cNvSpPr/>
          <p:nvPr/>
        </p:nvSpPr>
        <p:spPr>
          <a:xfrm>
            <a:off x="2333625" y="180975"/>
            <a:ext cx="6934200" cy="9620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Logo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92FBBBA-FA2D-4FC0-A9F9-E6EECB3AA793}"/>
              </a:ext>
            </a:extLst>
          </p:cNvPr>
          <p:cNvCxnSpPr>
            <a:cxnSpLocks/>
          </p:cNvCxnSpPr>
          <p:nvPr/>
        </p:nvCxnSpPr>
        <p:spPr>
          <a:xfrm flipV="1">
            <a:off x="2333625" y="180976"/>
            <a:ext cx="6934200" cy="962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A681CC8-46CE-4B2A-9A93-14038A6293DC}"/>
              </a:ext>
            </a:extLst>
          </p:cNvPr>
          <p:cNvCxnSpPr>
            <a:cxnSpLocks/>
          </p:cNvCxnSpPr>
          <p:nvPr/>
        </p:nvCxnSpPr>
        <p:spPr>
          <a:xfrm>
            <a:off x="2333625" y="180975"/>
            <a:ext cx="6934200" cy="962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3EDC3708-550C-4349-86D6-60A595328420}"/>
              </a:ext>
            </a:extLst>
          </p:cNvPr>
          <p:cNvSpPr/>
          <p:nvPr/>
        </p:nvSpPr>
        <p:spPr>
          <a:xfrm>
            <a:off x="3018769" y="1254855"/>
            <a:ext cx="1609725" cy="4000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Home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972161D-B71E-4A3A-847F-10CA7793E88F}"/>
              </a:ext>
            </a:extLst>
          </p:cNvPr>
          <p:cNvSpPr/>
          <p:nvPr/>
        </p:nvSpPr>
        <p:spPr>
          <a:xfrm>
            <a:off x="4933294" y="1254855"/>
            <a:ext cx="1609725" cy="40005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View Products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6CAF196-7411-4EB3-86B1-AA4466139D47}"/>
              </a:ext>
            </a:extLst>
          </p:cNvPr>
          <p:cNvSpPr/>
          <p:nvPr/>
        </p:nvSpPr>
        <p:spPr>
          <a:xfrm>
            <a:off x="6847819" y="1254855"/>
            <a:ext cx="1609725" cy="4000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Recipes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1F35512-6F49-4851-9CC0-A6F54E3915D8}"/>
              </a:ext>
            </a:extLst>
          </p:cNvPr>
          <p:cNvSpPr/>
          <p:nvPr/>
        </p:nvSpPr>
        <p:spPr>
          <a:xfrm>
            <a:off x="4628494" y="1786855"/>
            <a:ext cx="2219325" cy="3103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All Products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677A925-28B8-4EC2-8719-933CD0D9C7C8}"/>
              </a:ext>
            </a:extLst>
          </p:cNvPr>
          <p:cNvSpPr/>
          <p:nvPr/>
        </p:nvSpPr>
        <p:spPr>
          <a:xfrm>
            <a:off x="2711129" y="2410960"/>
            <a:ext cx="1441421" cy="13506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1F010C7-0E06-4516-95D4-C5255ED9DB93}"/>
              </a:ext>
            </a:extLst>
          </p:cNvPr>
          <p:cNvSpPr/>
          <p:nvPr/>
        </p:nvSpPr>
        <p:spPr>
          <a:xfrm>
            <a:off x="4554063" y="2410960"/>
            <a:ext cx="1441421" cy="13506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F165514-6A46-4698-8A95-287BF9EFEE6A}"/>
              </a:ext>
            </a:extLst>
          </p:cNvPr>
          <p:cNvSpPr/>
          <p:nvPr/>
        </p:nvSpPr>
        <p:spPr>
          <a:xfrm>
            <a:off x="6396997" y="2410960"/>
            <a:ext cx="1441421" cy="13506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68B26C-D06D-490F-A5E1-90CBCF5EF71A}"/>
              </a:ext>
            </a:extLst>
          </p:cNvPr>
          <p:cNvSpPr/>
          <p:nvPr/>
        </p:nvSpPr>
        <p:spPr>
          <a:xfrm>
            <a:off x="8203908" y="2410960"/>
            <a:ext cx="1441421" cy="13506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AD91FE3-8DF3-4591-9370-04B21A7962D7}"/>
              </a:ext>
            </a:extLst>
          </p:cNvPr>
          <p:cNvCxnSpPr>
            <a:cxnSpLocks/>
          </p:cNvCxnSpPr>
          <p:nvPr/>
        </p:nvCxnSpPr>
        <p:spPr>
          <a:xfrm>
            <a:off x="2711129" y="2410960"/>
            <a:ext cx="1441421" cy="13506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03E8E67-3A44-4628-A6A0-BDD1CD92D070}"/>
              </a:ext>
            </a:extLst>
          </p:cNvPr>
          <p:cNvCxnSpPr>
            <a:cxnSpLocks/>
          </p:cNvCxnSpPr>
          <p:nvPr/>
        </p:nvCxnSpPr>
        <p:spPr>
          <a:xfrm flipH="1">
            <a:off x="2711129" y="2410960"/>
            <a:ext cx="1441421" cy="13506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B134044-0925-4AFF-98C2-B374C4B80F12}"/>
              </a:ext>
            </a:extLst>
          </p:cNvPr>
          <p:cNvCxnSpPr>
            <a:cxnSpLocks/>
          </p:cNvCxnSpPr>
          <p:nvPr/>
        </p:nvCxnSpPr>
        <p:spPr>
          <a:xfrm>
            <a:off x="4554063" y="2410960"/>
            <a:ext cx="1441421" cy="13506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1EFDAF8-66EA-4ACF-9EA4-5037B32050EC}"/>
              </a:ext>
            </a:extLst>
          </p:cNvPr>
          <p:cNvCxnSpPr>
            <a:cxnSpLocks/>
          </p:cNvCxnSpPr>
          <p:nvPr/>
        </p:nvCxnSpPr>
        <p:spPr>
          <a:xfrm flipH="1">
            <a:off x="4554063" y="2410960"/>
            <a:ext cx="1441421" cy="13506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0254F71-6AB4-4445-9068-AE70214EC49B}"/>
              </a:ext>
            </a:extLst>
          </p:cNvPr>
          <p:cNvCxnSpPr>
            <a:cxnSpLocks/>
          </p:cNvCxnSpPr>
          <p:nvPr/>
        </p:nvCxnSpPr>
        <p:spPr>
          <a:xfrm>
            <a:off x="6396997" y="2410960"/>
            <a:ext cx="1441421" cy="13506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A3373D0-71FD-43DB-8129-833962350555}"/>
              </a:ext>
            </a:extLst>
          </p:cNvPr>
          <p:cNvCxnSpPr>
            <a:cxnSpLocks/>
          </p:cNvCxnSpPr>
          <p:nvPr/>
        </p:nvCxnSpPr>
        <p:spPr>
          <a:xfrm flipH="1">
            <a:off x="6396997" y="2410960"/>
            <a:ext cx="1441421" cy="13506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129FCD4-EF65-481D-88C2-DA0672E5ABC4}"/>
              </a:ext>
            </a:extLst>
          </p:cNvPr>
          <p:cNvCxnSpPr>
            <a:cxnSpLocks/>
          </p:cNvCxnSpPr>
          <p:nvPr/>
        </p:nvCxnSpPr>
        <p:spPr>
          <a:xfrm>
            <a:off x="8203908" y="2410960"/>
            <a:ext cx="1441421" cy="13506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E2D25C9-80B5-449C-A177-0950B868EF3F}"/>
              </a:ext>
            </a:extLst>
          </p:cNvPr>
          <p:cNvCxnSpPr>
            <a:cxnSpLocks/>
          </p:cNvCxnSpPr>
          <p:nvPr/>
        </p:nvCxnSpPr>
        <p:spPr>
          <a:xfrm flipH="1">
            <a:off x="8203908" y="2410960"/>
            <a:ext cx="1441421" cy="13506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5F022F1-A64E-4D7F-8CFE-57A96BA86C94}"/>
              </a:ext>
            </a:extLst>
          </p:cNvPr>
          <p:cNvCxnSpPr/>
          <p:nvPr/>
        </p:nvCxnSpPr>
        <p:spPr>
          <a:xfrm>
            <a:off x="2738480" y="3937756"/>
            <a:ext cx="13155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236FC31-1806-4190-A99D-FEB060BE81B8}"/>
              </a:ext>
            </a:extLst>
          </p:cNvPr>
          <p:cNvCxnSpPr/>
          <p:nvPr/>
        </p:nvCxnSpPr>
        <p:spPr>
          <a:xfrm>
            <a:off x="4653005" y="3937756"/>
            <a:ext cx="13155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E8F3546-3C87-4481-9343-709883B62926}"/>
              </a:ext>
            </a:extLst>
          </p:cNvPr>
          <p:cNvCxnSpPr/>
          <p:nvPr/>
        </p:nvCxnSpPr>
        <p:spPr>
          <a:xfrm>
            <a:off x="6396997" y="3937756"/>
            <a:ext cx="13155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60CC905-E64D-4179-BCA7-DF44C1B4312B}"/>
              </a:ext>
            </a:extLst>
          </p:cNvPr>
          <p:cNvCxnSpPr/>
          <p:nvPr/>
        </p:nvCxnSpPr>
        <p:spPr>
          <a:xfrm>
            <a:off x="8268223" y="3937756"/>
            <a:ext cx="13155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96CA538C-DE8C-4F4F-91BB-AB6EA3C6B7AE}"/>
              </a:ext>
            </a:extLst>
          </p:cNvPr>
          <p:cNvSpPr/>
          <p:nvPr/>
        </p:nvSpPr>
        <p:spPr>
          <a:xfrm>
            <a:off x="610212" y="2537767"/>
            <a:ext cx="1609725" cy="4000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Uncategorized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C8730B5-8613-485B-B256-F599DE3405C8}"/>
              </a:ext>
            </a:extLst>
          </p:cNvPr>
          <p:cNvSpPr/>
          <p:nvPr/>
        </p:nvSpPr>
        <p:spPr>
          <a:xfrm>
            <a:off x="610211" y="3089424"/>
            <a:ext cx="1609725" cy="4000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Noodles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D814742-8D49-452E-963D-3D3303EA7D8B}"/>
              </a:ext>
            </a:extLst>
          </p:cNvPr>
          <p:cNvSpPr/>
          <p:nvPr/>
        </p:nvSpPr>
        <p:spPr>
          <a:xfrm>
            <a:off x="629173" y="3642310"/>
            <a:ext cx="1609725" cy="4000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Wrappers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DEF5FEB-C10C-4647-BD48-6393C3C791B7}"/>
              </a:ext>
            </a:extLst>
          </p:cNvPr>
          <p:cNvSpPr/>
          <p:nvPr/>
        </p:nvSpPr>
        <p:spPr>
          <a:xfrm>
            <a:off x="629173" y="4193967"/>
            <a:ext cx="1609725" cy="4000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Pantry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23F943A-66E0-4626-BA2E-61673772A2C2}"/>
              </a:ext>
            </a:extLst>
          </p:cNvPr>
          <p:cNvSpPr/>
          <p:nvPr/>
        </p:nvSpPr>
        <p:spPr>
          <a:xfrm>
            <a:off x="10006632" y="2410960"/>
            <a:ext cx="1441421" cy="13506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7C13C0B-D738-4004-9683-478865878447}"/>
              </a:ext>
            </a:extLst>
          </p:cNvPr>
          <p:cNvCxnSpPr>
            <a:cxnSpLocks/>
          </p:cNvCxnSpPr>
          <p:nvPr/>
        </p:nvCxnSpPr>
        <p:spPr>
          <a:xfrm>
            <a:off x="10006632" y="2410960"/>
            <a:ext cx="1441421" cy="13506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E1D0EAC-C5AC-4C5A-B56C-57B36AB0C74E}"/>
              </a:ext>
            </a:extLst>
          </p:cNvPr>
          <p:cNvCxnSpPr>
            <a:cxnSpLocks/>
          </p:cNvCxnSpPr>
          <p:nvPr/>
        </p:nvCxnSpPr>
        <p:spPr>
          <a:xfrm flipH="1">
            <a:off x="10006632" y="2410960"/>
            <a:ext cx="1441421" cy="13506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4E45634-C606-4C5F-BC8B-EE9D17224BE2}"/>
              </a:ext>
            </a:extLst>
          </p:cNvPr>
          <p:cNvCxnSpPr/>
          <p:nvPr/>
        </p:nvCxnSpPr>
        <p:spPr>
          <a:xfrm>
            <a:off x="10069549" y="3937756"/>
            <a:ext cx="13155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A9F823CD-768A-4912-A117-B9FC41928159}"/>
              </a:ext>
            </a:extLst>
          </p:cNvPr>
          <p:cNvSpPr/>
          <p:nvPr/>
        </p:nvSpPr>
        <p:spPr>
          <a:xfrm>
            <a:off x="629173" y="4804543"/>
            <a:ext cx="1609725" cy="4000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Kitchenware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77C03E7-D7C4-408E-82A0-05AF1BC9B579}"/>
              </a:ext>
            </a:extLst>
          </p:cNvPr>
          <p:cNvSpPr/>
          <p:nvPr/>
        </p:nvSpPr>
        <p:spPr>
          <a:xfrm>
            <a:off x="610210" y="1960405"/>
            <a:ext cx="1609725" cy="4000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Category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821617D-2B64-4374-9CE2-CCFA4C443169}"/>
              </a:ext>
            </a:extLst>
          </p:cNvPr>
          <p:cNvSpPr txBox="1"/>
          <p:nvPr/>
        </p:nvSpPr>
        <p:spPr>
          <a:xfrm>
            <a:off x="52387" y="793190"/>
            <a:ext cx="10572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All products page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DB363D9-544C-4BA1-B0B9-6C8F5FD902CD}"/>
              </a:ext>
            </a:extLst>
          </p:cNvPr>
          <p:cNvSpPr/>
          <p:nvPr/>
        </p:nvSpPr>
        <p:spPr>
          <a:xfrm>
            <a:off x="208214" y="231585"/>
            <a:ext cx="371669" cy="4114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900" dirty="0"/>
              <a:t>Twitter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78E3895-C703-49B1-A173-8EBB3A44F852}"/>
              </a:ext>
            </a:extLst>
          </p:cNvPr>
          <p:cNvSpPr/>
          <p:nvPr/>
        </p:nvSpPr>
        <p:spPr>
          <a:xfrm>
            <a:off x="733232" y="250777"/>
            <a:ext cx="371669" cy="4114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900" dirty="0"/>
              <a:t>Instagram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FF2EF585-EA97-4641-A9FB-12FC7DF7EFCB}"/>
              </a:ext>
            </a:extLst>
          </p:cNvPr>
          <p:cNvSpPr/>
          <p:nvPr/>
        </p:nvSpPr>
        <p:spPr>
          <a:xfrm>
            <a:off x="1258250" y="231584"/>
            <a:ext cx="371669" cy="4114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800" dirty="0"/>
              <a:t>Facebook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BC465C7-47ED-4F86-9BBE-881CACFEF292}"/>
              </a:ext>
            </a:extLst>
          </p:cNvPr>
          <p:cNvSpPr/>
          <p:nvPr/>
        </p:nvSpPr>
        <p:spPr>
          <a:xfrm>
            <a:off x="0" y="6600825"/>
            <a:ext cx="12192000" cy="2571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Footer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11267F48-B09B-43FB-BF57-C5073179590B}"/>
              </a:ext>
            </a:extLst>
          </p:cNvPr>
          <p:cNvSpPr/>
          <p:nvPr/>
        </p:nvSpPr>
        <p:spPr>
          <a:xfrm>
            <a:off x="0" y="5753100"/>
            <a:ext cx="12192000" cy="85623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0F4765C8-F1AA-48E1-ACC5-9B8022713335}"/>
              </a:ext>
            </a:extLst>
          </p:cNvPr>
          <p:cNvSpPr/>
          <p:nvPr/>
        </p:nvSpPr>
        <p:spPr>
          <a:xfrm>
            <a:off x="5357722" y="5989921"/>
            <a:ext cx="371669" cy="4114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900" dirty="0"/>
              <a:t>Twitter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DF97DA3-178C-48AD-954A-966D3C71BA61}"/>
              </a:ext>
            </a:extLst>
          </p:cNvPr>
          <p:cNvSpPr/>
          <p:nvPr/>
        </p:nvSpPr>
        <p:spPr>
          <a:xfrm>
            <a:off x="5882740" y="6009113"/>
            <a:ext cx="371669" cy="4114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900" dirty="0"/>
              <a:t>Instagram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326DEB0-1B43-450F-9517-F05187170F53}"/>
              </a:ext>
            </a:extLst>
          </p:cNvPr>
          <p:cNvSpPr/>
          <p:nvPr/>
        </p:nvSpPr>
        <p:spPr>
          <a:xfrm>
            <a:off x="6407758" y="5989920"/>
            <a:ext cx="371669" cy="4114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800" dirty="0"/>
              <a:t>Facebook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D87A27E9-25CF-4210-AECC-6B4FCAEF595E}"/>
              </a:ext>
            </a:extLst>
          </p:cNvPr>
          <p:cNvCxnSpPr>
            <a:cxnSpLocks/>
          </p:cNvCxnSpPr>
          <p:nvPr/>
        </p:nvCxnSpPr>
        <p:spPr>
          <a:xfrm>
            <a:off x="977457" y="5989920"/>
            <a:ext cx="3489773" cy="5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FD10C913-7562-4B83-87CF-0EF931F4386D}"/>
              </a:ext>
            </a:extLst>
          </p:cNvPr>
          <p:cNvCxnSpPr>
            <a:cxnSpLocks/>
          </p:cNvCxnSpPr>
          <p:nvPr/>
        </p:nvCxnSpPr>
        <p:spPr>
          <a:xfrm>
            <a:off x="977456" y="6169016"/>
            <a:ext cx="3489773" cy="5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2526E1E-51E6-4891-8E31-9033EC9E9B55}"/>
              </a:ext>
            </a:extLst>
          </p:cNvPr>
          <p:cNvCxnSpPr>
            <a:cxnSpLocks/>
          </p:cNvCxnSpPr>
          <p:nvPr/>
        </p:nvCxnSpPr>
        <p:spPr>
          <a:xfrm>
            <a:off x="977456" y="6348112"/>
            <a:ext cx="3489773" cy="5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0D465C4-06E6-47E3-ABB6-AE8996991CB1}"/>
              </a:ext>
            </a:extLst>
          </p:cNvPr>
          <p:cNvCxnSpPr>
            <a:cxnSpLocks/>
          </p:cNvCxnSpPr>
          <p:nvPr/>
        </p:nvCxnSpPr>
        <p:spPr>
          <a:xfrm>
            <a:off x="7724771" y="6001625"/>
            <a:ext cx="3489773" cy="5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98F1547-DB3F-453B-9801-9CB617FB9A9D}"/>
              </a:ext>
            </a:extLst>
          </p:cNvPr>
          <p:cNvCxnSpPr>
            <a:cxnSpLocks/>
          </p:cNvCxnSpPr>
          <p:nvPr/>
        </p:nvCxnSpPr>
        <p:spPr>
          <a:xfrm>
            <a:off x="7724770" y="6180721"/>
            <a:ext cx="3489773" cy="5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0DF2E856-018D-49F5-8BB6-999C692757E1}"/>
              </a:ext>
            </a:extLst>
          </p:cNvPr>
          <p:cNvCxnSpPr>
            <a:cxnSpLocks/>
          </p:cNvCxnSpPr>
          <p:nvPr/>
        </p:nvCxnSpPr>
        <p:spPr>
          <a:xfrm>
            <a:off x="7724770" y="6359817"/>
            <a:ext cx="3489773" cy="5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E04729E9-EFF2-46EC-A253-16C4D3A6BC44}"/>
              </a:ext>
            </a:extLst>
          </p:cNvPr>
          <p:cNvSpPr/>
          <p:nvPr/>
        </p:nvSpPr>
        <p:spPr>
          <a:xfrm>
            <a:off x="9374984" y="510837"/>
            <a:ext cx="1343025" cy="2571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00" dirty="0"/>
              <a:t>Login/Register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61B91411-5217-4544-8E67-99C92D761056}"/>
              </a:ext>
            </a:extLst>
          </p:cNvPr>
          <p:cNvSpPr/>
          <p:nvPr/>
        </p:nvSpPr>
        <p:spPr>
          <a:xfrm>
            <a:off x="10832309" y="871535"/>
            <a:ext cx="771525" cy="2571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Cart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FB8AF84-510F-41D3-ABC2-1E467E8ED288}"/>
              </a:ext>
            </a:extLst>
          </p:cNvPr>
          <p:cNvSpPr/>
          <p:nvPr/>
        </p:nvSpPr>
        <p:spPr>
          <a:xfrm>
            <a:off x="9374984" y="867758"/>
            <a:ext cx="1343025" cy="2571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Search</a:t>
            </a:r>
          </a:p>
        </p:txBody>
      </p:sp>
    </p:spTree>
    <p:extLst>
      <p:ext uri="{BB962C8B-B14F-4D97-AF65-F5344CB8AC3E}">
        <p14:creationId xmlns:p14="http://schemas.microsoft.com/office/powerpoint/2010/main" val="38506587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9285E7B6-3F79-49D9-B468-DE14CB957DF4}"/>
              </a:ext>
            </a:extLst>
          </p:cNvPr>
          <p:cNvSpPr/>
          <p:nvPr/>
        </p:nvSpPr>
        <p:spPr>
          <a:xfrm>
            <a:off x="1174269" y="2075895"/>
            <a:ext cx="3298784" cy="231122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9D0D864-7E0C-4E79-BE1A-8084F0AF7BF9}"/>
              </a:ext>
            </a:extLst>
          </p:cNvPr>
          <p:cNvCxnSpPr>
            <a:cxnSpLocks/>
          </p:cNvCxnSpPr>
          <p:nvPr/>
        </p:nvCxnSpPr>
        <p:spPr>
          <a:xfrm>
            <a:off x="1174269" y="2095331"/>
            <a:ext cx="3275635" cy="22920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5C53DD7-B4DD-48A8-BF1E-102932E9C686}"/>
              </a:ext>
            </a:extLst>
          </p:cNvPr>
          <p:cNvCxnSpPr>
            <a:cxnSpLocks/>
          </p:cNvCxnSpPr>
          <p:nvPr/>
        </p:nvCxnSpPr>
        <p:spPr>
          <a:xfrm flipH="1">
            <a:off x="1185843" y="2095331"/>
            <a:ext cx="3287210" cy="22920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602AC89C-1DCC-44E2-A07C-EBEFB8DE4156}"/>
              </a:ext>
            </a:extLst>
          </p:cNvPr>
          <p:cNvSpPr/>
          <p:nvPr/>
        </p:nvSpPr>
        <p:spPr>
          <a:xfrm>
            <a:off x="2333625" y="180975"/>
            <a:ext cx="6934200" cy="9620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Logo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92FBBBA-FA2D-4FC0-A9F9-E6EECB3AA793}"/>
              </a:ext>
            </a:extLst>
          </p:cNvPr>
          <p:cNvCxnSpPr>
            <a:cxnSpLocks/>
          </p:cNvCxnSpPr>
          <p:nvPr/>
        </p:nvCxnSpPr>
        <p:spPr>
          <a:xfrm flipV="1">
            <a:off x="2333625" y="180976"/>
            <a:ext cx="6934200" cy="962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A681CC8-46CE-4B2A-9A93-14038A6293DC}"/>
              </a:ext>
            </a:extLst>
          </p:cNvPr>
          <p:cNvCxnSpPr>
            <a:cxnSpLocks/>
          </p:cNvCxnSpPr>
          <p:nvPr/>
        </p:nvCxnSpPr>
        <p:spPr>
          <a:xfrm>
            <a:off x="2333625" y="180975"/>
            <a:ext cx="6934200" cy="962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3EDC3708-550C-4349-86D6-60A595328420}"/>
              </a:ext>
            </a:extLst>
          </p:cNvPr>
          <p:cNvSpPr/>
          <p:nvPr/>
        </p:nvSpPr>
        <p:spPr>
          <a:xfrm>
            <a:off x="3018769" y="1254855"/>
            <a:ext cx="1609725" cy="4000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Home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972161D-B71E-4A3A-847F-10CA7793E88F}"/>
              </a:ext>
            </a:extLst>
          </p:cNvPr>
          <p:cNvSpPr/>
          <p:nvPr/>
        </p:nvSpPr>
        <p:spPr>
          <a:xfrm>
            <a:off x="4933294" y="1254855"/>
            <a:ext cx="1609725" cy="40005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View Products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6CAF196-7411-4EB3-86B1-AA4466139D47}"/>
              </a:ext>
            </a:extLst>
          </p:cNvPr>
          <p:cNvSpPr/>
          <p:nvPr/>
        </p:nvSpPr>
        <p:spPr>
          <a:xfrm>
            <a:off x="6847819" y="1254855"/>
            <a:ext cx="1609725" cy="4000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Recipes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5FF496F7-7379-422A-A605-4579D8DFDAC4}"/>
              </a:ext>
            </a:extLst>
          </p:cNvPr>
          <p:cNvSpPr/>
          <p:nvPr/>
        </p:nvSpPr>
        <p:spPr>
          <a:xfrm>
            <a:off x="1160395" y="4475188"/>
            <a:ext cx="928274" cy="85623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289E0478-86B0-4C97-B508-13141C9D2572}"/>
              </a:ext>
            </a:extLst>
          </p:cNvPr>
          <p:cNvCxnSpPr>
            <a:cxnSpLocks/>
          </p:cNvCxnSpPr>
          <p:nvPr/>
        </p:nvCxnSpPr>
        <p:spPr>
          <a:xfrm>
            <a:off x="1160394" y="4475188"/>
            <a:ext cx="928274" cy="8562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DE78714F-6195-4DC1-96EC-B1DFE6206556}"/>
              </a:ext>
            </a:extLst>
          </p:cNvPr>
          <p:cNvCxnSpPr>
            <a:cxnSpLocks/>
          </p:cNvCxnSpPr>
          <p:nvPr/>
        </p:nvCxnSpPr>
        <p:spPr>
          <a:xfrm flipH="1">
            <a:off x="1124561" y="4479763"/>
            <a:ext cx="964107" cy="851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>
            <a:extLst>
              <a:ext uri="{FF2B5EF4-FFF2-40B4-BE49-F238E27FC236}">
                <a16:creationId xmlns:a16="http://schemas.microsoft.com/office/drawing/2014/main" id="{F84BDDE0-8342-4FF9-96DD-56049CE696CF}"/>
              </a:ext>
            </a:extLst>
          </p:cNvPr>
          <p:cNvSpPr/>
          <p:nvPr/>
        </p:nvSpPr>
        <p:spPr>
          <a:xfrm>
            <a:off x="3544779" y="4479763"/>
            <a:ext cx="928274" cy="85623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CFBFC6FC-53A9-45C6-AA53-EBEFF0729595}"/>
              </a:ext>
            </a:extLst>
          </p:cNvPr>
          <p:cNvCxnSpPr>
            <a:cxnSpLocks/>
          </p:cNvCxnSpPr>
          <p:nvPr/>
        </p:nvCxnSpPr>
        <p:spPr>
          <a:xfrm>
            <a:off x="3544778" y="4479763"/>
            <a:ext cx="928274" cy="8562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BCBD563E-CE4E-4402-8DED-DDD6B74FDF42}"/>
              </a:ext>
            </a:extLst>
          </p:cNvPr>
          <p:cNvCxnSpPr>
            <a:cxnSpLocks/>
          </p:cNvCxnSpPr>
          <p:nvPr/>
        </p:nvCxnSpPr>
        <p:spPr>
          <a:xfrm flipH="1">
            <a:off x="3508945" y="4484338"/>
            <a:ext cx="964107" cy="851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tangle 131">
            <a:extLst>
              <a:ext uri="{FF2B5EF4-FFF2-40B4-BE49-F238E27FC236}">
                <a16:creationId xmlns:a16="http://schemas.microsoft.com/office/drawing/2014/main" id="{6CCCCD01-013B-45B3-8B8F-9FDEDE7FB5D5}"/>
              </a:ext>
            </a:extLst>
          </p:cNvPr>
          <p:cNvSpPr/>
          <p:nvPr/>
        </p:nvSpPr>
        <p:spPr>
          <a:xfrm>
            <a:off x="2352585" y="4484338"/>
            <a:ext cx="928274" cy="85623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DAC4BB91-E34D-4BE6-924F-34BEE7629104}"/>
              </a:ext>
            </a:extLst>
          </p:cNvPr>
          <p:cNvCxnSpPr>
            <a:cxnSpLocks/>
          </p:cNvCxnSpPr>
          <p:nvPr/>
        </p:nvCxnSpPr>
        <p:spPr>
          <a:xfrm>
            <a:off x="2352584" y="4484338"/>
            <a:ext cx="928274" cy="8562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609D0BDC-C7CD-42E8-B277-D4A5BF4D7AB6}"/>
              </a:ext>
            </a:extLst>
          </p:cNvPr>
          <p:cNvCxnSpPr>
            <a:cxnSpLocks/>
          </p:cNvCxnSpPr>
          <p:nvPr/>
        </p:nvCxnSpPr>
        <p:spPr>
          <a:xfrm flipH="1">
            <a:off x="2316751" y="4488913"/>
            <a:ext cx="964107" cy="851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138">
            <a:extLst>
              <a:ext uri="{FF2B5EF4-FFF2-40B4-BE49-F238E27FC236}">
                <a16:creationId xmlns:a16="http://schemas.microsoft.com/office/drawing/2014/main" id="{9D6061B6-1E76-4152-853D-9D8EB2BEA210}"/>
              </a:ext>
            </a:extLst>
          </p:cNvPr>
          <p:cNvSpPr/>
          <p:nvPr/>
        </p:nvSpPr>
        <p:spPr>
          <a:xfrm>
            <a:off x="5645558" y="2075895"/>
            <a:ext cx="5094153" cy="3103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 err="1"/>
              <a:t>xxxxxxxxxxxxxxxxxxxxxxxxxxxxxxxxxxxxxxxxx</a:t>
            </a:r>
            <a:endParaRPr lang="en-SG" dirty="0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FB4C1D05-3254-4166-9024-41C03BD9B25B}"/>
              </a:ext>
            </a:extLst>
          </p:cNvPr>
          <p:cNvSpPr/>
          <p:nvPr/>
        </p:nvSpPr>
        <p:spPr>
          <a:xfrm>
            <a:off x="5645558" y="2719750"/>
            <a:ext cx="5094153" cy="112343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SG" dirty="0"/>
              <a:t>$XX.XX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80615CF3-529E-45CD-A7FA-90A96BD86207}"/>
              </a:ext>
            </a:extLst>
          </p:cNvPr>
          <p:cNvSpPr/>
          <p:nvPr/>
        </p:nvSpPr>
        <p:spPr>
          <a:xfrm>
            <a:off x="5645557" y="3950529"/>
            <a:ext cx="5094153" cy="42560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SG" dirty="0"/>
              <a:t>Quantity             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92215B90-6F7C-4AEA-805E-DE0AF5589068}"/>
              </a:ext>
            </a:extLst>
          </p:cNvPr>
          <p:cNvSpPr/>
          <p:nvPr/>
        </p:nvSpPr>
        <p:spPr>
          <a:xfrm>
            <a:off x="7255283" y="4008133"/>
            <a:ext cx="2219325" cy="3103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-	1	+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8F479ADF-1475-4412-93E5-0EA17E71E588}"/>
              </a:ext>
            </a:extLst>
          </p:cNvPr>
          <p:cNvSpPr/>
          <p:nvPr/>
        </p:nvSpPr>
        <p:spPr>
          <a:xfrm>
            <a:off x="5645557" y="4460000"/>
            <a:ext cx="2340975" cy="8714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Add to Cart 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E47D6B4C-2971-4F3A-AFFF-E9E7185E8C5A}"/>
              </a:ext>
            </a:extLst>
          </p:cNvPr>
          <p:cNvSpPr/>
          <p:nvPr/>
        </p:nvSpPr>
        <p:spPr>
          <a:xfrm>
            <a:off x="8398735" y="4457814"/>
            <a:ext cx="2340975" cy="8714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Buy Now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88DE25D5-4455-4807-A35A-672CCAE36B29}"/>
              </a:ext>
            </a:extLst>
          </p:cNvPr>
          <p:cNvSpPr txBox="1"/>
          <p:nvPr/>
        </p:nvSpPr>
        <p:spPr>
          <a:xfrm>
            <a:off x="0" y="931689"/>
            <a:ext cx="1552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Individual product page</a:t>
            </a: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DBEFE7A5-D7B1-4F90-B668-638AE73510C5}"/>
              </a:ext>
            </a:extLst>
          </p:cNvPr>
          <p:cNvSpPr/>
          <p:nvPr/>
        </p:nvSpPr>
        <p:spPr>
          <a:xfrm>
            <a:off x="208214" y="231585"/>
            <a:ext cx="371669" cy="4114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900" dirty="0"/>
              <a:t>Twitter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69543269-A2F2-4EE5-8A5D-513BC32FE9C2}"/>
              </a:ext>
            </a:extLst>
          </p:cNvPr>
          <p:cNvSpPr/>
          <p:nvPr/>
        </p:nvSpPr>
        <p:spPr>
          <a:xfrm>
            <a:off x="733232" y="250777"/>
            <a:ext cx="371669" cy="4114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900" dirty="0"/>
              <a:t>Instagram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90BE120F-F77D-456C-AA1B-823464C843C8}"/>
              </a:ext>
            </a:extLst>
          </p:cNvPr>
          <p:cNvSpPr/>
          <p:nvPr/>
        </p:nvSpPr>
        <p:spPr>
          <a:xfrm>
            <a:off x="1258250" y="231584"/>
            <a:ext cx="371669" cy="4114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800" dirty="0"/>
              <a:t>Facebook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F291001-5508-4A95-BED6-1FC01C12B586}"/>
              </a:ext>
            </a:extLst>
          </p:cNvPr>
          <p:cNvSpPr/>
          <p:nvPr/>
        </p:nvSpPr>
        <p:spPr>
          <a:xfrm>
            <a:off x="0" y="6600825"/>
            <a:ext cx="12192000" cy="2571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Footer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3AD81D5-7A06-4F82-8943-B9FE4507C92B}"/>
              </a:ext>
            </a:extLst>
          </p:cNvPr>
          <p:cNvSpPr/>
          <p:nvPr/>
        </p:nvSpPr>
        <p:spPr>
          <a:xfrm>
            <a:off x="0" y="5753100"/>
            <a:ext cx="12192000" cy="85623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C78F07D-1D3A-458C-87ED-9296A7032430}"/>
              </a:ext>
            </a:extLst>
          </p:cNvPr>
          <p:cNvSpPr/>
          <p:nvPr/>
        </p:nvSpPr>
        <p:spPr>
          <a:xfrm>
            <a:off x="5357722" y="5989921"/>
            <a:ext cx="371669" cy="4114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900" dirty="0"/>
              <a:t>Twitter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9EA948B-816F-4D64-9AAE-A1F355E14A44}"/>
              </a:ext>
            </a:extLst>
          </p:cNvPr>
          <p:cNvSpPr/>
          <p:nvPr/>
        </p:nvSpPr>
        <p:spPr>
          <a:xfrm>
            <a:off x="5882740" y="6009113"/>
            <a:ext cx="371669" cy="4114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900" dirty="0"/>
              <a:t>Instagram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53DE2AF-9B39-4FF7-AC15-36B6D8939219}"/>
              </a:ext>
            </a:extLst>
          </p:cNvPr>
          <p:cNvSpPr/>
          <p:nvPr/>
        </p:nvSpPr>
        <p:spPr>
          <a:xfrm>
            <a:off x="6407758" y="5989920"/>
            <a:ext cx="371669" cy="4114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800" dirty="0"/>
              <a:t>Facebook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59F4AC2-7F5A-4A49-9EBD-18E51CF40BB4}"/>
              </a:ext>
            </a:extLst>
          </p:cNvPr>
          <p:cNvCxnSpPr>
            <a:cxnSpLocks/>
          </p:cNvCxnSpPr>
          <p:nvPr/>
        </p:nvCxnSpPr>
        <p:spPr>
          <a:xfrm>
            <a:off x="977457" y="5989920"/>
            <a:ext cx="3489773" cy="5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9C14F34-2AB7-43F0-A030-73A9F7A47195}"/>
              </a:ext>
            </a:extLst>
          </p:cNvPr>
          <p:cNvCxnSpPr>
            <a:cxnSpLocks/>
          </p:cNvCxnSpPr>
          <p:nvPr/>
        </p:nvCxnSpPr>
        <p:spPr>
          <a:xfrm>
            <a:off x="977456" y="6169016"/>
            <a:ext cx="3489773" cy="5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5EBA944-9AAF-4CF3-8116-27B0A29FC3A0}"/>
              </a:ext>
            </a:extLst>
          </p:cNvPr>
          <p:cNvCxnSpPr>
            <a:cxnSpLocks/>
          </p:cNvCxnSpPr>
          <p:nvPr/>
        </p:nvCxnSpPr>
        <p:spPr>
          <a:xfrm>
            <a:off x="977456" y="6348112"/>
            <a:ext cx="3489773" cy="5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36DD534-929A-4611-892E-A0167E829C8D}"/>
              </a:ext>
            </a:extLst>
          </p:cNvPr>
          <p:cNvCxnSpPr>
            <a:cxnSpLocks/>
          </p:cNvCxnSpPr>
          <p:nvPr/>
        </p:nvCxnSpPr>
        <p:spPr>
          <a:xfrm>
            <a:off x="7724771" y="6001625"/>
            <a:ext cx="3489773" cy="5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3C33AB1-FF50-4927-AD5A-DAA49477F7F4}"/>
              </a:ext>
            </a:extLst>
          </p:cNvPr>
          <p:cNvCxnSpPr>
            <a:cxnSpLocks/>
          </p:cNvCxnSpPr>
          <p:nvPr/>
        </p:nvCxnSpPr>
        <p:spPr>
          <a:xfrm>
            <a:off x="7724770" y="6180721"/>
            <a:ext cx="3489773" cy="5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F549A57-5731-4035-86C8-74A1D5784687}"/>
              </a:ext>
            </a:extLst>
          </p:cNvPr>
          <p:cNvCxnSpPr>
            <a:cxnSpLocks/>
          </p:cNvCxnSpPr>
          <p:nvPr/>
        </p:nvCxnSpPr>
        <p:spPr>
          <a:xfrm>
            <a:off x="7724770" y="6359817"/>
            <a:ext cx="3489773" cy="5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3AEFA00D-78FD-48B6-ACF0-5CA7096561C8}"/>
              </a:ext>
            </a:extLst>
          </p:cNvPr>
          <p:cNvSpPr/>
          <p:nvPr/>
        </p:nvSpPr>
        <p:spPr>
          <a:xfrm>
            <a:off x="9374984" y="510837"/>
            <a:ext cx="1343025" cy="2571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00" dirty="0"/>
              <a:t>Login/Register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5B952F1-3FAE-411A-A1AE-C04A807B2552}"/>
              </a:ext>
            </a:extLst>
          </p:cNvPr>
          <p:cNvSpPr/>
          <p:nvPr/>
        </p:nvSpPr>
        <p:spPr>
          <a:xfrm>
            <a:off x="10832309" y="871535"/>
            <a:ext cx="771525" cy="2571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Cart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1A568EE-863F-4851-9D38-67AADFC850FB}"/>
              </a:ext>
            </a:extLst>
          </p:cNvPr>
          <p:cNvSpPr/>
          <p:nvPr/>
        </p:nvSpPr>
        <p:spPr>
          <a:xfrm>
            <a:off x="9374984" y="867758"/>
            <a:ext cx="1343025" cy="2571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Search</a:t>
            </a:r>
          </a:p>
        </p:txBody>
      </p:sp>
    </p:spTree>
    <p:extLst>
      <p:ext uri="{BB962C8B-B14F-4D97-AF65-F5344CB8AC3E}">
        <p14:creationId xmlns:p14="http://schemas.microsoft.com/office/powerpoint/2010/main" val="29503792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302A75A-B115-43C2-B025-A1B200531CFE}"/>
              </a:ext>
            </a:extLst>
          </p:cNvPr>
          <p:cNvSpPr/>
          <p:nvPr/>
        </p:nvSpPr>
        <p:spPr>
          <a:xfrm>
            <a:off x="2333625" y="180975"/>
            <a:ext cx="6934200" cy="9620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Logo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40DD7DF-7CA3-466D-88F7-2B9395E47304}"/>
              </a:ext>
            </a:extLst>
          </p:cNvPr>
          <p:cNvCxnSpPr>
            <a:cxnSpLocks/>
          </p:cNvCxnSpPr>
          <p:nvPr/>
        </p:nvCxnSpPr>
        <p:spPr>
          <a:xfrm flipV="1">
            <a:off x="2333625" y="180976"/>
            <a:ext cx="6934200" cy="962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652EFF-7FBD-4D95-BDE1-2BC3D8AF4CE6}"/>
              </a:ext>
            </a:extLst>
          </p:cNvPr>
          <p:cNvCxnSpPr>
            <a:cxnSpLocks/>
          </p:cNvCxnSpPr>
          <p:nvPr/>
        </p:nvCxnSpPr>
        <p:spPr>
          <a:xfrm>
            <a:off x="2333625" y="180975"/>
            <a:ext cx="6934200" cy="962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A915579D-D3D4-4638-89C5-1B668B77B5DC}"/>
              </a:ext>
            </a:extLst>
          </p:cNvPr>
          <p:cNvSpPr/>
          <p:nvPr/>
        </p:nvSpPr>
        <p:spPr>
          <a:xfrm>
            <a:off x="3136109" y="1233485"/>
            <a:ext cx="1609725" cy="4000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Home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E1011D-A6BE-4E81-B70A-E81982B68488}"/>
              </a:ext>
            </a:extLst>
          </p:cNvPr>
          <p:cNvSpPr/>
          <p:nvPr/>
        </p:nvSpPr>
        <p:spPr>
          <a:xfrm>
            <a:off x="5050634" y="1233485"/>
            <a:ext cx="1609725" cy="4000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View Products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D0AB5E-AFE9-476F-92ED-E93D6E31AE8E}"/>
              </a:ext>
            </a:extLst>
          </p:cNvPr>
          <p:cNvSpPr/>
          <p:nvPr/>
        </p:nvSpPr>
        <p:spPr>
          <a:xfrm>
            <a:off x="6965159" y="1233485"/>
            <a:ext cx="1609725" cy="4000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Recipes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2B013FA-6752-4CD5-B6AF-08661AEDD26C}"/>
              </a:ext>
            </a:extLst>
          </p:cNvPr>
          <p:cNvSpPr/>
          <p:nvPr/>
        </p:nvSpPr>
        <p:spPr>
          <a:xfrm>
            <a:off x="3976382" y="1728132"/>
            <a:ext cx="3766657" cy="4000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About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CCBF83F-B907-4839-BF50-EBD4298C6E44}"/>
              </a:ext>
            </a:extLst>
          </p:cNvPr>
          <p:cNvSpPr/>
          <p:nvPr/>
        </p:nvSpPr>
        <p:spPr>
          <a:xfrm>
            <a:off x="1249960" y="2273480"/>
            <a:ext cx="4060272" cy="33343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2F9F870-9ECA-4EA8-ACEB-1F62DADC8EC4}"/>
              </a:ext>
            </a:extLst>
          </p:cNvPr>
          <p:cNvCxnSpPr/>
          <p:nvPr/>
        </p:nvCxnSpPr>
        <p:spPr>
          <a:xfrm>
            <a:off x="1249960" y="2273480"/>
            <a:ext cx="4060272" cy="33343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BEB80B5-8F5B-433F-B152-D992BA4443E9}"/>
              </a:ext>
            </a:extLst>
          </p:cNvPr>
          <p:cNvCxnSpPr/>
          <p:nvPr/>
        </p:nvCxnSpPr>
        <p:spPr>
          <a:xfrm flipH="1">
            <a:off x="1249960" y="2273480"/>
            <a:ext cx="4060272" cy="33343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274421C-135C-4AEC-A71F-76E48294B15F}"/>
              </a:ext>
            </a:extLst>
          </p:cNvPr>
          <p:cNvCxnSpPr/>
          <p:nvPr/>
        </p:nvCxnSpPr>
        <p:spPr>
          <a:xfrm>
            <a:off x="6376968" y="2785144"/>
            <a:ext cx="43035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E7A5CDA-0B20-4171-99F0-3056E94D31F4}"/>
              </a:ext>
            </a:extLst>
          </p:cNvPr>
          <p:cNvCxnSpPr/>
          <p:nvPr/>
        </p:nvCxnSpPr>
        <p:spPr>
          <a:xfrm>
            <a:off x="6386756" y="2660708"/>
            <a:ext cx="43035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FB3AB44-6BB3-4236-A439-7C22A15FDFAA}"/>
              </a:ext>
            </a:extLst>
          </p:cNvPr>
          <p:cNvCxnSpPr/>
          <p:nvPr/>
        </p:nvCxnSpPr>
        <p:spPr>
          <a:xfrm>
            <a:off x="6376968" y="2937544"/>
            <a:ext cx="43035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2451224-A59D-492A-80CD-1460585EE803}"/>
              </a:ext>
            </a:extLst>
          </p:cNvPr>
          <p:cNvCxnSpPr/>
          <p:nvPr/>
        </p:nvCxnSpPr>
        <p:spPr>
          <a:xfrm>
            <a:off x="6386756" y="3089944"/>
            <a:ext cx="43035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977BECD-06A9-4193-A8A3-4A84453CAE38}"/>
              </a:ext>
            </a:extLst>
          </p:cNvPr>
          <p:cNvCxnSpPr/>
          <p:nvPr/>
        </p:nvCxnSpPr>
        <p:spPr>
          <a:xfrm>
            <a:off x="6376968" y="3197603"/>
            <a:ext cx="43035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8E8F3E7-B61E-4355-BE96-FBF251E018C7}"/>
              </a:ext>
            </a:extLst>
          </p:cNvPr>
          <p:cNvCxnSpPr/>
          <p:nvPr/>
        </p:nvCxnSpPr>
        <p:spPr>
          <a:xfrm>
            <a:off x="6386756" y="3350003"/>
            <a:ext cx="43035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979B9DC-26DE-4CED-A3C4-8F4BF5B98AC4}"/>
              </a:ext>
            </a:extLst>
          </p:cNvPr>
          <p:cNvCxnSpPr/>
          <p:nvPr/>
        </p:nvCxnSpPr>
        <p:spPr>
          <a:xfrm>
            <a:off x="6376968" y="3539454"/>
            <a:ext cx="43035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B390595-5407-4B4E-B17F-C0FD25853063}"/>
              </a:ext>
            </a:extLst>
          </p:cNvPr>
          <p:cNvCxnSpPr/>
          <p:nvPr/>
        </p:nvCxnSpPr>
        <p:spPr>
          <a:xfrm>
            <a:off x="6386756" y="3691854"/>
            <a:ext cx="43035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C9A3FA4-A12E-4EA4-8811-974D01922715}"/>
              </a:ext>
            </a:extLst>
          </p:cNvPr>
          <p:cNvCxnSpPr/>
          <p:nvPr/>
        </p:nvCxnSpPr>
        <p:spPr>
          <a:xfrm>
            <a:off x="6413320" y="3826777"/>
            <a:ext cx="43035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85F0BFD-46B3-43A5-902F-4CEF9EC7BFDA}"/>
              </a:ext>
            </a:extLst>
          </p:cNvPr>
          <p:cNvCxnSpPr/>
          <p:nvPr/>
        </p:nvCxnSpPr>
        <p:spPr>
          <a:xfrm>
            <a:off x="6423108" y="3979177"/>
            <a:ext cx="43035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0461B9C-11F0-4389-A935-3EBA30EDCE87}"/>
              </a:ext>
            </a:extLst>
          </p:cNvPr>
          <p:cNvCxnSpPr/>
          <p:nvPr/>
        </p:nvCxnSpPr>
        <p:spPr>
          <a:xfrm>
            <a:off x="6413320" y="4153948"/>
            <a:ext cx="43035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32E4A79-97C8-44DE-A656-87156AB3CF43}"/>
              </a:ext>
            </a:extLst>
          </p:cNvPr>
          <p:cNvCxnSpPr/>
          <p:nvPr/>
        </p:nvCxnSpPr>
        <p:spPr>
          <a:xfrm>
            <a:off x="6423108" y="4306348"/>
            <a:ext cx="43035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35F8DC0-B6EF-4886-8F3E-5FE181769422}"/>
              </a:ext>
            </a:extLst>
          </p:cNvPr>
          <p:cNvCxnSpPr/>
          <p:nvPr/>
        </p:nvCxnSpPr>
        <p:spPr>
          <a:xfrm>
            <a:off x="6413320" y="4447562"/>
            <a:ext cx="43035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B90DCED-8893-4EF5-9043-766ECBD853D8}"/>
              </a:ext>
            </a:extLst>
          </p:cNvPr>
          <p:cNvSpPr txBox="1"/>
          <p:nvPr/>
        </p:nvSpPr>
        <p:spPr>
          <a:xfrm>
            <a:off x="0" y="1058747"/>
            <a:ext cx="1057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About page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1263D6C-5974-4F2F-AA19-9669247C6919}"/>
              </a:ext>
            </a:extLst>
          </p:cNvPr>
          <p:cNvSpPr/>
          <p:nvPr/>
        </p:nvSpPr>
        <p:spPr>
          <a:xfrm>
            <a:off x="6376968" y="4729763"/>
            <a:ext cx="848549" cy="80510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Twitter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7AF1DFA-51E6-4049-8AA4-9370544BA48C}"/>
              </a:ext>
            </a:extLst>
          </p:cNvPr>
          <p:cNvSpPr/>
          <p:nvPr/>
        </p:nvSpPr>
        <p:spPr>
          <a:xfrm>
            <a:off x="7528192" y="4734686"/>
            <a:ext cx="848549" cy="80510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Instagram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AE8C2AF-9842-49CB-9585-CB47C76F14C2}"/>
              </a:ext>
            </a:extLst>
          </p:cNvPr>
          <p:cNvSpPr/>
          <p:nvPr/>
        </p:nvSpPr>
        <p:spPr>
          <a:xfrm>
            <a:off x="8679416" y="4748955"/>
            <a:ext cx="848549" cy="80510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Facebook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83BE52A-4736-429C-8C52-A33A4D3EFB4B}"/>
              </a:ext>
            </a:extLst>
          </p:cNvPr>
          <p:cNvSpPr/>
          <p:nvPr/>
        </p:nvSpPr>
        <p:spPr>
          <a:xfrm>
            <a:off x="208214" y="231585"/>
            <a:ext cx="371669" cy="4114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900" dirty="0"/>
              <a:t>Twitter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5B25CF4-AC8C-49E5-84A4-35BC8232CF42}"/>
              </a:ext>
            </a:extLst>
          </p:cNvPr>
          <p:cNvSpPr/>
          <p:nvPr/>
        </p:nvSpPr>
        <p:spPr>
          <a:xfrm>
            <a:off x="733232" y="250777"/>
            <a:ext cx="371669" cy="4114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900" dirty="0"/>
              <a:t>Instagram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3C6FE6F-9E55-4E71-B1BB-92CA65327F04}"/>
              </a:ext>
            </a:extLst>
          </p:cNvPr>
          <p:cNvSpPr/>
          <p:nvPr/>
        </p:nvSpPr>
        <p:spPr>
          <a:xfrm>
            <a:off x="1258250" y="231584"/>
            <a:ext cx="371669" cy="4114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800" dirty="0"/>
              <a:t>Facebook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10DC145-15B2-483D-AF4B-B8E0D7909A7C}"/>
              </a:ext>
            </a:extLst>
          </p:cNvPr>
          <p:cNvSpPr/>
          <p:nvPr/>
        </p:nvSpPr>
        <p:spPr>
          <a:xfrm>
            <a:off x="0" y="6600825"/>
            <a:ext cx="12192000" cy="2571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Footer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4711B17-0D4B-4D90-9347-37538832CEBF}"/>
              </a:ext>
            </a:extLst>
          </p:cNvPr>
          <p:cNvSpPr/>
          <p:nvPr/>
        </p:nvSpPr>
        <p:spPr>
          <a:xfrm>
            <a:off x="0" y="5753100"/>
            <a:ext cx="12192000" cy="85623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155F1DF-31BE-4257-806A-6A1FB068CE6A}"/>
              </a:ext>
            </a:extLst>
          </p:cNvPr>
          <p:cNvSpPr/>
          <p:nvPr/>
        </p:nvSpPr>
        <p:spPr>
          <a:xfrm>
            <a:off x="5357722" y="5989921"/>
            <a:ext cx="371669" cy="4114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900" dirty="0"/>
              <a:t>Twitter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2B1EB8A-1E47-4161-96A9-02B3BDE256E1}"/>
              </a:ext>
            </a:extLst>
          </p:cNvPr>
          <p:cNvSpPr/>
          <p:nvPr/>
        </p:nvSpPr>
        <p:spPr>
          <a:xfrm>
            <a:off x="5882740" y="6009113"/>
            <a:ext cx="371669" cy="4114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900" dirty="0"/>
              <a:t>Instagram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0FBAAD1-30E0-45FD-90C6-D31ACA962046}"/>
              </a:ext>
            </a:extLst>
          </p:cNvPr>
          <p:cNvSpPr/>
          <p:nvPr/>
        </p:nvSpPr>
        <p:spPr>
          <a:xfrm>
            <a:off x="6407758" y="5989920"/>
            <a:ext cx="371669" cy="4114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800" dirty="0"/>
              <a:t>Facebook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297983A-931F-4648-A85C-46BCF6BEBDB8}"/>
              </a:ext>
            </a:extLst>
          </p:cNvPr>
          <p:cNvCxnSpPr>
            <a:cxnSpLocks/>
          </p:cNvCxnSpPr>
          <p:nvPr/>
        </p:nvCxnSpPr>
        <p:spPr>
          <a:xfrm>
            <a:off x="977457" y="5989920"/>
            <a:ext cx="3489773" cy="5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8A597BD-4408-4671-980E-0A98ECF01C88}"/>
              </a:ext>
            </a:extLst>
          </p:cNvPr>
          <p:cNvCxnSpPr>
            <a:cxnSpLocks/>
          </p:cNvCxnSpPr>
          <p:nvPr/>
        </p:nvCxnSpPr>
        <p:spPr>
          <a:xfrm>
            <a:off x="977456" y="6169016"/>
            <a:ext cx="3489773" cy="5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72E7EC8-A63E-4950-9050-468E369D4E9A}"/>
              </a:ext>
            </a:extLst>
          </p:cNvPr>
          <p:cNvCxnSpPr>
            <a:cxnSpLocks/>
          </p:cNvCxnSpPr>
          <p:nvPr/>
        </p:nvCxnSpPr>
        <p:spPr>
          <a:xfrm>
            <a:off x="977456" y="6348112"/>
            <a:ext cx="3489773" cy="5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529CEF4-C8D7-4568-AA40-8412AFA47C22}"/>
              </a:ext>
            </a:extLst>
          </p:cNvPr>
          <p:cNvCxnSpPr>
            <a:cxnSpLocks/>
          </p:cNvCxnSpPr>
          <p:nvPr/>
        </p:nvCxnSpPr>
        <p:spPr>
          <a:xfrm>
            <a:off x="7724771" y="6001625"/>
            <a:ext cx="3489773" cy="5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F1FA5AE0-2C6C-4FFF-A6A7-AFEC7601EE6B}"/>
              </a:ext>
            </a:extLst>
          </p:cNvPr>
          <p:cNvCxnSpPr>
            <a:cxnSpLocks/>
          </p:cNvCxnSpPr>
          <p:nvPr/>
        </p:nvCxnSpPr>
        <p:spPr>
          <a:xfrm>
            <a:off x="7724770" y="6180721"/>
            <a:ext cx="3489773" cy="5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F13DD012-3A37-47E6-A6C5-C18DD4298D38}"/>
              </a:ext>
            </a:extLst>
          </p:cNvPr>
          <p:cNvCxnSpPr>
            <a:cxnSpLocks/>
          </p:cNvCxnSpPr>
          <p:nvPr/>
        </p:nvCxnSpPr>
        <p:spPr>
          <a:xfrm>
            <a:off x="7724770" y="6359817"/>
            <a:ext cx="3489773" cy="5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75E73F6A-C7E4-4325-8113-698EA4BA983A}"/>
              </a:ext>
            </a:extLst>
          </p:cNvPr>
          <p:cNvSpPr/>
          <p:nvPr/>
        </p:nvSpPr>
        <p:spPr>
          <a:xfrm>
            <a:off x="9374984" y="510837"/>
            <a:ext cx="1343025" cy="2571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00" dirty="0"/>
              <a:t>Login/Register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425D1AC-638B-4FF0-8E97-FB7693FBBF40}"/>
              </a:ext>
            </a:extLst>
          </p:cNvPr>
          <p:cNvSpPr/>
          <p:nvPr/>
        </p:nvSpPr>
        <p:spPr>
          <a:xfrm>
            <a:off x="10832309" y="871535"/>
            <a:ext cx="771525" cy="2571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Cart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562BE38-DECE-4F35-AD7A-853EC4A63C00}"/>
              </a:ext>
            </a:extLst>
          </p:cNvPr>
          <p:cNvSpPr/>
          <p:nvPr/>
        </p:nvSpPr>
        <p:spPr>
          <a:xfrm>
            <a:off x="9374984" y="867758"/>
            <a:ext cx="1343025" cy="2571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Search</a:t>
            </a:r>
          </a:p>
        </p:txBody>
      </p:sp>
    </p:spTree>
    <p:extLst>
      <p:ext uri="{BB962C8B-B14F-4D97-AF65-F5344CB8AC3E}">
        <p14:creationId xmlns:p14="http://schemas.microsoft.com/office/powerpoint/2010/main" val="14198181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302A75A-B115-43C2-B025-A1B200531CFE}"/>
              </a:ext>
            </a:extLst>
          </p:cNvPr>
          <p:cNvSpPr/>
          <p:nvPr/>
        </p:nvSpPr>
        <p:spPr>
          <a:xfrm>
            <a:off x="2333625" y="180975"/>
            <a:ext cx="6934200" cy="9620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Logo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40DD7DF-7CA3-466D-88F7-2B9395E47304}"/>
              </a:ext>
            </a:extLst>
          </p:cNvPr>
          <p:cNvCxnSpPr>
            <a:cxnSpLocks/>
          </p:cNvCxnSpPr>
          <p:nvPr/>
        </p:nvCxnSpPr>
        <p:spPr>
          <a:xfrm flipV="1">
            <a:off x="2333625" y="180976"/>
            <a:ext cx="6934200" cy="962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652EFF-7FBD-4D95-BDE1-2BC3D8AF4CE6}"/>
              </a:ext>
            </a:extLst>
          </p:cNvPr>
          <p:cNvCxnSpPr>
            <a:cxnSpLocks/>
          </p:cNvCxnSpPr>
          <p:nvPr/>
        </p:nvCxnSpPr>
        <p:spPr>
          <a:xfrm>
            <a:off x="2333625" y="180975"/>
            <a:ext cx="6934200" cy="962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A915579D-D3D4-4638-89C5-1B668B77B5DC}"/>
              </a:ext>
            </a:extLst>
          </p:cNvPr>
          <p:cNvSpPr/>
          <p:nvPr/>
        </p:nvSpPr>
        <p:spPr>
          <a:xfrm>
            <a:off x="3136109" y="1233485"/>
            <a:ext cx="1609725" cy="4000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Home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E1011D-A6BE-4E81-B70A-E81982B68488}"/>
              </a:ext>
            </a:extLst>
          </p:cNvPr>
          <p:cNvSpPr/>
          <p:nvPr/>
        </p:nvSpPr>
        <p:spPr>
          <a:xfrm>
            <a:off x="5050634" y="1233485"/>
            <a:ext cx="1609725" cy="4000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View Products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D0AB5E-AFE9-476F-92ED-E93D6E31AE8E}"/>
              </a:ext>
            </a:extLst>
          </p:cNvPr>
          <p:cNvSpPr/>
          <p:nvPr/>
        </p:nvSpPr>
        <p:spPr>
          <a:xfrm>
            <a:off x="6965159" y="1233485"/>
            <a:ext cx="1609725" cy="4000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Recipes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2B013FA-6752-4CD5-B6AF-08661AEDD26C}"/>
              </a:ext>
            </a:extLst>
          </p:cNvPr>
          <p:cNvSpPr/>
          <p:nvPr/>
        </p:nvSpPr>
        <p:spPr>
          <a:xfrm>
            <a:off x="3976382" y="1728132"/>
            <a:ext cx="3766657" cy="4000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Contact Us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CCBF83F-B907-4839-BF50-EBD4298C6E44}"/>
              </a:ext>
            </a:extLst>
          </p:cNvPr>
          <p:cNvSpPr/>
          <p:nvPr/>
        </p:nvSpPr>
        <p:spPr>
          <a:xfrm>
            <a:off x="570471" y="2481260"/>
            <a:ext cx="2565638" cy="43983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For Enquiries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B90DCED-8893-4EF5-9043-766ECBD853D8}"/>
              </a:ext>
            </a:extLst>
          </p:cNvPr>
          <p:cNvSpPr txBox="1"/>
          <p:nvPr/>
        </p:nvSpPr>
        <p:spPr>
          <a:xfrm>
            <a:off x="28574" y="742092"/>
            <a:ext cx="1057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Contact page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3870488-0B8A-4668-BBBE-EBF2D3B48628}"/>
              </a:ext>
            </a:extLst>
          </p:cNvPr>
          <p:cNvSpPr/>
          <p:nvPr/>
        </p:nvSpPr>
        <p:spPr>
          <a:xfrm>
            <a:off x="570471" y="3234605"/>
            <a:ext cx="2565638" cy="43983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Email</a:t>
            </a:r>
            <a:br>
              <a:rPr lang="en-SG" dirty="0"/>
            </a:br>
            <a:r>
              <a:rPr lang="en-SG" dirty="0" err="1"/>
              <a:t>xxxxxxxxxxxxxx</a:t>
            </a:r>
            <a:endParaRPr lang="en-SG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1A88CF8-8752-4350-B4C0-3F8809DFC4B9}"/>
              </a:ext>
            </a:extLst>
          </p:cNvPr>
          <p:cNvSpPr/>
          <p:nvPr/>
        </p:nvSpPr>
        <p:spPr>
          <a:xfrm>
            <a:off x="557212" y="3987950"/>
            <a:ext cx="2565638" cy="43983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Contact</a:t>
            </a:r>
            <a:br>
              <a:rPr lang="en-SG" dirty="0"/>
            </a:br>
            <a:r>
              <a:rPr lang="en-SG" dirty="0" err="1"/>
              <a:t>xxxxxxxxxxxxxx</a:t>
            </a:r>
            <a:endParaRPr lang="en-SG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807B7CC-49D1-440D-8A3B-67550CD75F4C}"/>
              </a:ext>
            </a:extLst>
          </p:cNvPr>
          <p:cNvSpPr/>
          <p:nvPr/>
        </p:nvSpPr>
        <p:spPr>
          <a:xfrm>
            <a:off x="570471" y="4735609"/>
            <a:ext cx="2565638" cy="43983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Operating Hours</a:t>
            </a:r>
            <a:br>
              <a:rPr lang="en-SG" dirty="0"/>
            </a:br>
            <a:r>
              <a:rPr lang="en-SG" dirty="0" err="1"/>
              <a:t>xxxxxxxxxxxxxx</a:t>
            </a:r>
            <a:endParaRPr lang="en-SG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CFCDA06-2DE4-40BD-B9E2-3FE548C90702}"/>
              </a:ext>
            </a:extLst>
          </p:cNvPr>
          <p:cNvSpPr/>
          <p:nvPr/>
        </p:nvSpPr>
        <p:spPr>
          <a:xfrm>
            <a:off x="3976381" y="2410843"/>
            <a:ext cx="7645147" cy="43983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Email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2DA9E79-5C78-4A8A-8F3D-4D700866425C}"/>
              </a:ext>
            </a:extLst>
          </p:cNvPr>
          <p:cNvSpPr/>
          <p:nvPr/>
        </p:nvSpPr>
        <p:spPr>
          <a:xfrm>
            <a:off x="3976381" y="2949935"/>
            <a:ext cx="7645147" cy="43983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Name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01B32E2-AFA4-4059-BF54-46581A832613}"/>
              </a:ext>
            </a:extLst>
          </p:cNvPr>
          <p:cNvSpPr/>
          <p:nvPr/>
        </p:nvSpPr>
        <p:spPr>
          <a:xfrm>
            <a:off x="3976381" y="3483363"/>
            <a:ext cx="7645147" cy="43983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Subject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2541738-EC9C-407E-AFF2-E93CFE2FB7D0}"/>
              </a:ext>
            </a:extLst>
          </p:cNvPr>
          <p:cNvSpPr/>
          <p:nvPr/>
        </p:nvSpPr>
        <p:spPr>
          <a:xfrm>
            <a:off x="3989641" y="4013962"/>
            <a:ext cx="7645147" cy="11096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Message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F361EB8-8E2C-4711-8A55-B18A85D8E288}"/>
              </a:ext>
            </a:extLst>
          </p:cNvPr>
          <p:cNvSpPr/>
          <p:nvPr/>
        </p:nvSpPr>
        <p:spPr>
          <a:xfrm>
            <a:off x="3989641" y="5203535"/>
            <a:ext cx="1343105" cy="43983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Send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CCE3CA4-F0B2-484B-B4B4-96505FD83EE7}"/>
              </a:ext>
            </a:extLst>
          </p:cNvPr>
          <p:cNvSpPr/>
          <p:nvPr/>
        </p:nvSpPr>
        <p:spPr>
          <a:xfrm>
            <a:off x="208214" y="231585"/>
            <a:ext cx="371669" cy="4114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900" dirty="0"/>
              <a:t>Twitter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84084B0-6F95-45B3-89D0-548823056267}"/>
              </a:ext>
            </a:extLst>
          </p:cNvPr>
          <p:cNvSpPr/>
          <p:nvPr/>
        </p:nvSpPr>
        <p:spPr>
          <a:xfrm>
            <a:off x="733232" y="250777"/>
            <a:ext cx="371669" cy="4114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900" dirty="0"/>
              <a:t>Instagram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652F51B-BEA1-47EF-AC45-20BD4EE88D39}"/>
              </a:ext>
            </a:extLst>
          </p:cNvPr>
          <p:cNvSpPr/>
          <p:nvPr/>
        </p:nvSpPr>
        <p:spPr>
          <a:xfrm>
            <a:off x="1258250" y="231584"/>
            <a:ext cx="371669" cy="4114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800" dirty="0"/>
              <a:t>Facebook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914399F-53C1-4046-B42D-93FDAC464C70}"/>
              </a:ext>
            </a:extLst>
          </p:cNvPr>
          <p:cNvSpPr/>
          <p:nvPr/>
        </p:nvSpPr>
        <p:spPr>
          <a:xfrm>
            <a:off x="0" y="6600825"/>
            <a:ext cx="12192000" cy="2571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Footer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FE4E36A-B522-4D5D-B158-5105E016816C}"/>
              </a:ext>
            </a:extLst>
          </p:cNvPr>
          <p:cNvSpPr/>
          <p:nvPr/>
        </p:nvSpPr>
        <p:spPr>
          <a:xfrm>
            <a:off x="0" y="5753100"/>
            <a:ext cx="12192000" cy="85623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D966C91-7C42-4CA2-A6B3-A248B9BEEBDE}"/>
              </a:ext>
            </a:extLst>
          </p:cNvPr>
          <p:cNvSpPr/>
          <p:nvPr/>
        </p:nvSpPr>
        <p:spPr>
          <a:xfrm>
            <a:off x="5357722" y="5989921"/>
            <a:ext cx="371669" cy="4114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900" dirty="0"/>
              <a:t>Twitter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B754F9F-667C-4CBD-A4F6-81DAD572100D}"/>
              </a:ext>
            </a:extLst>
          </p:cNvPr>
          <p:cNvSpPr/>
          <p:nvPr/>
        </p:nvSpPr>
        <p:spPr>
          <a:xfrm>
            <a:off x="5882740" y="6009113"/>
            <a:ext cx="371669" cy="4114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900" dirty="0"/>
              <a:t>Instagram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93ABB00-84F0-4BEC-B995-3E677B6BEFEA}"/>
              </a:ext>
            </a:extLst>
          </p:cNvPr>
          <p:cNvSpPr/>
          <p:nvPr/>
        </p:nvSpPr>
        <p:spPr>
          <a:xfrm>
            <a:off x="6407758" y="5989920"/>
            <a:ext cx="371669" cy="4114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800" dirty="0"/>
              <a:t>Facebook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05EEC78-5C98-4D65-BDD1-68CC6F38DA27}"/>
              </a:ext>
            </a:extLst>
          </p:cNvPr>
          <p:cNvCxnSpPr>
            <a:cxnSpLocks/>
          </p:cNvCxnSpPr>
          <p:nvPr/>
        </p:nvCxnSpPr>
        <p:spPr>
          <a:xfrm>
            <a:off x="977457" y="5989920"/>
            <a:ext cx="3489773" cy="5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04AEEB7-E301-490F-886A-4244C1EA606C}"/>
              </a:ext>
            </a:extLst>
          </p:cNvPr>
          <p:cNvCxnSpPr>
            <a:cxnSpLocks/>
          </p:cNvCxnSpPr>
          <p:nvPr/>
        </p:nvCxnSpPr>
        <p:spPr>
          <a:xfrm>
            <a:off x="977456" y="6169016"/>
            <a:ext cx="3489773" cy="5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0E96E70-E480-48CE-9253-5F4898B0E847}"/>
              </a:ext>
            </a:extLst>
          </p:cNvPr>
          <p:cNvCxnSpPr>
            <a:cxnSpLocks/>
          </p:cNvCxnSpPr>
          <p:nvPr/>
        </p:nvCxnSpPr>
        <p:spPr>
          <a:xfrm>
            <a:off x="977456" y="6348112"/>
            <a:ext cx="3489773" cy="5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AD284E4-8567-4482-863C-FDEED0DF16EB}"/>
              </a:ext>
            </a:extLst>
          </p:cNvPr>
          <p:cNvCxnSpPr>
            <a:cxnSpLocks/>
          </p:cNvCxnSpPr>
          <p:nvPr/>
        </p:nvCxnSpPr>
        <p:spPr>
          <a:xfrm>
            <a:off x="7724771" y="6001625"/>
            <a:ext cx="3489773" cy="5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AE76C2D-B71F-4BB9-9DDA-31AE4E81C5F4}"/>
              </a:ext>
            </a:extLst>
          </p:cNvPr>
          <p:cNvCxnSpPr>
            <a:cxnSpLocks/>
          </p:cNvCxnSpPr>
          <p:nvPr/>
        </p:nvCxnSpPr>
        <p:spPr>
          <a:xfrm>
            <a:off x="7724770" y="6180721"/>
            <a:ext cx="3489773" cy="5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E877363-7C3A-4F72-8965-9863BB190326}"/>
              </a:ext>
            </a:extLst>
          </p:cNvPr>
          <p:cNvCxnSpPr>
            <a:cxnSpLocks/>
          </p:cNvCxnSpPr>
          <p:nvPr/>
        </p:nvCxnSpPr>
        <p:spPr>
          <a:xfrm>
            <a:off x="7724770" y="6359817"/>
            <a:ext cx="3489773" cy="5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C137B828-AB52-4D6A-965B-47C9D93F34B4}"/>
              </a:ext>
            </a:extLst>
          </p:cNvPr>
          <p:cNvSpPr/>
          <p:nvPr/>
        </p:nvSpPr>
        <p:spPr>
          <a:xfrm>
            <a:off x="9374984" y="510837"/>
            <a:ext cx="1343025" cy="2571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00" dirty="0"/>
              <a:t>Login/Register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468AAD9-10FE-4605-BA86-AE3716C1F649}"/>
              </a:ext>
            </a:extLst>
          </p:cNvPr>
          <p:cNvSpPr/>
          <p:nvPr/>
        </p:nvSpPr>
        <p:spPr>
          <a:xfrm>
            <a:off x="10832309" y="871535"/>
            <a:ext cx="771525" cy="2571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Cart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B26E13B-0CA9-491E-B8B3-9024BB145EBE}"/>
              </a:ext>
            </a:extLst>
          </p:cNvPr>
          <p:cNvSpPr/>
          <p:nvPr/>
        </p:nvSpPr>
        <p:spPr>
          <a:xfrm>
            <a:off x="9374984" y="887922"/>
            <a:ext cx="1343025" cy="2571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Search</a:t>
            </a:r>
          </a:p>
        </p:txBody>
      </p:sp>
    </p:spTree>
    <p:extLst>
      <p:ext uri="{BB962C8B-B14F-4D97-AF65-F5344CB8AC3E}">
        <p14:creationId xmlns:p14="http://schemas.microsoft.com/office/powerpoint/2010/main" val="32826966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0031130-E0EC-4C1C-8162-623E4F154E60}"/>
              </a:ext>
            </a:extLst>
          </p:cNvPr>
          <p:cNvSpPr/>
          <p:nvPr/>
        </p:nvSpPr>
        <p:spPr>
          <a:xfrm>
            <a:off x="0" y="0"/>
            <a:ext cx="12192000" cy="4749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CBF98A4-FE8B-47B6-B2B8-EF24031D9313}"/>
              </a:ext>
            </a:extLst>
          </p:cNvPr>
          <p:cNvCxnSpPr>
            <a:cxnSpLocks/>
          </p:cNvCxnSpPr>
          <p:nvPr/>
        </p:nvCxnSpPr>
        <p:spPr>
          <a:xfrm>
            <a:off x="0" y="0"/>
            <a:ext cx="12192000" cy="4749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6C83338-E8C2-4B69-8771-6580E4BB16C6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12192000" cy="4749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F750E740-DF01-4B7A-8721-5B2492959B76}"/>
              </a:ext>
            </a:extLst>
          </p:cNvPr>
          <p:cNvSpPr/>
          <p:nvPr/>
        </p:nvSpPr>
        <p:spPr>
          <a:xfrm>
            <a:off x="1371600" y="1214688"/>
            <a:ext cx="9448800" cy="3352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DA5CB30-5FA9-4C7D-80AC-71C7D4C06AD2}"/>
              </a:ext>
            </a:extLst>
          </p:cNvPr>
          <p:cNvSpPr/>
          <p:nvPr/>
        </p:nvSpPr>
        <p:spPr>
          <a:xfrm>
            <a:off x="0" y="4749800"/>
            <a:ext cx="12192000" cy="2108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2D053BD-987C-496E-ACBC-CE95D19BDBB5}"/>
              </a:ext>
            </a:extLst>
          </p:cNvPr>
          <p:cNvSpPr/>
          <p:nvPr/>
        </p:nvSpPr>
        <p:spPr>
          <a:xfrm>
            <a:off x="4216400" y="1341688"/>
            <a:ext cx="3759200" cy="5715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Logo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35D2534-FFBE-4027-A523-5535D895D8A3}"/>
              </a:ext>
            </a:extLst>
          </p:cNvPr>
          <p:cNvCxnSpPr>
            <a:cxnSpLocks/>
          </p:cNvCxnSpPr>
          <p:nvPr/>
        </p:nvCxnSpPr>
        <p:spPr>
          <a:xfrm>
            <a:off x="4216400" y="1341688"/>
            <a:ext cx="3759200" cy="571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B7BD7D82-96A6-49DA-A895-A48F6556DBA6}"/>
              </a:ext>
            </a:extLst>
          </p:cNvPr>
          <p:cNvCxnSpPr>
            <a:cxnSpLocks/>
          </p:cNvCxnSpPr>
          <p:nvPr/>
        </p:nvCxnSpPr>
        <p:spPr>
          <a:xfrm flipV="1">
            <a:off x="4216400" y="1341688"/>
            <a:ext cx="3759200" cy="571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8EFB5B50-055D-4EE5-9A6C-AC1F738CD835}"/>
              </a:ext>
            </a:extLst>
          </p:cNvPr>
          <p:cNvSpPr/>
          <p:nvPr/>
        </p:nvSpPr>
        <p:spPr>
          <a:xfrm>
            <a:off x="2857500" y="2319588"/>
            <a:ext cx="6591300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Email Address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A61FA35-AC19-4E03-879B-3F86F84D7431}"/>
              </a:ext>
            </a:extLst>
          </p:cNvPr>
          <p:cNvSpPr/>
          <p:nvPr/>
        </p:nvSpPr>
        <p:spPr>
          <a:xfrm>
            <a:off x="2857500" y="3087938"/>
            <a:ext cx="6591300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Password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30200E59-B3BE-478C-A987-C7EA92A79868}"/>
              </a:ext>
            </a:extLst>
          </p:cNvPr>
          <p:cNvSpPr/>
          <p:nvPr/>
        </p:nvSpPr>
        <p:spPr>
          <a:xfrm>
            <a:off x="3200400" y="3856289"/>
            <a:ext cx="2590800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Login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73816D8-AC97-4660-8C79-0191B96CD7F5}"/>
              </a:ext>
            </a:extLst>
          </p:cNvPr>
          <p:cNvSpPr/>
          <p:nvPr/>
        </p:nvSpPr>
        <p:spPr>
          <a:xfrm>
            <a:off x="6400802" y="3856289"/>
            <a:ext cx="2590800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Register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008A215-16A7-4C53-B853-7BA4378B219C}"/>
              </a:ext>
            </a:extLst>
          </p:cNvPr>
          <p:cNvSpPr/>
          <p:nvPr/>
        </p:nvSpPr>
        <p:spPr>
          <a:xfrm>
            <a:off x="8991602" y="4870450"/>
            <a:ext cx="2590800" cy="4272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Logo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24009E1B-FE59-4D6B-A9B6-62982BE22E7B}"/>
              </a:ext>
            </a:extLst>
          </p:cNvPr>
          <p:cNvCxnSpPr>
            <a:cxnSpLocks/>
          </p:cNvCxnSpPr>
          <p:nvPr/>
        </p:nvCxnSpPr>
        <p:spPr>
          <a:xfrm>
            <a:off x="8991602" y="4870450"/>
            <a:ext cx="2590800" cy="4272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6ABB93B6-8BC5-4A9E-B1EA-C0B6736D2001}"/>
              </a:ext>
            </a:extLst>
          </p:cNvPr>
          <p:cNvCxnSpPr>
            <a:cxnSpLocks/>
          </p:cNvCxnSpPr>
          <p:nvPr/>
        </p:nvCxnSpPr>
        <p:spPr>
          <a:xfrm flipV="1">
            <a:off x="8991602" y="4902200"/>
            <a:ext cx="2603500" cy="3955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65114307-6325-4582-9EE8-2DD626AE1A37}"/>
              </a:ext>
            </a:extLst>
          </p:cNvPr>
          <p:cNvSpPr/>
          <p:nvPr/>
        </p:nvSpPr>
        <p:spPr>
          <a:xfrm>
            <a:off x="8991602" y="5854701"/>
            <a:ext cx="371669" cy="4114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900" dirty="0"/>
              <a:t>TW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90C94F11-D744-48CA-BFBB-FD259802CD7C}"/>
              </a:ext>
            </a:extLst>
          </p:cNvPr>
          <p:cNvSpPr/>
          <p:nvPr/>
        </p:nvSpPr>
        <p:spPr>
          <a:xfrm>
            <a:off x="9516620" y="5854700"/>
            <a:ext cx="371669" cy="4114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900" dirty="0"/>
              <a:t>IG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D780F0C0-EE5F-4C4B-A01D-A7BFAEF034B0}"/>
              </a:ext>
            </a:extLst>
          </p:cNvPr>
          <p:cNvSpPr/>
          <p:nvPr/>
        </p:nvSpPr>
        <p:spPr>
          <a:xfrm>
            <a:off x="10041638" y="5854700"/>
            <a:ext cx="371669" cy="4114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800" dirty="0"/>
              <a:t>FB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48563ADA-C3C0-4EE6-B8F3-468AA8B77F66}"/>
              </a:ext>
            </a:extLst>
          </p:cNvPr>
          <p:cNvSpPr/>
          <p:nvPr/>
        </p:nvSpPr>
        <p:spPr>
          <a:xfrm>
            <a:off x="8991602" y="5473700"/>
            <a:ext cx="2044698" cy="2952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Connect With Us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4BAC0831-84FE-48EA-945E-A3F081281EE5}"/>
              </a:ext>
            </a:extLst>
          </p:cNvPr>
          <p:cNvSpPr/>
          <p:nvPr/>
        </p:nvSpPr>
        <p:spPr>
          <a:xfrm>
            <a:off x="0" y="6600825"/>
            <a:ext cx="12192000" cy="2571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Footer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0FEAC052-FFFC-46E3-9E74-90BCEE8FBD2B}"/>
              </a:ext>
            </a:extLst>
          </p:cNvPr>
          <p:cNvCxnSpPr>
            <a:cxnSpLocks/>
          </p:cNvCxnSpPr>
          <p:nvPr/>
        </p:nvCxnSpPr>
        <p:spPr>
          <a:xfrm>
            <a:off x="482157" y="4994275"/>
            <a:ext cx="3489773" cy="5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3D519BFD-021F-4ACE-A776-966BD582C8A8}"/>
              </a:ext>
            </a:extLst>
          </p:cNvPr>
          <p:cNvCxnSpPr>
            <a:cxnSpLocks/>
          </p:cNvCxnSpPr>
          <p:nvPr/>
        </p:nvCxnSpPr>
        <p:spPr>
          <a:xfrm>
            <a:off x="482156" y="5173371"/>
            <a:ext cx="3489773" cy="5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69ADE08D-6E5E-487B-ACB8-5A789EAEE91D}"/>
              </a:ext>
            </a:extLst>
          </p:cNvPr>
          <p:cNvCxnSpPr>
            <a:cxnSpLocks/>
          </p:cNvCxnSpPr>
          <p:nvPr/>
        </p:nvCxnSpPr>
        <p:spPr>
          <a:xfrm>
            <a:off x="482156" y="5352467"/>
            <a:ext cx="3489773" cy="5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B35039DA-E7A4-43AC-9F04-DB642D5FE3F2}"/>
              </a:ext>
            </a:extLst>
          </p:cNvPr>
          <p:cNvCxnSpPr>
            <a:cxnSpLocks/>
          </p:cNvCxnSpPr>
          <p:nvPr/>
        </p:nvCxnSpPr>
        <p:spPr>
          <a:xfrm>
            <a:off x="482156" y="5950360"/>
            <a:ext cx="3489773" cy="5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42363027-9851-4B30-8E64-1FBB4D27175B}"/>
              </a:ext>
            </a:extLst>
          </p:cNvPr>
          <p:cNvCxnSpPr>
            <a:cxnSpLocks/>
          </p:cNvCxnSpPr>
          <p:nvPr/>
        </p:nvCxnSpPr>
        <p:spPr>
          <a:xfrm>
            <a:off x="482155" y="6129456"/>
            <a:ext cx="3489773" cy="5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D7B69ADA-FE0F-41C2-9EF3-8E0A1D601DD9}"/>
              </a:ext>
            </a:extLst>
          </p:cNvPr>
          <p:cNvCxnSpPr>
            <a:cxnSpLocks/>
          </p:cNvCxnSpPr>
          <p:nvPr/>
        </p:nvCxnSpPr>
        <p:spPr>
          <a:xfrm>
            <a:off x="482155" y="6308552"/>
            <a:ext cx="3489773" cy="5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8C23C63B-DF66-4466-8D2A-56B8CC132525}"/>
              </a:ext>
            </a:extLst>
          </p:cNvPr>
          <p:cNvCxnSpPr>
            <a:cxnSpLocks/>
          </p:cNvCxnSpPr>
          <p:nvPr/>
        </p:nvCxnSpPr>
        <p:spPr>
          <a:xfrm>
            <a:off x="4592190" y="4998612"/>
            <a:ext cx="3489773" cy="5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67AB941C-4DE8-4CE2-A5DE-0DFE3E4224D6}"/>
              </a:ext>
            </a:extLst>
          </p:cNvPr>
          <p:cNvCxnSpPr>
            <a:cxnSpLocks/>
          </p:cNvCxnSpPr>
          <p:nvPr/>
        </p:nvCxnSpPr>
        <p:spPr>
          <a:xfrm>
            <a:off x="4592189" y="5177708"/>
            <a:ext cx="3489773" cy="5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9090837D-F5D2-445B-9697-4B1A03EA5C39}"/>
              </a:ext>
            </a:extLst>
          </p:cNvPr>
          <p:cNvCxnSpPr>
            <a:cxnSpLocks/>
          </p:cNvCxnSpPr>
          <p:nvPr/>
        </p:nvCxnSpPr>
        <p:spPr>
          <a:xfrm>
            <a:off x="4592189" y="5356804"/>
            <a:ext cx="3489773" cy="5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38B49DA0-61F1-4170-9C3B-65CD1A35B211}"/>
              </a:ext>
            </a:extLst>
          </p:cNvPr>
          <p:cNvCxnSpPr>
            <a:cxnSpLocks/>
          </p:cNvCxnSpPr>
          <p:nvPr/>
        </p:nvCxnSpPr>
        <p:spPr>
          <a:xfrm>
            <a:off x="4592189" y="5950360"/>
            <a:ext cx="3489773" cy="5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C6B4DD2E-00C1-4C01-9B40-CF9DC1FC63AE}"/>
              </a:ext>
            </a:extLst>
          </p:cNvPr>
          <p:cNvCxnSpPr>
            <a:cxnSpLocks/>
          </p:cNvCxnSpPr>
          <p:nvPr/>
        </p:nvCxnSpPr>
        <p:spPr>
          <a:xfrm>
            <a:off x="4592188" y="6129456"/>
            <a:ext cx="3489773" cy="5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3120DFE2-3E4B-48C2-9308-3FF2D96BA2F1}"/>
              </a:ext>
            </a:extLst>
          </p:cNvPr>
          <p:cNvCxnSpPr>
            <a:cxnSpLocks/>
          </p:cNvCxnSpPr>
          <p:nvPr/>
        </p:nvCxnSpPr>
        <p:spPr>
          <a:xfrm>
            <a:off x="4592188" y="6308552"/>
            <a:ext cx="3489773" cy="5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C0753DF4-8AC8-41C7-9E85-C04EC45DF682}"/>
              </a:ext>
            </a:extLst>
          </p:cNvPr>
          <p:cNvSpPr txBox="1"/>
          <p:nvPr/>
        </p:nvSpPr>
        <p:spPr>
          <a:xfrm>
            <a:off x="0" y="117383"/>
            <a:ext cx="163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Login Page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0DE8271-7D5E-44C8-9F3E-1B0818EC339E}"/>
              </a:ext>
            </a:extLst>
          </p:cNvPr>
          <p:cNvSpPr/>
          <p:nvPr/>
        </p:nvSpPr>
        <p:spPr>
          <a:xfrm>
            <a:off x="3341687" y="376681"/>
            <a:ext cx="1609725" cy="4000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Home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CC8077C-D85A-428B-AEF2-0D7BFA4BBB64}"/>
              </a:ext>
            </a:extLst>
          </p:cNvPr>
          <p:cNvSpPr/>
          <p:nvPr/>
        </p:nvSpPr>
        <p:spPr>
          <a:xfrm>
            <a:off x="5256212" y="376681"/>
            <a:ext cx="1609725" cy="4000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View Products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70B87CC-817F-42E3-8716-B58B772E373A}"/>
              </a:ext>
            </a:extLst>
          </p:cNvPr>
          <p:cNvSpPr/>
          <p:nvPr/>
        </p:nvSpPr>
        <p:spPr>
          <a:xfrm>
            <a:off x="7170737" y="376681"/>
            <a:ext cx="1609725" cy="4000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Recipes</a:t>
            </a:r>
          </a:p>
        </p:txBody>
      </p:sp>
    </p:spTree>
    <p:extLst>
      <p:ext uri="{BB962C8B-B14F-4D97-AF65-F5344CB8AC3E}">
        <p14:creationId xmlns:p14="http://schemas.microsoft.com/office/powerpoint/2010/main" val="37066050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0031130-E0EC-4C1C-8162-623E4F154E60}"/>
              </a:ext>
            </a:extLst>
          </p:cNvPr>
          <p:cNvSpPr/>
          <p:nvPr/>
        </p:nvSpPr>
        <p:spPr>
          <a:xfrm>
            <a:off x="0" y="0"/>
            <a:ext cx="12192000" cy="4749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CBF98A4-FE8B-47B6-B2B8-EF24031D9313}"/>
              </a:ext>
            </a:extLst>
          </p:cNvPr>
          <p:cNvCxnSpPr>
            <a:cxnSpLocks/>
          </p:cNvCxnSpPr>
          <p:nvPr/>
        </p:nvCxnSpPr>
        <p:spPr>
          <a:xfrm>
            <a:off x="0" y="0"/>
            <a:ext cx="12192000" cy="4749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6C83338-E8C2-4B69-8771-6580E4BB16C6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12192000" cy="4749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F750E740-DF01-4B7A-8721-5B2492959B76}"/>
              </a:ext>
            </a:extLst>
          </p:cNvPr>
          <p:cNvSpPr/>
          <p:nvPr/>
        </p:nvSpPr>
        <p:spPr>
          <a:xfrm>
            <a:off x="1371600" y="591886"/>
            <a:ext cx="9448800" cy="40421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DA5CB30-5FA9-4C7D-80AC-71C7D4C06AD2}"/>
              </a:ext>
            </a:extLst>
          </p:cNvPr>
          <p:cNvSpPr/>
          <p:nvPr/>
        </p:nvSpPr>
        <p:spPr>
          <a:xfrm>
            <a:off x="0" y="4749800"/>
            <a:ext cx="12192000" cy="2108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2D053BD-987C-496E-ACBC-CE95D19BDBB5}"/>
              </a:ext>
            </a:extLst>
          </p:cNvPr>
          <p:cNvSpPr/>
          <p:nvPr/>
        </p:nvSpPr>
        <p:spPr>
          <a:xfrm>
            <a:off x="4216400" y="686772"/>
            <a:ext cx="3759200" cy="573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Logo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35D2534-FFBE-4027-A523-5535D895D8A3}"/>
              </a:ext>
            </a:extLst>
          </p:cNvPr>
          <p:cNvCxnSpPr>
            <a:cxnSpLocks/>
          </p:cNvCxnSpPr>
          <p:nvPr/>
        </p:nvCxnSpPr>
        <p:spPr>
          <a:xfrm>
            <a:off x="4216400" y="688272"/>
            <a:ext cx="3759200" cy="571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B7BD7D82-96A6-49DA-A895-A48F6556DBA6}"/>
              </a:ext>
            </a:extLst>
          </p:cNvPr>
          <p:cNvCxnSpPr>
            <a:cxnSpLocks/>
          </p:cNvCxnSpPr>
          <p:nvPr/>
        </p:nvCxnSpPr>
        <p:spPr>
          <a:xfrm flipV="1">
            <a:off x="4216400" y="688272"/>
            <a:ext cx="3759200" cy="571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8EFB5B50-055D-4EE5-9A6C-AC1F738CD835}"/>
              </a:ext>
            </a:extLst>
          </p:cNvPr>
          <p:cNvSpPr/>
          <p:nvPr/>
        </p:nvSpPr>
        <p:spPr>
          <a:xfrm>
            <a:off x="2857500" y="1358753"/>
            <a:ext cx="6591300" cy="364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Name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30200E59-B3BE-478C-A987-C7EA92A79868}"/>
              </a:ext>
            </a:extLst>
          </p:cNvPr>
          <p:cNvSpPr/>
          <p:nvPr/>
        </p:nvSpPr>
        <p:spPr>
          <a:xfrm>
            <a:off x="3204941" y="4129052"/>
            <a:ext cx="2590800" cy="333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Register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73816D8-AC97-4660-8C79-0191B96CD7F5}"/>
              </a:ext>
            </a:extLst>
          </p:cNvPr>
          <p:cNvSpPr/>
          <p:nvPr/>
        </p:nvSpPr>
        <p:spPr>
          <a:xfrm>
            <a:off x="6438902" y="4129052"/>
            <a:ext cx="2590800" cy="333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Back To Home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008A215-16A7-4C53-B853-7BA4378B219C}"/>
              </a:ext>
            </a:extLst>
          </p:cNvPr>
          <p:cNvSpPr/>
          <p:nvPr/>
        </p:nvSpPr>
        <p:spPr>
          <a:xfrm>
            <a:off x="8991602" y="4870450"/>
            <a:ext cx="2590800" cy="4272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Logo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24009E1B-FE59-4D6B-A9B6-62982BE22E7B}"/>
              </a:ext>
            </a:extLst>
          </p:cNvPr>
          <p:cNvCxnSpPr>
            <a:cxnSpLocks/>
          </p:cNvCxnSpPr>
          <p:nvPr/>
        </p:nvCxnSpPr>
        <p:spPr>
          <a:xfrm>
            <a:off x="8991602" y="4870450"/>
            <a:ext cx="2590800" cy="4272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6ABB93B6-8BC5-4A9E-B1EA-C0B6736D2001}"/>
              </a:ext>
            </a:extLst>
          </p:cNvPr>
          <p:cNvCxnSpPr>
            <a:cxnSpLocks/>
          </p:cNvCxnSpPr>
          <p:nvPr/>
        </p:nvCxnSpPr>
        <p:spPr>
          <a:xfrm flipV="1">
            <a:off x="8991602" y="4902200"/>
            <a:ext cx="2603500" cy="3955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65114307-6325-4582-9EE8-2DD626AE1A37}"/>
              </a:ext>
            </a:extLst>
          </p:cNvPr>
          <p:cNvSpPr/>
          <p:nvPr/>
        </p:nvSpPr>
        <p:spPr>
          <a:xfrm>
            <a:off x="8991602" y="5854701"/>
            <a:ext cx="371669" cy="4114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900" dirty="0"/>
              <a:t>TW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90C94F11-D744-48CA-BFBB-FD259802CD7C}"/>
              </a:ext>
            </a:extLst>
          </p:cNvPr>
          <p:cNvSpPr/>
          <p:nvPr/>
        </p:nvSpPr>
        <p:spPr>
          <a:xfrm>
            <a:off x="9516620" y="5854700"/>
            <a:ext cx="371669" cy="4114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900" dirty="0"/>
              <a:t>IG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D780F0C0-EE5F-4C4B-A01D-A7BFAEF034B0}"/>
              </a:ext>
            </a:extLst>
          </p:cNvPr>
          <p:cNvSpPr/>
          <p:nvPr/>
        </p:nvSpPr>
        <p:spPr>
          <a:xfrm>
            <a:off x="10041638" y="5854700"/>
            <a:ext cx="371669" cy="4114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800" dirty="0"/>
              <a:t>FB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48563ADA-C3C0-4EE6-B8F3-468AA8B77F66}"/>
              </a:ext>
            </a:extLst>
          </p:cNvPr>
          <p:cNvSpPr/>
          <p:nvPr/>
        </p:nvSpPr>
        <p:spPr>
          <a:xfrm>
            <a:off x="8991602" y="5473700"/>
            <a:ext cx="2044698" cy="2952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Connect With Us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4BAC0831-84FE-48EA-945E-A3F081281EE5}"/>
              </a:ext>
            </a:extLst>
          </p:cNvPr>
          <p:cNvSpPr/>
          <p:nvPr/>
        </p:nvSpPr>
        <p:spPr>
          <a:xfrm>
            <a:off x="0" y="6600825"/>
            <a:ext cx="12192000" cy="2571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Footer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0FEAC052-FFFC-46E3-9E74-90BCEE8FBD2B}"/>
              </a:ext>
            </a:extLst>
          </p:cNvPr>
          <p:cNvCxnSpPr>
            <a:cxnSpLocks/>
          </p:cNvCxnSpPr>
          <p:nvPr/>
        </p:nvCxnSpPr>
        <p:spPr>
          <a:xfrm>
            <a:off x="482157" y="4994275"/>
            <a:ext cx="3489773" cy="5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3D519BFD-021F-4ACE-A776-966BD582C8A8}"/>
              </a:ext>
            </a:extLst>
          </p:cNvPr>
          <p:cNvCxnSpPr>
            <a:cxnSpLocks/>
          </p:cNvCxnSpPr>
          <p:nvPr/>
        </p:nvCxnSpPr>
        <p:spPr>
          <a:xfrm>
            <a:off x="482156" y="5173371"/>
            <a:ext cx="3489773" cy="5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69ADE08D-6E5E-487B-ACB8-5A789EAEE91D}"/>
              </a:ext>
            </a:extLst>
          </p:cNvPr>
          <p:cNvCxnSpPr>
            <a:cxnSpLocks/>
          </p:cNvCxnSpPr>
          <p:nvPr/>
        </p:nvCxnSpPr>
        <p:spPr>
          <a:xfrm>
            <a:off x="482156" y="5352467"/>
            <a:ext cx="3489773" cy="5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B35039DA-E7A4-43AC-9F04-DB642D5FE3F2}"/>
              </a:ext>
            </a:extLst>
          </p:cNvPr>
          <p:cNvCxnSpPr>
            <a:cxnSpLocks/>
          </p:cNvCxnSpPr>
          <p:nvPr/>
        </p:nvCxnSpPr>
        <p:spPr>
          <a:xfrm>
            <a:off x="482156" y="5950360"/>
            <a:ext cx="3489773" cy="5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42363027-9851-4B30-8E64-1FBB4D27175B}"/>
              </a:ext>
            </a:extLst>
          </p:cNvPr>
          <p:cNvCxnSpPr>
            <a:cxnSpLocks/>
          </p:cNvCxnSpPr>
          <p:nvPr/>
        </p:nvCxnSpPr>
        <p:spPr>
          <a:xfrm>
            <a:off x="482155" y="6129456"/>
            <a:ext cx="3489773" cy="5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D7B69ADA-FE0F-41C2-9EF3-8E0A1D601DD9}"/>
              </a:ext>
            </a:extLst>
          </p:cNvPr>
          <p:cNvCxnSpPr>
            <a:cxnSpLocks/>
          </p:cNvCxnSpPr>
          <p:nvPr/>
        </p:nvCxnSpPr>
        <p:spPr>
          <a:xfrm>
            <a:off x="482155" y="6308552"/>
            <a:ext cx="3489773" cy="5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8C23C63B-DF66-4466-8D2A-56B8CC132525}"/>
              </a:ext>
            </a:extLst>
          </p:cNvPr>
          <p:cNvCxnSpPr>
            <a:cxnSpLocks/>
          </p:cNvCxnSpPr>
          <p:nvPr/>
        </p:nvCxnSpPr>
        <p:spPr>
          <a:xfrm>
            <a:off x="4592190" y="4998612"/>
            <a:ext cx="3489773" cy="5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67AB941C-4DE8-4CE2-A5DE-0DFE3E4224D6}"/>
              </a:ext>
            </a:extLst>
          </p:cNvPr>
          <p:cNvCxnSpPr>
            <a:cxnSpLocks/>
          </p:cNvCxnSpPr>
          <p:nvPr/>
        </p:nvCxnSpPr>
        <p:spPr>
          <a:xfrm>
            <a:off x="4592189" y="5177708"/>
            <a:ext cx="3489773" cy="5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9090837D-F5D2-445B-9697-4B1A03EA5C39}"/>
              </a:ext>
            </a:extLst>
          </p:cNvPr>
          <p:cNvCxnSpPr>
            <a:cxnSpLocks/>
          </p:cNvCxnSpPr>
          <p:nvPr/>
        </p:nvCxnSpPr>
        <p:spPr>
          <a:xfrm>
            <a:off x="4592189" y="5356804"/>
            <a:ext cx="3489773" cy="5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38B49DA0-61F1-4170-9C3B-65CD1A35B211}"/>
              </a:ext>
            </a:extLst>
          </p:cNvPr>
          <p:cNvCxnSpPr>
            <a:cxnSpLocks/>
          </p:cNvCxnSpPr>
          <p:nvPr/>
        </p:nvCxnSpPr>
        <p:spPr>
          <a:xfrm>
            <a:off x="4592189" y="5950360"/>
            <a:ext cx="3489773" cy="5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C6B4DD2E-00C1-4C01-9B40-CF9DC1FC63AE}"/>
              </a:ext>
            </a:extLst>
          </p:cNvPr>
          <p:cNvCxnSpPr>
            <a:cxnSpLocks/>
          </p:cNvCxnSpPr>
          <p:nvPr/>
        </p:nvCxnSpPr>
        <p:spPr>
          <a:xfrm>
            <a:off x="4592188" y="6129456"/>
            <a:ext cx="3489773" cy="5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3120DFE2-3E4B-48C2-9308-3FF2D96BA2F1}"/>
              </a:ext>
            </a:extLst>
          </p:cNvPr>
          <p:cNvCxnSpPr>
            <a:cxnSpLocks/>
          </p:cNvCxnSpPr>
          <p:nvPr/>
        </p:nvCxnSpPr>
        <p:spPr>
          <a:xfrm>
            <a:off x="4592188" y="6308552"/>
            <a:ext cx="3489773" cy="5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C0753DF4-8AC8-41C7-9E85-C04EC45DF682}"/>
              </a:ext>
            </a:extLst>
          </p:cNvPr>
          <p:cNvSpPr txBox="1"/>
          <p:nvPr/>
        </p:nvSpPr>
        <p:spPr>
          <a:xfrm>
            <a:off x="0" y="117383"/>
            <a:ext cx="163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Register Page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38564B2-29FD-432C-B7FD-32B9B45C9EB7}"/>
              </a:ext>
            </a:extLst>
          </p:cNvPr>
          <p:cNvSpPr/>
          <p:nvPr/>
        </p:nvSpPr>
        <p:spPr>
          <a:xfrm>
            <a:off x="2857500" y="1777322"/>
            <a:ext cx="6591300" cy="364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Email Address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54FDAB0-6405-45C4-B0EA-4EF9E8BA149D}"/>
              </a:ext>
            </a:extLst>
          </p:cNvPr>
          <p:cNvSpPr/>
          <p:nvPr/>
        </p:nvSpPr>
        <p:spPr>
          <a:xfrm>
            <a:off x="2857500" y="2230291"/>
            <a:ext cx="6591300" cy="364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Home Address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AEB2250-C302-4547-9517-FFEA902F5A0D}"/>
              </a:ext>
            </a:extLst>
          </p:cNvPr>
          <p:cNvSpPr/>
          <p:nvPr/>
        </p:nvSpPr>
        <p:spPr>
          <a:xfrm>
            <a:off x="2857500" y="2666041"/>
            <a:ext cx="6591300" cy="364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Phone Number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0E467E7-73DA-4314-A062-AE2E88025A01}"/>
              </a:ext>
            </a:extLst>
          </p:cNvPr>
          <p:cNvSpPr/>
          <p:nvPr/>
        </p:nvSpPr>
        <p:spPr>
          <a:xfrm>
            <a:off x="2857500" y="3123375"/>
            <a:ext cx="6591300" cy="364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Password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BE4E742-D664-4C7E-A14F-E5CC0ACEBF64}"/>
              </a:ext>
            </a:extLst>
          </p:cNvPr>
          <p:cNvSpPr/>
          <p:nvPr/>
        </p:nvSpPr>
        <p:spPr>
          <a:xfrm>
            <a:off x="2857500" y="3570034"/>
            <a:ext cx="6591300" cy="364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Confirm Password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A67AC09-2AE5-469D-A8FF-46FA273F3739}"/>
              </a:ext>
            </a:extLst>
          </p:cNvPr>
          <p:cNvSpPr/>
          <p:nvPr/>
        </p:nvSpPr>
        <p:spPr>
          <a:xfrm>
            <a:off x="3376612" y="68261"/>
            <a:ext cx="1609725" cy="4000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Home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985D56C-2A60-4D0C-A629-15ADF850DE28}"/>
              </a:ext>
            </a:extLst>
          </p:cNvPr>
          <p:cNvSpPr/>
          <p:nvPr/>
        </p:nvSpPr>
        <p:spPr>
          <a:xfrm>
            <a:off x="5291137" y="68261"/>
            <a:ext cx="1609725" cy="4000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View Products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7363475-40A5-47FE-8A0E-B3C34EAADAB8}"/>
              </a:ext>
            </a:extLst>
          </p:cNvPr>
          <p:cNvSpPr/>
          <p:nvPr/>
        </p:nvSpPr>
        <p:spPr>
          <a:xfrm>
            <a:off x="7205662" y="68261"/>
            <a:ext cx="1609725" cy="4000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Recipes</a:t>
            </a:r>
          </a:p>
        </p:txBody>
      </p:sp>
    </p:spTree>
    <p:extLst>
      <p:ext uri="{BB962C8B-B14F-4D97-AF65-F5344CB8AC3E}">
        <p14:creationId xmlns:p14="http://schemas.microsoft.com/office/powerpoint/2010/main" val="1593780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3BBF2-C8B1-42B2-93AC-0EAA18AE4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DD95F-5E71-4DC6-9A48-DCAF412CE0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SG" sz="1600" dirty="0">
                <a:highlight>
                  <a:srgbClr val="FFFF00"/>
                </a:highlight>
              </a:rPr>
              <a:t>Homepage </a:t>
            </a:r>
          </a:p>
          <a:p>
            <a:pPr marL="514350" indent="-514350">
              <a:buFont typeface="+mj-lt"/>
              <a:buAutoNum type="arabicPeriod"/>
            </a:pPr>
            <a:r>
              <a:rPr lang="en-SG" sz="1600" dirty="0">
                <a:highlight>
                  <a:srgbClr val="FFFF00"/>
                </a:highlight>
              </a:rPr>
              <a:t>About</a:t>
            </a:r>
          </a:p>
          <a:p>
            <a:pPr marL="514350" indent="-514350">
              <a:buFont typeface="+mj-lt"/>
              <a:buAutoNum type="arabicPeriod"/>
            </a:pPr>
            <a:r>
              <a:rPr lang="en-SG" sz="1600" dirty="0">
                <a:highlight>
                  <a:srgbClr val="FFFF00"/>
                </a:highlight>
              </a:rPr>
              <a:t>Contact</a:t>
            </a:r>
          </a:p>
          <a:p>
            <a:pPr marL="514350" indent="-514350">
              <a:buFont typeface="+mj-lt"/>
              <a:buAutoNum type="arabicPeriod"/>
            </a:pPr>
            <a:r>
              <a:rPr lang="en-SG" sz="1600" dirty="0">
                <a:highlight>
                  <a:srgbClr val="FFFF00"/>
                </a:highlight>
              </a:rPr>
              <a:t>View Products </a:t>
            </a:r>
            <a:r>
              <a:rPr lang="en-SG" sz="1600" dirty="0"/>
              <a:t>– View All/More</a:t>
            </a:r>
          </a:p>
          <a:p>
            <a:pPr marL="514350" indent="-514350">
              <a:buFont typeface="+mj-lt"/>
              <a:buAutoNum type="arabicPeriod"/>
            </a:pPr>
            <a:r>
              <a:rPr lang="en-SG" sz="1600" dirty="0">
                <a:highlight>
                  <a:srgbClr val="FFFF00"/>
                </a:highlight>
              </a:rPr>
              <a:t>Recipe</a:t>
            </a:r>
          </a:p>
          <a:p>
            <a:pPr marL="514350" indent="-514350">
              <a:buFont typeface="+mj-lt"/>
              <a:buAutoNum type="arabicPeriod"/>
            </a:pPr>
            <a:r>
              <a:rPr lang="en-SG" sz="1600" dirty="0">
                <a:highlight>
                  <a:srgbClr val="FFFF00"/>
                </a:highlight>
              </a:rPr>
              <a:t>Search Product</a:t>
            </a:r>
          </a:p>
          <a:p>
            <a:pPr marL="514350" indent="-514350">
              <a:buFont typeface="+mj-lt"/>
              <a:buAutoNum type="arabicPeriod"/>
            </a:pPr>
            <a:r>
              <a:rPr lang="en-SG" sz="1600" dirty="0">
                <a:highlight>
                  <a:srgbClr val="FFFF00"/>
                </a:highlight>
              </a:rPr>
              <a:t>Register</a:t>
            </a:r>
          </a:p>
          <a:p>
            <a:pPr marL="514350" indent="-514350">
              <a:buFont typeface="+mj-lt"/>
              <a:buAutoNum type="arabicPeriod"/>
            </a:pPr>
            <a:r>
              <a:rPr lang="en-SG" sz="1600" dirty="0">
                <a:highlight>
                  <a:srgbClr val="FFFF00"/>
                </a:highlight>
              </a:rPr>
              <a:t>Login</a:t>
            </a:r>
          </a:p>
          <a:p>
            <a:pPr marL="514350" indent="-514350">
              <a:buFont typeface="+mj-lt"/>
              <a:buAutoNum type="arabicPeriod"/>
            </a:pPr>
            <a:r>
              <a:rPr lang="en-SG" sz="1600" dirty="0">
                <a:highlight>
                  <a:srgbClr val="FFFF00"/>
                </a:highlight>
              </a:rPr>
              <a:t>Cart – Add/Remove/Checkout</a:t>
            </a:r>
          </a:p>
          <a:p>
            <a:pPr marL="514350" indent="-514350">
              <a:buFont typeface="+mj-lt"/>
              <a:buAutoNum type="arabicPeriod"/>
            </a:pPr>
            <a:r>
              <a:rPr lang="en-SG" sz="1600" dirty="0">
                <a:highlight>
                  <a:srgbClr val="FFFF00"/>
                </a:highlight>
              </a:rPr>
              <a:t>Edit Profile – Change Password/Change Address/Logout</a:t>
            </a:r>
          </a:p>
          <a:p>
            <a:pPr marL="342900" indent="-342900">
              <a:buFont typeface="+mj-lt"/>
              <a:buAutoNum type="arabicPeriod"/>
            </a:pPr>
            <a:r>
              <a:rPr lang="en-SG" sz="1600" dirty="0">
                <a:highlight>
                  <a:srgbClr val="FFFF00"/>
                </a:highlight>
              </a:rPr>
              <a:t>Manage Orders –  Cancel Order/Update Delivery Status/Order Status</a:t>
            </a:r>
          </a:p>
          <a:p>
            <a:pPr marL="514350" indent="-514350">
              <a:buFont typeface="+mj-lt"/>
              <a:buAutoNum type="arabicPeriod"/>
            </a:pPr>
            <a:endParaRPr lang="en-SG" sz="1600" dirty="0"/>
          </a:p>
        </p:txBody>
      </p:sp>
    </p:spTree>
    <p:extLst>
      <p:ext uri="{BB962C8B-B14F-4D97-AF65-F5344CB8AC3E}">
        <p14:creationId xmlns:p14="http://schemas.microsoft.com/office/powerpoint/2010/main" val="19270907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BA6778E-96EF-488B-8600-9241C9153BB3}"/>
              </a:ext>
            </a:extLst>
          </p:cNvPr>
          <p:cNvSpPr/>
          <p:nvPr/>
        </p:nvSpPr>
        <p:spPr>
          <a:xfrm>
            <a:off x="2333625" y="180975"/>
            <a:ext cx="6934200" cy="9620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Logo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836B3C6-0BB5-49C7-AB43-9493C39A3EDF}"/>
              </a:ext>
            </a:extLst>
          </p:cNvPr>
          <p:cNvCxnSpPr>
            <a:cxnSpLocks/>
          </p:cNvCxnSpPr>
          <p:nvPr/>
        </p:nvCxnSpPr>
        <p:spPr>
          <a:xfrm flipV="1">
            <a:off x="2333625" y="180976"/>
            <a:ext cx="6934200" cy="962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34AF6C0B-5460-4B22-906F-947F55E19DB2}"/>
              </a:ext>
            </a:extLst>
          </p:cNvPr>
          <p:cNvSpPr/>
          <p:nvPr/>
        </p:nvSpPr>
        <p:spPr>
          <a:xfrm>
            <a:off x="9480860" y="167821"/>
            <a:ext cx="1114425" cy="2571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00" dirty="0"/>
              <a:t>My Account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2FC6B3E-DC16-4690-B651-C16A7F6553BD}"/>
              </a:ext>
            </a:extLst>
          </p:cNvPr>
          <p:cNvSpPr/>
          <p:nvPr/>
        </p:nvSpPr>
        <p:spPr>
          <a:xfrm>
            <a:off x="10839450" y="847725"/>
            <a:ext cx="771525" cy="2571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Cart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CAC9FA8-B251-4834-A53F-1B20E34014A3}"/>
              </a:ext>
            </a:extLst>
          </p:cNvPr>
          <p:cNvCxnSpPr>
            <a:cxnSpLocks/>
          </p:cNvCxnSpPr>
          <p:nvPr/>
        </p:nvCxnSpPr>
        <p:spPr>
          <a:xfrm>
            <a:off x="2333625" y="180975"/>
            <a:ext cx="6934200" cy="962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A6CD84C5-8533-426C-86D3-1680B24DBE9A}"/>
              </a:ext>
            </a:extLst>
          </p:cNvPr>
          <p:cNvSpPr/>
          <p:nvPr/>
        </p:nvSpPr>
        <p:spPr>
          <a:xfrm>
            <a:off x="9420137" y="1204912"/>
            <a:ext cx="1343025" cy="2571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Search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E515F92-A4C2-4736-AA1F-7CE115871B46}"/>
              </a:ext>
            </a:extLst>
          </p:cNvPr>
          <p:cNvSpPr/>
          <p:nvPr/>
        </p:nvSpPr>
        <p:spPr>
          <a:xfrm>
            <a:off x="466725" y="2181225"/>
            <a:ext cx="3562350" cy="24955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430480C-8C25-4CC6-BDA7-76A3355B22F1}"/>
              </a:ext>
            </a:extLst>
          </p:cNvPr>
          <p:cNvSpPr/>
          <p:nvPr/>
        </p:nvSpPr>
        <p:spPr>
          <a:xfrm>
            <a:off x="4210050" y="2181225"/>
            <a:ext cx="3562350" cy="24955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7F8FBC5-1C36-47BE-80A6-03496E1B8618}"/>
              </a:ext>
            </a:extLst>
          </p:cNvPr>
          <p:cNvSpPr/>
          <p:nvPr/>
        </p:nvSpPr>
        <p:spPr>
          <a:xfrm>
            <a:off x="7953375" y="2181225"/>
            <a:ext cx="3562350" cy="24955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0465B20-6ECB-44E6-8707-7CBE97D43F9A}"/>
              </a:ext>
            </a:extLst>
          </p:cNvPr>
          <p:cNvCxnSpPr/>
          <p:nvPr/>
        </p:nvCxnSpPr>
        <p:spPr>
          <a:xfrm>
            <a:off x="466725" y="2190751"/>
            <a:ext cx="3562350" cy="24955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4B8641F-2917-436B-B42C-7577D0890422}"/>
              </a:ext>
            </a:extLst>
          </p:cNvPr>
          <p:cNvCxnSpPr>
            <a:cxnSpLocks/>
          </p:cNvCxnSpPr>
          <p:nvPr/>
        </p:nvCxnSpPr>
        <p:spPr>
          <a:xfrm flipV="1">
            <a:off x="466725" y="2190751"/>
            <a:ext cx="3562350" cy="24955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443E154-F7D3-4387-B6F6-67624A90D827}"/>
              </a:ext>
            </a:extLst>
          </p:cNvPr>
          <p:cNvCxnSpPr/>
          <p:nvPr/>
        </p:nvCxnSpPr>
        <p:spPr>
          <a:xfrm>
            <a:off x="4191000" y="2190751"/>
            <a:ext cx="3562350" cy="24955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1F5DD2E-0C04-4390-8778-7C31E9704687}"/>
              </a:ext>
            </a:extLst>
          </p:cNvPr>
          <p:cNvCxnSpPr>
            <a:cxnSpLocks/>
          </p:cNvCxnSpPr>
          <p:nvPr/>
        </p:nvCxnSpPr>
        <p:spPr>
          <a:xfrm flipV="1">
            <a:off x="4191000" y="2190751"/>
            <a:ext cx="3562350" cy="24955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22B199F-4680-4181-BB46-83B61396DDAF}"/>
              </a:ext>
            </a:extLst>
          </p:cNvPr>
          <p:cNvCxnSpPr/>
          <p:nvPr/>
        </p:nvCxnSpPr>
        <p:spPr>
          <a:xfrm>
            <a:off x="7953375" y="2181225"/>
            <a:ext cx="3562350" cy="24955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56F9C66-5F77-4C16-9B17-545C614B8CCF}"/>
              </a:ext>
            </a:extLst>
          </p:cNvPr>
          <p:cNvCxnSpPr>
            <a:cxnSpLocks/>
          </p:cNvCxnSpPr>
          <p:nvPr/>
        </p:nvCxnSpPr>
        <p:spPr>
          <a:xfrm flipV="1">
            <a:off x="7953375" y="2181225"/>
            <a:ext cx="3562350" cy="24955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81D76CE-ED98-443B-A0E3-8D19F4C866B2}"/>
              </a:ext>
            </a:extLst>
          </p:cNvPr>
          <p:cNvCxnSpPr/>
          <p:nvPr/>
        </p:nvCxnSpPr>
        <p:spPr>
          <a:xfrm>
            <a:off x="628650" y="4876800"/>
            <a:ext cx="3124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30448EA-C1F0-46E6-A16D-BAADB65BF59B}"/>
              </a:ext>
            </a:extLst>
          </p:cNvPr>
          <p:cNvCxnSpPr/>
          <p:nvPr/>
        </p:nvCxnSpPr>
        <p:spPr>
          <a:xfrm>
            <a:off x="628650" y="5029200"/>
            <a:ext cx="3124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90D8D64-2101-4538-A3A3-EDFEC38BFA0C}"/>
              </a:ext>
            </a:extLst>
          </p:cNvPr>
          <p:cNvCxnSpPr/>
          <p:nvPr/>
        </p:nvCxnSpPr>
        <p:spPr>
          <a:xfrm>
            <a:off x="628650" y="5191125"/>
            <a:ext cx="3124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88E4159-5081-412B-BE4A-F2864A9E4A68}"/>
              </a:ext>
            </a:extLst>
          </p:cNvPr>
          <p:cNvCxnSpPr/>
          <p:nvPr/>
        </p:nvCxnSpPr>
        <p:spPr>
          <a:xfrm>
            <a:off x="4457700" y="4876800"/>
            <a:ext cx="3124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BD198CE-9692-4474-936B-EFD380465EC4}"/>
              </a:ext>
            </a:extLst>
          </p:cNvPr>
          <p:cNvCxnSpPr/>
          <p:nvPr/>
        </p:nvCxnSpPr>
        <p:spPr>
          <a:xfrm>
            <a:off x="4457700" y="5029200"/>
            <a:ext cx="3124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75CD089-805A-49AB-A36C-6ED851307D11}"/>
              </a:ext>
            </a:extLst>
          </p:cNvPr>
          <p:cNvCxnSpPr/>
          <p:nvPr/>
        </p:nvCxnSpPr>
        <p:spPr>
          <a:xfrm>
            <a:off x="4457700" y="5191125"/>
            <a:ext cx="3124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408E458-2A13-4C1B-93F3-5A4AFEBDD8BD}"/>
              </a:ext>
            </a:extLst>
          </p:cNvPr>
          <p:cNvCxnSpPr/>
          <p:nvPr/>
        </p:nvCxnSpPr>
        <p:spPr>
          <a:xfrm>
            <a:off x="8124825" y="4876800"/>
            <a:ext cx="3124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F8A95F6-FE44-4B8D-ACB7-A44B9D4B82DB}"/>
              </a:ext>
            </a:extLst>
          </p:cNvPr>
          <p:cNvCxnSpPr/>
          <p:nvPr/>
        </p:nvCxnSpPr>
        <p:spPr>
          <a:xfrm>
            <a:off x="8124825" y="5029200"/>
            <a:ext cx="3124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DD02F3D-B300-4126-819B-F7338C286BDD}"/>
              </a:ext>
            </a:extLst>
          </p:cNvPr>
          <p:cNvCxnSpPr/>
          <p:nvPr/>
        </p:nvCxnSpPr>
        <p:spPr>
          <a:xfrm>
            <a:off x="8124825" y="5191125"/>
            <a:ext cx="3124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2066D733-5CB0-4E00-973A-B7A978B7DC81}"/>
              </a:ext>
            </a:extLst>
          </p:cNvPr>
          <p:cNvSpPr/>
          <p:nvPr/>
        </p:nvSpPr>
        <p:spPr>
          <a:xfrm>
            <a:off x="4095750" y="5314951"/>
            <a:ext cx="3924300" cy="4190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View All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EDED367-4AAB-4BF6-83CF-188A9C80B374}"/>
              </a:ext>
            </a:extLst>
          </p:cNvPr>
          <p:cNvSpPr/>
          <p:nvPr/>
        </p:nvSpPr>
        <p:spPr>
          <a:xfrm>
            <a:off x="3119437" y="1447802"/>
            <a:ext cx="1609725" cy="4000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Home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890E1F4-125B-4EAB-9127-4CC8ABAECCE4}"/>
              </a:ext>
            </a:extLst>
          </p:cNvPr>
          <p:cNvSpPr/>
          <p:nvPr/>
        </p:nvSpPr>
        <p:spPr>
          <a:xfrm>
            <a:off x="5033962" y="1447802"/>
            <a:ext cx="1609725" cy="400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View Products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CEF299C-E72A-4D71-BF5E-191094432984}"/>
              </a:ext>
            </a:extLst>
          </p:cNvPr>
          <p:cNvSpPr/>
          <p:nvPr/>
        </p:nvSpPr>
        <p:spPr>
          <a:xfrm>
            <a:off x="6948487" y="1447802"/>
            <a:ext cx="1609725" cy="4000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Recipes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986EDCD-E3E0-4413-ABB2-A6838E190DE9}"/>
              </a:ext>
            </a:extLst>
          </p:cNvPr>
          <p:cNvSpPr txBox="1"/>
          <p:nvPr/>
        </p:nvSpPr>
        <p:spPr>
          <a:xfrm>
            <a:off x="0" y="835765"/>
            <a:ext cx="1057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Logout page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4FF7D53-E377-4F1A-A97B-13D2A8B97783}"/>
              </a:ext>
            </a:extLst>
          </p:cNvPr>
          <p:cNvSpPr/>
          <p:nvPr/>
        </p:nvSpPr>
        <p:spPr>
          <a:xfrm>
            <a:off x="208214" y="231585"/>
            <a:ext cx="371669" cy="4114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900" dirty="0"/>
              <a:t>Twitter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7568474-2952-4502-83FA-34DEB49A98D0}"/>
              </a:ext>
            </a:extLst>
          </p:cNvPr>
          <p:cNvSpPr/>
          <p:nvPr/>
        </p:nvSpPr>
        <p:spPr>
          <a:xfrm>
            <a:off x="733232" y="250777"/>
            <a:ext cx="371669" cy="4114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900" dirty="0"/>
              <a:t>Instagram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E6C554C-5545-4C2E-9EDA-55CB60F6F194}"/>
              </a:ext>
            </a:extLst>
          </p:cNvPr>
          <p:cNvSpPr/>
          <p:nvPr/>
        </p:nvSpPr>
        <p:spPr>
          <a:xfrm>
            <a:off x="1258250" y="231584"/>
            <a:ext cx="371669" cy="4114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800" dirty="0"/>
              <a:t>Facebook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5B7C500-5434-4010-939B-70A28144B400}"/>
              </a:ext>
            </a:extLst>
          </p:cNvPr>
          <p:cNvSpPr/>
          <p:nvPr/>
        </p:nvSpPr>
        <p:spPr>
          <a:xfrm>
            <a:off x="0" y="6600825"/>
            <a:ext cx="12192000" cy="2571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Footer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D1C77C5-9E07-41B5-A08F-94882221D33C}"/>
              </a:ext>
            </a:extLst>
          </p:cNvPr>
          <p:cNvSpPr/>
          <p:nvPr/>
        </p:nvSpPr>
        <p:spPr>
          <a:xfrm>
            <a:off x="0" y="5753100"/>
            <a:ext cx="12192000" cy="85623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40D1F4D-7151-43EA-88C3-33F609069053}"/>
              </a:ext>
            </a:extLst>
          </p:cNvPr>
          <p:cNvSpPr/>
          <p:nvPr/>
        </p:nvSpPr>
        <p:spPr>
          <a:xfrm>
            <a:off x="5357722" y="5989921"/>
            <a:ext cx="371669" cy="4114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900" dirty="0"/>
              <a:t>Twitter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BB1557B-C075-4975-AA51-FC0019F2253F}"/>
              </a:ext>
            </a:extLst>
          </p:cNvPr>
          <p:cNvSpPr/>
          <p:nvPr/>
        </p:nvSpPr>
        <p:spPr>
          <a:xfrm>
            <a:off x="5882740" y="6009113"/>
            <a:ext cx="371669" cy="4114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900" dirty="0"/>
              <a:t>Instagram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100C70D-3E52-4B43-AE81-C5F60E7F8369}"/>
              </a:ext>
            </a:extLst>
          </p:cNvPr>
          <p:cNvSpPr/>
          <p:nvPr/>
        </p:nvSpPr>
        <p:spPr>
          <a:xfrm>
            <a:off x="6407758" y="5989920"/>
            <a:ext cx="371669" cy="4114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800" dirty="0"/>
              <a:t>Facebook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2BAAEE7-181D-44AE-9D84-646DC66AC25E}"/>
              </a:ext>
            </a:extLst>
          </p:cNvPr>
          <p:cNvCxnSpPr>
            <a:cxnSpLocks/>
          </p:cNvCxnSpPr>
          <p:nvPr/>
        </p:nvCxnSpPr>
        <p:spPr>
          <a:xfrm>
            <a:off x="977457" y="5989920"/>
            <a:ext cx="3489773" cy="5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A354F86-E33F-43FA-A9FC-80CC0D17B691}"/>
              </a:ext>
            </a:extLst>
          </p:cNvPr>
          <p:cNvCxnSpPr>
            <a:cxnSpLocks/>
          </p:cNvCxnSpPr>
          <p:nvPr/>
        </p:nvCxnSpPr>
        <p:spPr>
          <a:xfrm>
            <a:off x="977456" y="6169016"/>
            <a:ext cx="3489773" cy="5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451ABEA-BB41-4441-83AB-7AB5A69527D3}"/>
              </a:ext>
            </a:extLst>
          </p:cNvPr>
          <p:cNvCxnSpPr>
            <a:cxnSpLocks/>
          </p:cNvCxnSpPr>
          <p:nvPr/>
        </p:nvCxnSpPr>
        <p:spPr>
          <a:xfrm>
            <a:off x="977456" y="6348112"/>
            <a:ext cx="3489773" cy="5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27452F0-6722-4A61-BDE9-EF55C11A8BAC}"/>
              </a:ext>
            </a:extLst>
          </p:cNvPr>
          <p:cNvCxnSpPr>
            <a:cxnSpLocks/>
          </p:cNvCxnSpPr>
          <p:nvPr/>
        </p:nvCxnSpPr>
        <p:spPr>
          <a:xfrm>
            <a:off x="7724771" y="6001625"/>
            <a:ext cx="3489773" cy="5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8BE3CA5-6E71-421F-A07A-F967C2CB6026}"/>
              </a:ext>
            </a:extLst>
          </p:cNvPr>
          <p:cNvCxnSpPr>
            <a:cxnSpLocks/>
          </p:cNvCxnSpPr>
          <p:nvPr/>
        </p:nvCxnSpPr>
        <p:spPr>
          <a:xfrm>
            <a:off x="7724770" y="6180721"/>
            <a:ext cx="3489773" cy="5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AA8990C-9C27-44C9-81E6-AE974539E9AE}"/>
              </a:ext>
            </a:extLst>
          </p:cNvPr>
          <p:cNvCxnSpPr>
            <a:cxnSpLocks/>
          </p:cNvCxnSpPr>
          <p:nvPr/>
        </p:nvCxnSpPr>
        <p:spPr>
          <a:xfrm>
            <a:off x="7724770" y="6359817"/>
            <a:ext cx="3489773" cy="5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D1A5D239-C3DE-4B56-A205-411A28EE3F61}"/>
              </a:ext>
            </a:extLst>
          </p:cNvPr>
          <p:cNvSpPr/>
          <p:nvPr/>
        </p:nvSpPr>
        <p:spPr>
          <a:xfrm>
            <a:off x="9588019" y="420742"/>
            <a:ext cx="1007266" cy="2510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00" dirty="0"/>
              <a:t>My Profile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66A78C2-AB21-4484-9A87-1EACFD38AFDC}"/>
              </a:ext>
            </a:extLst>
          </p:cNvPr>
          <p:cNvSpPr/>
          <p:nvPr/>
        </p:nvSpPr>
        <p:spPr>
          <a:xfrm>
            <a:off x="9588017" y="648061"/>
            <a:ext cx="1007267" cy="25170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00" dirty="0"/>
              <a:t>My Purchases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FDAB9BF-E0E3-47AC-BFD6-625E246B93F0}"/>
              </a:ext>
            </a:extLst>
          </p:cNvPr>
          <p:cNvSpPr/>
          <p:nvPr/>
        </p:nvSpPr>
        <p:spPr>
          <a:xfrm>
            <a:off x="9588017" y="891298"/>
            <a:ext cx="1007267" cy="2517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00" dirty="0"/>
              <a:t>Logout</a:t>
            </a:r>
          </a:p>
        </p:txBody>
      </p:sp>
    </p:spTree>
    <p:extLst>
      <p:ext uri="{BB962C8B-B14F-4D97-AF65-F5344CB8AC3E}">
        <p14:creationId xmlns:p14="http://schemas.microsoft.com/office/powerpoint/2010/main" val="26406883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302A75A-B115-43C2-B025-A1B200531CFE}"/>
              </a:ext>
            </a:extLst>
          </p:cNvPr>
          <p:cNvSpPr/>
          <p:nvPr/>
        </p:nvSpPr>
        <p:spPr>
          <a:xfrm>
            <a:off x="2333625" y="180975"/>
            <a:ext cx="6934200" cy="9620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Logo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40DD7DF-7CA3-466D-88F7-2B9395E47304}"/>
              </a:ext>
            </a:extLst>
          </p:cNvPr>
          <p:cNvCxnSpPr>
            <a:cxnSpLocks/>
          </p:cNvCxnSpPr>
          <p:nvPr/>
        </p:nvCxnSpPr>
        <p:spPr>
          <a:xfrm flipV="1">
            <a:off x="2333625" y="180976"/>
            <a:ext cx="6934200" cy="962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652EFF-7FBD-4D95-BDE1-2BC3D8AF4CE6}"/>
              </a:ext>
            </a:extLst>
          </p:cNvPr>
          <p:cNvCxnSpPr>
            <a:cxnSpLocks/>
          </p:cNvCxnSpPr>
          <p:nvPr/>
        </p:nvCxnSpPr>
        <p:spPr>
          <a:xfrm>
            <a:off x="2333625" y="180975"/>
            <a:ext cx="6934200" cy="962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A915579D-D3D4-4638-89C5-1B668B77B5DC}"/>
              </a:ext>
            </a:extLst>
          </p:cNvPr>
          <p:cNvSpPr/>
          <p:nvPr/>
        </p:nvSpPr>
        <p:spPr>
          <a:xfrm>
            <a:off x="3136109" y="1233485"/>
            <a:ext cx="1609725" cy="4000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Home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E1011D-A6BE-4E81-B70A-E81982B68488}"/>
              </a:ext>
            </a:extLst>
          </p:cNvPr>
          <p:cNvSpPr/>
          <p:nvPr/>
        </p:nvSpPr>
        <p:spPr>
          <a:xfrm>
            <a:off x="5050634" y="1233485"/>
            <a:ext cx="1609725" cy="4000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View Products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D0AB5E-AFE9-476F-92ED-E93D6E31AE8E}"/>
              </a:ext>
            </a:extLst>
          </p:cNvPr>
          <p:cNvSpPr/>
          <p:nvPr/>
        </p:nvSpPr>
        <p:spPr>
          <a:xfrm>
            <a:off x="6965159" y="1233485"/>
            <a:ext cx="1609725" cy="4000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Recipes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2B013FA-6752-4CD5-B6AF-08661AEDD26C}"/>
              </a:ext>
            </a:extLst>
          </p:cNvPr>
          <p:cNvSpPr/>
          <p:nvPr/>
        </p:nvSpPr>
        <p:spPr>
          <a:xfrm>
            <a:off x="3976382" y="1728132"/>
            <a:ext cx="3766657" cy="4000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My Profile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B90DCED-8893-4EF5-9043-766ECBD853D8}"/>
              </a:ext>
            </a:extLst>
          </p:cNvPr>
          <p:cNvSpPr txBox="1"/>
          <p:nvPr/>
        </p:nvSpPr>
        <p:spPr>
          <a:xfrm>
            <a:off x="0" y="697345"/>
            <a:ext cx="1057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Profile page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04A7925-2291-4A39-94AD-17EAE10D3E5B}"/>
              </a:ext>
            </a:extLst>
          </p:cNvPr>
          <p:cNvSpPr/>
          <p:nvPr/>
        </p:nvSpPr>
        <p:spPr>
          <a:xfrm>
            <a:off x="2701881" y="2433568"/>
            <a:ext cx="1887389" cy="3564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Username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46D2C6B-7682-4334-A940-A67F5C8149B7}"/>
              </a:ext>
            </a:extLst>
          </p:cNvPr>
          <p:cNvSpPr/>
          <p:nvPr/>
        </p:nvSpPr>
        <p:spPr>
          <a:xfrm>
            <a:off x="2708120" y="2908392"/>
            <a:ext cx="1887389" cy="3564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Change Email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0881ECA-61A3-4D9D-9C4E-4DB8BCBD317F}"/>
              </a:ext>
            </a:extLst>
          </p:cNvPr>
          <p:cNvSpPr/>
          <p:nvPr/>
        </p:nvSpPr>
        <p:spPr>
          <a:xfrm>
            <a:off x="2701881" y="3443264"/>
            <a:ext cx="1887389" cy="3564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Update Address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541488D-EBD4-4705-9EF3-B11D09EBFA66}"/>
              </a:ext>
            </a:extLst>
          </p:cNvPr>
          <p:cNvSpPr/>
          <p:nvPr/>
        </p:nvSpPr>
        <p:spPr>
          <a:xfrm>
            <a:off x="2701881" y="3997929"/>
            <a:ext cx="1887389" cy="3564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DOB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30A6052-3D2B-48D4-9E26-F7890B1BEC1A}"/>
              </a:ext>
            </a:extLst>
          </p:cNvPr>
          <p:cNvSpPr/>
          <p:nvPr/>
        </p:nvSpPr>
        <p:spPr>
          <a:xfrm>
            <a:off x="4951630" y="2427484"/>
            <a:ext cx="2348753" cy="3564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XXXXXXX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8A0C307-ABA4-4E85-844E-E880281B2E0F}"/>
              </a:ext>
            </a:extLst>
          </p:cNvPr>
          <p:cNvSpPr/>
          <p:nvPr/>
        </p:nvSpPr>
        <p:spPr>
          <a:xfrm>
            <a:off x="4951630" y="2908392"/>
            <a:ext cx="2348753" cy="3564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XXXXXXX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2276AC5-6E13-43CB-8A8D-672AC16D3C88}"/>
              </a:ext>
            </a:extLst>
          </p:cNvPr>
          <p:cNvSpPr/>
          <p:nvPr/>
        </p:nvSpPr>
        <p:spPr>
          <a:xfrm>
            <a:off x="4949932" y="3443263"/>
            <a:ext cx="2348753" cy="3564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XXXXXXX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E6B8077-1947-473A-A395-09581B1F4CF3}"/>
              </a:ext>
            </a:extLst>
          </p:cNvPr>
          <p:cNvSpPr/>
          <p:nvPr/>
        </p:nvSpPr>
        <p:spPr>
          <a:xfrm>
            <a:off x="4949932" y="3997929"/>
            <a:ext cx="2348753" cy="3564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XX/XX/XXXX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B0C87AF-C0C3-44B9-84FB-8F0880084532}"/>
              </a:ext>
            </a:extLst>
          </p:cNvPr>
          <p:cNvSpPr/>
          <p:nvPr/>
        </p:nvSpPr>
        <p:spPr>
          <a:xfrm>
            <a:off x="2701881" y="5147349"/>
            <a:ext cx="2348753" cy="3564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SAVE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BCA28449-5C96-4CC6-85E5-728CCB9BDC87}"/>
              </a:ext>
            </a:extLst>
          </p:cNvPr>
          <p:cNvSpPr/>
          <p:nvPr/>
        </p:nvSpPr>
        <p:spPr>
          <a:xfrm>
            <a:off x="8479633" y="2201466"/>
            <a:ext cx="2348753" cy="21514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 err="1"/>
              <a:t>ProfilePic</a:t>
            </a:r>
            <a:endParaRPr lang="en-SG" dirty="0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E724402-03AF-4A76-BB18-709AD4E5F5AF}"/>
              </a:ext>
            </a:extLst>
          </p:cNvPr>
          <p:cNvCxnSpPr>
            <a:cxnSpLocks/>
          </p:cNvCxnSpPr>
          <p:nvPr/>
        </p:nvCxnSpPr>
        <p:spPr>
          <a:xfrm flipV="1">
            <a:off x="8481331" y="2239566"/>
            <a:ext cx="2358119" cy="21133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3AB91B4E-9996-4B2D-B90A-38FB193402D1}"/>
              </a:ext>
            </a:extLst>
          </p:cNvPr>
          <p:cNvCxnSpPr>
            <a:cxnSpLocks/>
          </p:cNvCxnSpPr>
          <p:nvPr/>
        </p:nvCxnSpPr>
        <p:spPr>
          <a:xfrm>
            <a:off x="8481331" y="2221423"/>
            <a:ext cx="2347055" cy="21314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D893CBDC-5656-4CF4-9B6A-06357E33FA94}"/>
              </a:ext>
            </a:extLst>
          </p:cNvPr>
          <p:cNvSpPr/>
          <p:nvPr/>
        </p:nvSpPr>
        <p:spPr>
          <a:xfrm>
            <a:off x="8479632" y="4544974"/>
            <a:ext cx="1927111" cy="107954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Upload</a:t>
            </a:r>
            <a:br>
              <a:rPr lang="en-SG" dirty="0"/>
            </a:br>
            <a:r>
              <a:rPr lang="en-SG" dirty="0"/>
              <a:t>maximum: xxx</a:t>
            </a:r>
          </a:p>
          <a:p>
            <a:pPr algn="ctr"/>
            <a:r>
              <a:rPr lang="en-SG" dirty="0"/>
              <a:t>File extension: jpeg, PNG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13AF1BC-1F52-4CCB-B859-4B148758A9B8}"/>
              </a:ext>
            </a:extLst>
          </p:cNvPr>
          <p:cNvSpPr/>
          <p:nvPr/>
        </p:nvSpPr>
        <p:spPr>
          <a:xfrm>
            <a:off x="377484" y="2267436"/>
            <a:ext cx="1416731" cy="23764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My Account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3693C384-310F-46DC-A64E-6F100CF4245D}"/>
              </a:ext>
            </a:extLst>
          </p:cNvPr>
          <p:cNvSpPr/>
          <p:nvPr/>
        </p:nvSpPr>
        <p:spPr>
          <a:xfrm>
            <a:off x="609713" y="2505083"/>
            <a:ext cx="1416731" cy="2376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Profile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B3B3AEB-9F83-483F-A58A-EB17249E134D}"/>
              </a:ext>
            </a:extLst>
          </p:cNvPr>
          <p:cNvSpPr/>
          <p:nvPr/>
        </p:nvSpPr>
        <p:spPr>
          <a:xfrm>
            <a:off x="609711" y="2736526"/>
            <a:ext cx="1416731" cy="23764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Address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D0A0A1EB-E173-49BE-9F9D-F9C39510BD10}"/>
              </a:ext>
            </a:extLst>
          </p:cNvPr>
          <p:cNvSpPr/>
          <p:nvPr/>
        </p:nvSpPr>
        <p:spPr>
          <a:xfrm>
            <a:off x="609710" y="2974173"/>
            <a:ext cx="1416731" cy="45933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Change Password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556DF808-0166-4CAD-96DC-FD802D8892B9}"/>
              </a:ext>
            </a:extLst>
          </p:cNvPr>
          <p:cNvSpPr/>
          <p:nvPr/>
        </p:nvSpPr>
        <p:spPr>
          <a:xfrm>
            <a:off x="348909" y="3443268"/>
            <a:ext cx="1416731" cy="23764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/>
              <a:t>My Purchases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7B52102-70CC-4896-BBF1-3447F535EF95}"/>
              </a:ext>
            </a:extLst>
          </p:cNvPr>
          <p:cNvSpPr/>
          <p:nvPr/>
        </p:nvSpPr>
        <p:spPr>
          <a:xfrm>
            <a:off x="208214" y="231585"/>
            <a:ext cx="371669" cy="4114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900" dirty="0"/>
              <a:t>Twitter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655845A-566C-47FD-9C41-E927AE8B0E4B}"/>
              </a:ext>
            </a:extLst>
          </p:cNvPr>
          <p:cNvSpPr/>
          <p:nvPr/>
        </p:nvSpPr>
        <p:spPr>
          <a:xfrm>
            <a:off x="733232" y="250777"/>
            <a:ext cx="371669" cy="4114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900" dirty="0"/>
              <a:t>Instagram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C7EDB4CC-3516-4AA9-8F38-53F633103312}"/>
              </a:ext>
            </a:extLst>
          </p:cNvPr>
          <p:cNvSpPr/>
          <p:nvPr/>
        </p:nvSpPr>
        <p:spPr>
          <a:xfrm>
            <a:off x="1258250" y="231584"/>
            <a:ext cx="371669" cy="4114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800" dirty="0"/>
              <a:t>Facebook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48CDC4D-CC79-4568-BE99-8B51017BF0D7}"/>
              </a:ext>
            </a:extLst>
          </p:cNvPr>
          <p:cNvSpPr/>
          <p:nvPr/>
        </p:nvSpPr>
        <p:spPr>
          <a:xfrm>
            <a:off x="0" y="6600825"/>
            <a:ext cx="12192000" cy="2571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Footer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AB58CD0-3FE7-4A0F-B65C-2248D81D984C}"/>
              </a:ext>
            </a:extLst>
          </p:cNvPr>
          <p:cNvSpPr/>
          <p:nvPr/>
        </p:nvSpPr>
        <p:spPr>
          <a:xfrm>
            <a:off x="0" y="5753100"/>
            <a:ext cx="12192000" cy="85623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E60C2BA-92E5-44FC-9662-7834EE70EE98}"/>
              </a:ext>
            </a:extLst>
          </p:cNvPr>
          <p:cNvSpPr/>
          <p:nvPr/>
        </p:nvSpPr>
        <p:spPr>
          <a:xfrm>
            <a:off x="5357722" y="5989921"/>
            <a:ext cx="371669" cy="4114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900" dirty="0"/>
              <a:t>Twitter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23EBA4A-B5E4-4067-B713-4C57D3C6D566}"/>
              </a:ext>
            </a:extLst>
          </p:cNvPr>
          <p:cNvSpPr/>
          <p:nvPr/>
        </p:nvSpPr>
        <p:spPr>
          <a:xfrm>
            <a:off x="5882740" y="6009113"/>
            <a:ext cx="371669" cy="4114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900" dirty="0"/>
              <a:t>Instagram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10742B4-03A4-45BE-A91A-33C33443FB53}"/>
              </a:ext>
            </a:extLst>
          </p:cNvPr>
          <p:cNvSpPr/>
          <p:nvPr/>
        </p:nvSpPr>
        <p:spPr>
          <a:xfrm>
            <a:off x="6407758" y="5989920"/>
            <a:ext cx="371669" cy="4114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800" dirty="0"/>
              <a:t>Facebook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2227C72-32FA-452F-9CFE-31DE22C0BCE4}"/>
              </a:ext>
            </a:extLst>
          </p:cNvPr>
          <p:cNvCxnSpPr>
            <a:cxnSpLocks/>
          </p:cNvCxnSpPr>
          <p:nvPr/>
        </p:nvCxnSpPr>
        <p:spPr>
          <a:xfrm>
            <a:off x="977457" y="5989920"/>
            <a:ext cx="3489773" cy="5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03DF582-1029-4CA8-B7DA-408C20F2D933}"/>
              </a:ext>
            </a:extLst>
          </p:cNvPr>
          <p:cNvCxnSpPr>
            <a:cxnSpLocks/>
          </p:cNvCxnSpPr>
          <p:nvPr/>
        </p:nvCxnSpPr>
        <p:spPr>
          <a:xfrm>
            <a:off x="977456" y="6169016"/>
            <a:ext cx="3489773" cy="5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F102AC9-31F5-4DD7-AA47-814C42583D52}"/>
              </a:ext>
            </a:extLst>
          </p:cNvPr>
          <p:cNvCxnSpPr>
            <a:cxnSpLocks/>
          </p:cNvCxnSpPr>
          <p:nvPr/>
        </p:nvCxnSpPr>
        <p:spPr>
          <a:xfrm>
            <a:off x="977456" y="6348112"/>
            <a:ext cx="3489773" cy="5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2737C0A-D5F9-433A-A414-4F8033C81333}"/>
              </a:ext>
            </a:extLst>
          </p:cNvPr>
          <p:cNvCxnSpPr>
            <a:cxnSpLocks/>
          </p:cNvCxnSpPr>
          <p:nvPr/>
        </p:nvCxnSpPr>
        <p:spPr>
          <a:xfrm>
            <a:off x="7724771" y="6001625"/>
            <a:ext cx="3489773" cy="5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97F2467-6084-4D8F-88EB-AA5AEB606B28}"/>
              </a:ext>
            </a:extLst>
          </p:cNvPr>
          <p:cNvCxnSpPr>
            <a:cxnSpLocks/>
          </p:cNvCxnSpPr>
          <p:nvPr/>
        </p:nvCxnSpPr>
        <p:spPr>
          <a:xfrm>
            <a:off x="7724770" y="6180721"/>
            <a:ext cx="3489773" cy="5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8091041-7A32-440B-B3DF-C11D7BDD04A0}"/>
              </a:ext>
            </a:extLst>
          </p:cNvPr>
          <p:cNvCxnSpPr>
            <a:cxnSpLocks/>
          </p:cNvCxnSpPr>
          <p:nvPr/>
        </p:nvCxnSpPr>
        <p:spPr>
          <a:xfrm>
            <a:off x="7724770" y="6359817"/>
            <a:ext cx="3489773" cy="5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8E11D746-6321-442D-B3A3-7AD4DF30BECC}"/>
              </a:ext>
            </a:extLst>
          </p:cNvPr>
          <p:cNvSpPr/>
          <p:nvPr/>
        </p:nvSpPr>
        <p:spPr>
          <a:xfrm>
            <a:off x="9374984" y="510837"/>
            <a:ext cx="1343025" cy="2571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00" dirty="0"/>
              <a:t>Login/Register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5478729-6336-430E-85D4-F45C687C2B7C}"/>
              </a:ext>
            </a:extLst>
          </p:cNvPr>
          <p:cNvSpPr/>
          <p:nvPr/>
        </p:nvSpPr>
        <p:spPr>
          <a:xfrm>
            <a:off x="10832309" y="871535"/>
            <a:ext cx="771525" cy="2571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Cart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FC538AD-B513-4179-B3DC-D4C1CC4E902F}"/>
              </a:ext>
            </a:extLst>
          </p:cNvPr>
          <p:cNvSpPr/>
          <p:nvPr/>
        </p:nvSpPr>
        <p:spPr>
          <a:xfrm>
            <a:off x="9374984" y="867758"/>
            <a:ext cx="1343025" cy="2571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Search</a:t>
            </a:r>
          </a:p>
        </p:txBody>
      </p:sp>
    </p:spTree>
    <p:extLst>
      <p:ext uri="{BB962C8B-B14F-4D97-AF65-F5344CB8AC3E}">
        <p14:creationId xmlns:p14="http://schemas.microsoft.com/office/powerpoint/2010/main" val="41132988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302A75A-B115-43C2-B025-A1B200531CFE}"/>
              </a:ext>
            </a:extLst>
          </p:cNvPr>
          <p:cNvSpPr/>
          <p:nvPr/>
        </p:nvSpPr>
        <p:spPr>
          <a:xfrm>
            <a:off x="2333625" y="180975"/>
            <a:ext cx="6934200" cy="9620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Logo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40DD7DF-7CA3-466D-88F7-2B9395E47304}"/>
              </a:ext>
            </a:extLst>
          </p:cNvPr>
          <p:cNvCxnSpPr>
            <a:cxnSpLocks/>
          </p:cNvCxnSpPr>
          <p:nvPr/>
        </p:nvCxnSpPr>
        <p:spPr>
          <a:xfrm flipV="1">
            <a:off x="2333625" y="180976"/>
            <a:ext cx="6934200" cy="962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652EFF-7FBD-4D95-BDE1-2BC3D8AF4CE6}"/>
              </a:ext>
            </a:extLst>
          </p:cNvPr>
          <p:cNvCxnSpPr>
            <a:cxnSpLocks/>
          </p:cNvCxnSpPr>
          <p:nvPr/>
        </p:nvCxnSpPr>
        <p:spPr>
          <a:xfrm>
            <a:off x="2333625" y="180975"/>
            <a:ext cx="6934200" cy="962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A915579D-D3D4-4638-89C5-1B668B77B5DC}"/>
              </a:ext>
            </a:extLst>
          </p:cNvPr>
          <p:cNvSpPr/>
          <p:nvPr/>
        </p:nvSpPr>
        <p:spPr>
          <a:xfrm>
            <a:off x="3136109" y="1233485"/>
            <a:ext cx="1609725" cy="4000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Home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E1011D-A6BE-4E81-B70A-E81982B68488}"/>
              </a:ext>
            </a:extLst>
          </p:cNvPr>
          <p:cNvSpPr/>
          <p:nvPr/>
        </p:nvSpPr>
        <p:spPr>
          <a:xfrm>
            <a:off x="5050634" y="1233485"/>
            <a:ext cx="1609725" cy="4000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View Products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D0AB5E-AFE9-476F-92ED-E93D6E31AE8E}"/>
              </a:ext>
            </a:extLst>
          </p:cNvPr>
          <p:cNvSpPr/>
          <p:nvPr/>
        </p:nvSpPr>
        <p:spPr>
          <a:xfrm>
            <a:off x="6965159" y="1233485"/>
            <a:ext cx="1609725" cy="4000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Recipes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2B013FA-6752-4CD5-B6AF-08661AEDD26C}"/>
              </a:ext>
            </a:extLst>
          </p:cNvPr>
          <p:cNvSpPr/>
          <p:nvPr/>
        </p:nvSpPr>
        <p:spPr>
          <a:xfrm>
            <a:off x="3976382" y="1728132"/>
            <a:ext cx="3766657" cy="4000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My Addresses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CCBF83F-B907-4839-BF50-EBD4298C6E44}"/>
              </a:ext>
            </a:extLst>
          </p:cNvPr>
          <p:cNvSpPr/>
          <p:nvPr/>
        </p:nvSpPr>
        <p:spPr>
          <a:xfrm>
            <a:off x="377484" y="2267436"/>
            <a:ext cx="1416731" cy="23764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My Account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B90DCED-8893-4EF5-9043-766ECBD853D8}"/>
              </a:ext>
            </a:extLst>
          </p:cNvPr>
          <p:cNvSpPr txBox="1"/>
          <p:nvPr/>
        </p:nvSpPr>
        <p:spPr>
          <a:xfrm>
            <a:off x="0" y="1195204"/>
            <a:ext cx="1567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Address page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C019915-17EB-4638-B18B-09B750C3C762}"/>
              </a:ext>
            </a:extLst>
          </p:cNvPr>
          <p:cNvSpPr/>
          <p:nvPr/>
        </p:nvSpPr>
        <p:spPr>
          <a:xfrm>
            <a:off x="609713" y="2505083"/>
            <a:ext cx="1416731" cy="23764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Profile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D369529-D931-4EA2-9E68-635B6F029B1C}"/>
              </a:ext>
            </a:extLst>
          </p:cNvPr>
          <p:cNvSpPr/>
          <p:nvPr/>
        </p:nvSpPr>
        <p:spPr>
          <a:xfrm>
            <a:off x="609711" y="2736526"/>
            <a:ext cx="1416731" cy="2376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Address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75FB41A-5B21-4174-91BF-EAA0EE68F730}"/>
              </a:ext>
            </a:extLst>
          </p:cNvPr>
          <p:cNvSpPr/>
          <p:nvPr/>
        </p:nvSpPr>
        <p:spPr>
          <a:xfrm>
            <a:off x="609710" y="2974173"/>
            <a:ext cx="1416731" cy="45933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Change Password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B0C87AF-C0C3-44B9-84FB-8F0880084532}"/>
              </a:ext>
            </a:extLst>
          </p:cNvPr>
          <p:cNvSpPr/>
          <p:nvPr/>
        </p:nvSpPr>
        <p:spPr>
          <a:xfrm>
            <a:off x="9721513" y="2208023"/>
            <a:ext cx="2093003" cy="3564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+ Add New Address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E17E103-7FB1-4C53-B3E8-3015F737F625}"/>
              </a:ext>
            </a:extLst>
          </p:cNvPr>
          <p:cNvSpPr/>
          <p:nvPr/>
        </p:nvSpPr>
        <p:spPr>
          <a:xfrm>
            <a:off x="2374783" y="2423881"/>
            <a:ext cx="6998385" cy="126943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Full Name: XXXXXXXX</a:t>
            </a:r>
          </a:p>
          <a:p>
            <a:pPr algn="ctr"/>
            <a:r>
              <a:rPr lang="en-SG" dirty="0"/>
              <a:t>Phone: XXXXXXXX</a:t>
            </a:r>
          </a:p>
          <a:p>
            <a:pPr algn="ctr"/>
            <a:r>
              <a:rPr lang="en-SG" dirty="0"/>
              <a:t>Address: XXXXXXXXXXXXX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B27AB3C-C1A6-40D2-A8DE-E9D5BAFA0384}"/>
              </a:ext>
            </a:extLst>
          </p:cNvPr>
          <p:cNvSpPr/>
          <p:nvPr/>
        </p:nvSpPr>
        <p:spPr>
          <a:xfrm>
            <a:off x="2374783" y="3693317"/>
            <a:ext cx="6998385" cy="126943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Full Name: XXXXXXXX</a:t>
            </a:r>
          </a:p>
          <a:p>
            <a:pPr algn="ctr"/>
            <a:r>
              <a:rPr lang="en-SG" dirty="0"/>
              <a:t>Phone: XXXXXXXX</a:t>
            </a:r>
          </a:p>
          <a:p>
            <a:pPr algn="ctr"/>
            <a:r>
              <a:rPr lang="en-SG" dirty="0"/>
              <a:t>Address: XXXXXXXXXXXXX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C65550C-8893-4602-AB28-624B341156B3}"/>
              </a:ext>
            </a:extLst>
          </p:cNvPr>
          <p:cNvSpPr/>
          <p:nvPr/>
        </p:nvSpPr>
        <p:spPr>
          <a:xfrm>
            <a:off x="208214" y="231585"/>
            <a:ext cx="371669" cy="4114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900" dirty="0"/>
              <a:t>Twitter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47EDDEF-D6EF-43AC-BDD4-83B6C14DE183}"/>
              </a:ext>
            </a:extLst>
          </p:cNvPr>
          <p:cNvSpPr/>
          <p:nvPr/>
        </p:nvSpPr>
        <p:spPr>
          <a:xfrm>
            <a:off x="733232" y="250777"/>
            <a:ext cx="371669" cy="4114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900" dirty="0"/>
              <a:t>Instagram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52D1F92-0EA6-4CE1-932D-E886F63C5EEE}"/>
              </a:ext>
            </a:extLst>
          </p:cNvPr>
          <p:cNvSpPr/>
          <p:nvPr/>
        </p:nvSpPr>
        <p:spPr>
          <a:xfrm>
            <a:off x="1258250" y="231584"/>
            <a:ext cx="371669" cy="4114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800" dirty="0"/>
              <a:t>Facebook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9FDB02C-4BE1-44B0-85F0-AD14CA0EAF1F}"/>
              </a:ext>
            </a:extLst>
          </p:cNvPr>
          <p:cNvSpPr/>
          <p:nvPr/>
        </p:nvSpPr>
        <p:spPr>
          <a:xfrm>
            <a:off x="0" y="6600825"/>
            <a:ext cx="12192000" cy="2571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Footer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243AB6C-AA11-42A4-B45E-CE97BC8DC5D7}"/>
              </a:ext>
            </a:extLst>
          </p:cNvPr>
          <p:cNvSpPr/>
          <p:nvPr/>
        </p:nvSpPr>
        <p:spPr>
          <a:xfrm>
            <a:off x="0" y="5753100"/>
            <a:ext cx="12192000" cy="85623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6F1A77F-0B1B-4103-A09C-0099527DA6A8}"/>
              </a:ext>
            </a:extLst>
          </p:cNvPr>
          <p:cNvSpPr/>
          <p:nvPr/>
        </p:nvSpPr>
        <p:spPr>
          <a:xfrm>
            <a:off x="5357722" y="5989921"/>
            <a:ext cx="371669" cy="4114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900" dirty="0"/>
              <a:t>Twitter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925B32B-558C-4DFE-97F0-DDBA37F9F490}"/>
              </a:ext>
            </a:extLst>
          </p:cNvPr>
          <p:cNvSpPr/>
          <p:nvPr/>
        </p:nvSpPr>
        <p:spPr>
          <a:xfrm>
            <a:off x="5882740" y="6009113"/>
            <a:ext cx="371669" cy="4114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900" dirty="0"/>
              <a:t>Instagram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7A65BD6-B9E9-412F-9A69-F41569CFDF24}"/>
              </a:ext>
            </a:extLst>
          </p:cNvPr>
          <p:cNvSpPr/>
          <p:nvPr/>
        </p:nvSpPr>
        <p:spPr>
          <a:xfrm>
            <a:off x="6407758" y="5989920"/>
            <a:ext cx="371669" cy="4114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800" dirty="0"/>
              <a:t>Facebook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C403D69-D6F3-4CC2-B97B-119841398E16}"/>
              </a:ext>
            </a:extLst>
          </p:cNvPr>
          <p:cNvCxnSpPr>
            <a:cxnSpLocks/>
          </p:cNvCxnSpPr>
          <p:nvPr/>
        </p:nvCxnSpPr>
        <p:spPr>
          <a:xfrm>
            <a:off x="977457" y="5989920"/>
            <a:ext cx="3489773" cy="5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CA258BD-4952-4E12-B2AB-43FFDB7E94B3}"/>
              </a:ext>
            </a:extLst>
          </p:cNvPr>
          <p:cNvCxnSpPr>
            <a:cxnSpLocks/>
          </p:cNvCxnSpPr>
          <p:nvPr/>
        </p:nvCxnSpPr>
        <p:spPr>
          <a:xfrm>
            <a:off x="977456" y="6169016"/>
            <a:ext cx="3489773" cy="5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62E3DC0-6D2A-4375-BE5A-65E97A4AD9C2}"/>
              </a:ext>
            </a:extLst>
          </p:cNvPr>
          <p:cNvCxnSpPr>
            <a:cxnSpLocks/>
          </p:cNvCxnSpPr>
          <p:nvPr/>
        </p:nvCxnSpPr>
        <p:spPr>
          <a:xfrm>
            <a:off x="977456" y="6348112"/>
            <a:ext cx="3489773" cy="5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14F88B0-C954-496A-BA6D-A45B39323ACA}"/>
              </a:ext>
            </a:extLst>
          </p:cNvPr>
          <p:cNvCxnSpPr>
            <a:cxnSpLocks/>
          </p:cNvCxnSpPr>
          <p:nvPr/>
        </p:nvCxnSpPr>
        <p:spPr>
          <a:xfrm>
            <a:off x="7724771" y="6001625"/>
            <a:ext cx="3489773" cy="5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308FBDC-0A4B-4F31-94DF-72F183D0DF12}"/>
              </a:ext>
            </a:extLst>
          </p:cNvPr>
          <p:cNvCxnSpPr>
            <a:cxnSpLocks/>
          </p:cNvCxnSpPr>
          <p:nvPr/>
        </p:nvCxnSpPr>
        <p:spPr>
          <a:xfrm>
            <a:off x="7724770" y="6180721"/>
            <a:ext cx="3489773" cy="5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F0CB747-8F7E-406B-81BD-7F4321B8E4AF}"/>
              </a:ext>
            </a:extLst>
          </p:cNvPr>
          <p:cNvCxnSpPr>
            <a:cxnSpLocks/>
          </p:cNvCxnSpPr>
          <p:nvPr/>
        </p:nvCxnSpPr>
        <p:spPr>
          <a:xfrm>
            <a:off x="7724770" y="6359817"/>
            <a:ext cx="3489773" cy="5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D7572211-FF05-4056-8FA1-56C9012CB57D}"/>
              </a:ext>
            </a:extLst>
          </p:cNvPr>
          <p:cNvSpPr/>
          <p:nvPr/>
        </p:nvSpPr>
        <p:spPr>
          <a:xfrm>
            <a:off x="348909" y="3443268"/>
            <a:ext cx="1416731" cy="23764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/>
              <a:t>My Purchases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FBE640C-C09E-443F-A418-4BA95D75E760}"/>
              </a:ext>
            </a:extLst>
          </p:cNvPr>
          <p:cNvSpPr/>
          <p:nvPr/>
        </p:nvSpPr>
        <p:spPr>
          <a:xfrm>
            <a:off x="7902429" y="2672837"/>
            <a:ext cx="991911" cy="2571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Delete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75F67C6-E11F-403B-943E-89599B839787}"/>
              </a:ext>
            </a:extLst>
          </p:cNvPr>
          <p:cNvSpPr/>
          <p:nvPr/>
        </p:nvSpPr>
        <p:spPr>
          <a:xfrm>
            <a:off x="7902428" y="3901622"/>
            <a:ext cx="991911" cy="2571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Delete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D1DE8F6-AF49-479D-B17B-E7E37EB3A23F}"/>
              </a:ext>
            </a:extLst>
          </p:cNvPr>
          <p:cNvSpPr/>
          <p:nvPr/>
        </p:nvSpPr>
        <p:spPr>
          <a:xfrm>
            <a:off x="9374984" y="510837"/>
            <a:ext cx="1343025" cy="2571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00" dirty="0"/>
              <a:t>Login/Register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C5C27A0-C6C9-4B72-A86D-16744332B63A}"/>
              </a:ext>
            </a:extLst>
          </p:cNvPr>
          <p:cNvSpPr/>
          <p:nvPr/>
        </p:nvSpPr>
        <p:spPr>
          <a:xfrm>
            <a:off x="10832309" y="871535"/>
            <a:ext cx="771525" cy="2571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Cart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3CDF854-B0DD-4C54-B4D3-30E7AE37EC71}"/>
              </a:ext>
            </a:extLst>
          </p:cNvPr>
          <p:cNvSpPr/>
          <p:nvPr/>
        </p:nvSpPr>
        <p:spPr>
          <a:xfrm>
            <a:off x="9374984" y="867758"/>
            <a:ext cx="1343025" cy="2571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Search</a:t>
            </a:r>
          </a:p>
        </p:txBody>
      </p:sp>
    </p:spTree>
    <p:extLst>
      <p:ext uri="{BB962C8B-B14F-4D97-AF65-F5344CB8AC3E}">
        <p14:creationId xmlns:p14="http://schemas.microsoft.com/office/powerpoint/2010/main" val="27468478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302A75A-B115-43C2-B025-A1B200531CFE}"/>
              </a:ext>
            </a:extLst>
          </p:cNvPr>
          <p:cNvSpPr/>
          <p:nvPr/>
        </p:nvSpPr>
        <p:spPr>
          <a:xfrm>
            <a:off x="2333625" y="180975"/>
            <a:ext cx="6934200" cy="9620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Logo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40DD7DF-7CA3-466D-88F7-2B9395E47304}"/>
              </a:ext>
            </a:extLst>
          </p:cNvPr>
          <p:cNvCxnSpPr>
            <a:cxnSpLocks/>
          </p:cNvCxnSpPr>
          <p:nvPr/>
        </p:nvCxnSpPr>
        <p:spPr>
          <a:xfrm flipV="1">
            <a:off x="2333625" y="180976"/>
            <a:ext cx="6934200" cy="962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652EFF-7FBD-4D95-BDE1-2BC3D8AF4CE6}"/>
              </a:ext>
            </a:extLst>
          </p:cNvPr>
          <p:cNvCxnSpPr>
            <a:cxnSpLocks/>
          </p:cNvCxnSpPr>
          <p:nvPr/>
        </p:nvCxnSpPr>
        <p:spPr>
          <a:xfrm>
            <a:off x="2333625" y="180975"/>
            <a:ext cx="6934200" cy="962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A915579D-D3D4-4638-89C5-1B668B77B5DC}"/>
              </a:ext>
            </a:extLst>
          </p:cNvPr>
          <p:cNvSpPr/>
          <p:nvPr/>
        </p:nvSpPr>
        <p:spPr>
          <a:xfrm>
            <a:off x="3136109" y="1233485"/>
            <a:ext cx="1609725" cy="4000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Home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E1011D-A6BE-4E81-B70A-E81982B68488}"/>
              </a:ext>
            </a:extLst>
          </p:cNvPr>
          <p:cNvSpPr/>
          <p:nvPr/>
        </p:nvSpPr>
        <p:spPr>
          <a:xfrm>
            <a:off x="5050634" y="1233485"/>
            <a:ext cx="1609725" cy="4000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View Products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D0AB5E-AFE9-476F-92ED-E93D6E31AE8E}"/>
              </a:ext>
            </a:extLst>
          </p:cNvPr>
          <p:cNvSpPr/>
          <p:nvPr/>
        </p:nvSpPr>
        <p:spPr>
          <a:xfrm>
            <a:off x="6965159" y="1233485"/>
            <a:ext cx="1609725" cy="4000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Recipes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2B013FA-6752-4CD5-B6AF-08661AEDD26C}"/>
              </a:ext>
            </a:extLst>
          </p:cNvPr>
          <p:cNvSpPr/>
          <p:nvPr/>
        </p:nvSpPr>
        <p:spPr>
          <a:xfrm>
            <a:off x="3976382" y="1728132"/>
            <a:ext cx="3766657" cy="4000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Change Password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CCBF83F-B907-4839-BF50-EBD4298C6E44}"/>
              </a:ext>
            </a:extLst>
          </p:cNvPr>
          <p:cNvSpPr/>
          <p:nvPr/>
        </p:nvSpPr>
        <p:spPr>
          <a:xfrm>
            <a:off x="377484" y="2267436"/>
            <a:ext cx="1416731" cy="23764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My Account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B90DCED-8893-4EF5-9043-766ECBD853D8}"/>
              </a:ext>
            </a:extLst>
          </p:cNvPr>
          <p:cNvSpPr txBox="1"/>
          <p:nvPr/>
        </p:nvSpPr>
        <p:spPr>
          <a:xfrm>
            <a:off x="-50235" y="803754"/>
            <a:ext cx="15679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Change Password page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C019915-17EB-4638-B18B-09B750C3C762}"/>
              </a:ext>
            </a:extLst>
          </p:cNvPr>
          <p:cNvSpPr/>
          <p:nvPr/>
        </p:nvSpPr>
        <p:spPr>
          <a:xfrm>
            <a:off x="609713" y="2505083"/>
            <a:ext cx="1416731" cy="23764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Profile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D369529-D931-4EA2-9E68-635B6F029B1C}"/>
              </a:ext>
            </a:extLst>
          </p:cNvPr>
          <p:cNvSpPr/>
          <p:nvPr/>
        </p:nvSpPr>
        <p:spPr>
          <a:xfrm>
            <a:off x="609711" y="2736526"/>
            <a:ext cx="1416731" cy="23764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Address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75FB41A-5B21-4174-91BF-EAA0EE68F730}"/>
              </a:ext>
            </a:extLst>
          </p:cNvPr>
          <p:cNvSpPr/>
          <p:nvPr/>
        </p:nvSpPr>
        <p:spPr>
          <a:xfrm>
            <a:off x="609710" y="2974173"/>
            <a:ext cx="1416731" cy="459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Change Password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A30E58C-7B84-4276-8797-D87680980DA3}"/>
              </a:ext>
            </a:extLst>
          </p:cNvPr>
          <p:cNvSpPr/>
          <p:nvPr/>
        </p:nvSpPr>
        <p:spPr>
          <a:xfrm>
            <a:off x="377484" y="3449283"/>
            <a:ext cx="1416731" cy="23764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/>
              <a:t>My Purchases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C648546-1D74-48DF-B1A0-F917BA1882C1}"/>
              </a:ext>
            </a:extLst>
          </p:cNvPr>
          <p:cNvSpPr/>
          <p:nvPr/>
        </p:nvSpPr>
        <p:spPr>
          <a:xfrm>
            <a:off x="3268905" y="2709050"/>
            <a:ext cx="2827095" cy="4000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Current Password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548553E-0159-43ED-87E2-AF33479DD461}"/>
              </a:ext>
            </a:extLst>
          </p:cNvPr>
          <p:cNvSpPr/>
          <p:nvPr/>
        </p:nvSpPr>
        <p:spPr>
          <a:xfrm>
            <a:off x="6329491" y="2709050"/>
            <a:ext cx="2827095" cy="4000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 err="1"/>
              <a:t>xxxxxxxxxxxx</a:t>
            </a:r>
            <a:endParaRPr lang="en-SG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4634FFF-09E2-487D-AEC6-C2B9B56D64A4}"/>
              </a:ext>
            </a:extLst>
          </p:cNvPr>
          <p:cNvSpPr/>
          <p:nvPr/>
        </p:nvSpPr>
        <p:spPr>
          <a:xfrm>
            <a:off x="3268905" y="3375332"/>
            <a:ext cx="2827095" cy="4000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New Password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C31A629-13B0-43B0-8069-BEBAE7981285}"/>
              </a:ext>
            </a:extLst>
          </p:cNvPr>
          <p:cNvSpPr/>
          <p:nvPr/>
        </p:nvSpPr>
        <p:spPr>
          <a:xfrm>
            <a:off x="6329491" y="3375332"/>
            <a:ext cx="2827095" cy="4000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 err="1"/>
              <a:t>xxxxxxxxxxxxxx</a:t>
            </a:r>
            <a:endParaRPr lang="en-SG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036DB93-6A68-42E9-8801-C1FDF88A5E0F}"/>
              </a:ext>
            </a:extLst>
          </p:cNvPr>
          <p:cNvSpPr/>
          <p:nvPr/>
        </p:nvSpPr>
        <p:spPr>
          <a:xfrm>
            <a:off x="3268905" y="4107759"/>
            <a:ext cx="2827095" cy="4000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Confirm Password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83973EB-8DE3-46A9-AA43-AE5A4F53D588}"/>
              </a:ext>
            </a:extLst>
          </p:cNvPr>
          <p:cNvSpPr/>
          <p:nvPr/>
        </p:nvSpPr>
        <p:spPr>
          <a:xfrm>
            <a:off x="6329491" y="4107759"/>
            <a:ext cx="2827095" cy="4000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 err="1"/>
              <a:t>xxxxxxxxxxxxxx</a:t>
            </a:r>
            <a:endParaRPr lang="en-SG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D0E2A3A-AA54-48E7-9EDF-8D20A2CF6AD7}"/>
              </a:ext>
            </a:extLst>
          </p:cNvPr>
          <p:cNvSpPr/>
          <p:nvPr/>
        </p:nvSpPr>
        <p:spPr>
          <a:xfrm>
            <a:off x="3268905" y="4791728"/>
            <a:ext cx="1898181" cy="4000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Confirm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C668D9B-2371-4E1F-944C-DAA26BFFF901}"/>
              </a:ext>
            </a:extLst>
          </p:cNvPr>
          <p:cNvSpPr/>
          <p:nvPr/>
        </p:nvSpPr>
        <p:spPr>
          <a:xfrm>
            <a:off x="208214" y="231585"/>
            <a:ext cx="371669" cy="4114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900" dirty="0"/>
              <a:t>Twitter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06FC8C6-1A13-479C-8479-75BFE4DEE0D6}"/>
              </a:ext>
            </a:extLst>
          </p:cNvPr>
          <p:cNvSpPr/>
          <p:nvPr/>
        </p:nvSpPr>
        <p:spPr>
          <a:xfrm>
            <a:off x="733232" y="250777"/>
            <a:ext cx="371669" cy="4114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900" dirty="0"/>
              <a:t>Instagram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056BDC5-FF2E-405E-8EEF-FE7E961555A9}"/>
              </a:ext>
            </a:extLst>
          </p:cNvPr>
          <p:cNvSpPr/>
          <p:nvPr/>
        </p:nvSpPr>
        <p:spPr>
          <a:xfrm>
            <a:off x="1258250" y="231584"/>
            <a:ext cx="371669" cy="4114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800" dirty="0"/>
              <a:t>Facebook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AA63613-0E9B-4105-8E3F-41291C2617F0}"/>
              </a:ext>
            </a:extLst>
          </p:cNvPr>
          <p:cNvSpPr/>
          <p:nvPr/>
        </p:nvSpPr>
        <p:spPr>
          <a:xfrm>
            <a:off x="0" y="6600825"/>
            <a:ext cx="12192000" cy="2571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Footer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5C7A6CF-1CB5-41E0-836E-1A26D2B02ED8}"/>
              </a:ext>
            </a:extLst>
          </p:cNvPr>
          <p:cNvSpPr/>
          <p:nvPr/>
        </p:nvSpPr>
        <p:spPr>
          <a:xfrm>
            <a:off x="0" y="5753100"/>
            <a:ext cx="12192000" cy="85623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470BC29-FAFA-4256-AA9E-09FABF5EC07C}"/>
              </a:ext>
            </a:extLst>
          </p:cNvPr>
          <p:cNvSpPr/>
          <p:nvPr/>
        </p:nvSpPr>
        <p:spPr>
          <a:xfrm>
            <a:off x="5357722" y="5989921"/>
            <a:ext cx="371669" cy="4114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900" dirty="0"/>
              <a:t>Twitter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F518FA0-ADD5-4055-9EE5-798118665E85}"/>
              </a:ext>
            </a:extLst>
          </p:cNvPr>
          <p:cNvSpPr/>
          <p:nvPr/>
        </p:nvSpPr>
        <p:spPr>
          <a:xfrm>
            <a:off x="5882740" y="6009113"/>
            <a:ext cx="371669" cy="4114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900" dirty="0"/>
              <a:t>Instagram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31F54CD-D311-4556-8C0A-6DDB2FDB6E2F}"/>
              </a:ext>
            </a:extLst>
          </p:cNvPr>
          <p:cNvSpPr/>
          <p:nvPr/>
        </p:nvSpPr>
        <p:spPr>
          <a:xfrm>
            <a:off x="6407758" y="5989920"/>
            <a:ext cx="371669" cy="4114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800" dirty="0"/>
              <a:t>Facebook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53CBC41-9DC6-4EF5-9C93-DE4F62E3F26E}"/>
              </a:ext>
            </a:extLst>
          </p:cNvPr>
          <p:cNvCxnSpPr>
            <a:cxnSpLocks/>
          </p:cNvCxnSpPr>
          <p:nvPr/>
        </p:nvCxnSpPr>
        <p:spPr>
          <a:xfrm>
            <a:off x="977457" y="5989920"/>
            <a:ext cx="3489773" cy="5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7BB5325-C4D7-4A25-A79C-C2D5F953083F}"/>
              </a:ext>
            </a:extLst>
          </p:cNvPr>
          <p:cNvCxnSpPr>
            <a:cxnSpLocks/>
          </p:cNvCxnSpPr>
          <p:nvPr/>
        </p:nvCxnSpPr>
        <p:spPr>
          <a:xfrm>
            <a:off x="977456" y="6169016"/>
            <a:ext cx="3489773" cy="5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FCCC04E-6141-4926-A0F2-1360EA43574C}"/>
              </a:ext>
            </a:extLst>
          </p:cNvPr>
          <p:cNvCxnSpPr>
            <a:cxnSpLocks/>
          </p:cNvCxnSpPr>
          <p:nvPr/>
        </p:nvCxnSpPr>
        <p:spPr>
          <a:xfrm>
            <a:off x="977456" y="6348112"/>
            <a:ext cx="3489773" cy="5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3ECEAD8-E0C0-47DF-807E-47342B94412F}"/>
              </a:ext>
            </a:extLst>
          </p:cNvPr>
          <p:cNvCxnSpPr>
            <a:cxnSpLocks/>
          </p:cNvCxnSpPr>
          <p:nvPr/>
        </p:nvCxnSpPr>
        <p:spPr>
          <a:xfrm>
            <a:off x="7724771" y="6001625"/>
            <a:ext cx="3489773" cy="5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8D098DD-78C7-4B75-80E5-EF3ED8DC862C}"/>
              </a:ext>
            </a:extLst>
          </p:cNvPr>
          <p:cNvCxnSpPr>
            <a:cxnSpLocks/>
          </p:cNvCxnSpPr>
          <p:nvPr/>
        </p:nvCxnSpPr>
        <p:spPr>
          <a:xfrm>
            <a:off x="7724770" y="6180721"/>
            <a:ext cx="3489773" cy="5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6CDF254-1212-4086-AAD9-29081B99DAEE}"/>
              </a:ext>
            </a:extLst>
          </p:cNvPr>
          <p:cNvCxnSpPr>
            <a:cxnSpLocks/>
          </p:cNvCxnSpPr>
          <p:nvPr/>
        </p:nvCxnSpPr>
        <p:spPr>
          <a:xfrm>
            <a:off x="7724770" y="6359817"/>
            <a:ext cx="3489773" cy="5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70A94AD9-74E5-44FD-9AB2-4BB2B6B2335F}"/>
              </a:ext>
            </a:extLst>
          </p:cNvPr>
          <p:cNvSpPr/>
          <p:nvPr/>
        </p:nvSpPr>
        <p:spPr>
          <a:xfrm>
            <a:off x="9374984" y="510837"/>
            <a:ext cx="1343025" cy="2571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00" dirty="0"/>
              <a:t>Login/Register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A1EC6D2-9A94-444C-81E6-D10780FC18C1}"/>
              </a:ext>
            </a:extLst>
          </p:cNvPr>
          <p:cNvSpPr/>
          <p:nvPr/>
        </p:nvSpPr>
        <p:spPr>
          <a:xfrm>
            <a:off x="10832309" y="871535"/>
            <a:ext cx="771525" cy="2571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Cart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404ECC6-BB17-4D0D-B780-DB5676726169}"/>
              </a:ext>
            </a:extLst>
          </p:cNvPr>
          <p:cNvSpPr/>
          <p:nvPr/>
        </p:nvSpPr>
        <p:spPr>
          <a:xfrm>
            <a:off x="9374984" y="867758"/>
            <a:ext cx="1343025" cy="2571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Search</a:t>
            </a:r>
          </a:p>
        </p:txBody>
      </p:sp>
    </p:spTree>
    <p:extLst>
      <p:ext uri="{BB962C8B-B14F-4D97-AF65-F5344CB8AC3E}">
        <p14:creationId xmlns:p14="http://schemas.microsoft.com/office/powerpoint/2010/main" val="39633766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302A75A-B115-43C2-B025-A1B200531CFE}"/>
              </a:ext>
            </a:extLst>
          </p:cNvPr>
          <p:cNvSpPr/>
          <p:nvPr/>
        </p:nvSpPr>
        <p:spPr>
          <a:xfrm>
            <a:off x="2333625" y="180975"/>
            <a:ext cx="6934200" cy="9620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Logo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40DD7DF-7CA3-466D-88F7-2B9395E47304}"/>
              </a:ext>
            </a:extLst>
          </p:cNvPr>
          <p:cNvCxnSpPr>
            <a:cxnSpLocks/>
          </p:cNvCxnSpPr>
          <p:nvPr/>
        </p:nvCxnSpPr>
        <p:spPr>
          <a:xfrm flipV="1">
            <a:off x="2333625" y="180976"/>
            <a:ext cx="6934200" cy="962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652EFF-7FBD-4D95-BDE1-2BC3D8AF4CE6}"/>
              </a:ext>
            </a:extLst>
          </p:cNvPr>
          <p:cNvCxnSpPr>
            <a:cxnSpLocks/>
          </p:cNvCxnSpPr>
          <p:nvPr/>
        </p:nvCxnSpPr>
        <p:spPr>
          <a:xfrm>
            <a:off x="2333625" y="180975"/>
            <a:ext cx="6934200" cy="962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A915579D-D3D4-4638-89C5-1B668B77B5DC}"/>
              </a:ext>
            </a:extLst>
          </p:cNvPr>
          <p:cNvSpPr/>
          <p:nvPr/>
        </p:nvSpPr>
        <p:spPr>
          <a:xfrm>
            <a:off x="3136109" y="1233485"/>
            <a:ext cx="1609725" cy="4000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Home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E1011D-A6BE-4E81-B70A-E81982B68488}"/>
              </a:ext>
            </a:extLst>
          </p:cNvPr>
          <p:cNvSpPr/>
          <p:nvPr/>
        </p:nvSpPr>
        <p:spPr>
          <a:xfrm>
            <a:off x="5050634" y="1233485"/>
            <a:ext cx="1609725" cy="4000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View Products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D0AB5E-AFE9-476F-92ED-E93D6E31AE8E}"/>
              </a:ext>
            </a:extLst>
          </p:cNvPr>
          <p:cNvSpPr/>
          <p:nvPr/>
        </p:nvSpPr>
        <p:spPr>
          <a:xfrm>
            <a:off x="6965159" y="1233485"/>
            <a:ext cx="1609725" cy="4000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Recipes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CCBF83F-B907-4839-BF50-EBD4298C6E44}"/>
              </a:ext>
            </a:extLst>
          </p:cNvPr>
          <p:cNvSpPr/>
          <p:nvPr/>
        </p:nvSpPr>
        <p:spPr>
          <a:xfrm>
            <a:off x="377484" y="2267436"/>
            <a:ext cx="1416731" cy="23764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My Account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B90DCED-8893-4EF5-9043-766ECBD853D8}"/>
              </a:ext>
            </a:extLst>
          </p:cNvPr>
          <p:cNvSpPr txBox="1"/>
          <p:nvPr/>
        </p:nvSpPr>
        <p:spPr>
          <a:xfrm>
            <a:off x="-50235" y="803754"/>
            <a:ext cx="15679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Order History page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C019915-17EB-4638-B18B-09B750C3C762}"/>
              </a:ext>
            </a:extLst>
          </p:cNvPr>
          <p:cNvSpPr/>
          <p:nvPr/>
        </p:nvSpPr>
        <p:spPr>
          <a:xfrm>
            <a:off x="609713" y="2505083"/>
            <a:ext cx="1416731" cy="23764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Profile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D369529-D931-4EA2-9E68-635B6F029B1C}"/>
              </a:ext>
            </a:extLst>
          </p:cNvPr>
          <p:cNvSpPr/>
          <p:nvPr/>
        </p:nvSpPr>
        <p:spPr>
          <a:xfrm>
            <a:off x="609711" y="2736526"/>
            <a:ext cx="1416731" cy="23764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Address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75FB41A-5B21-4174-91BF-EAA0EE68F730}"/>
              </a:ext>
            </a:extLst>
          </p:cNvPr>
          <p:cNvSpPr/>
          <p:nvPr/>
        </p:nvSpPr>
        <p:spPr>
          <a:xfrm>
            <a:off x="609710" y="2974173"/>
            <a:ext cx="1416731" cy="45933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Change Password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C668D9B-2371-4E1F-944C-DAA26BFFF901}"/>
              </a:ext>
            </a:extLst>
          </p:cNvPr>
          <p:cNvSpPr/>
          <p:nvPr/>
        </p:nvSpPr>
        <p:spPr>
          <a:xfrm>
            <a:off x="208214" y="231585"/>
            <a:ext cx="371669" cy="4114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900" dirty="0"/>
              <a:t>Twitter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06FC8C6-1A13-479C-8479-75BFE4DEE0D6}"/>
              </a:ext>
            </a:extLst>
          </p:cNvPr>
          <p:cNvSpPr/>
          <p:nvPr/>
        </p:nvSpPr>
        <p:spPr>
          <a:xfrm>
            <a:off x="733232" y="250777"/>
            <a:ext cx="371669" cy="4114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900" dirty="0"/>
              <a:t>Instagram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056BDC5-FF2E-405E-8EEF-FE7E961555A9}"/>
              </a:ext>
            </a:extLst>
          </p:cNvPr>
          <p:cNvSpPr/>
          <p:nvPr/>
        </p:nvSpPr>
        <p:spPr>
          <a:xfrm>
            <a:off x="1258250" y="231584"/>
            <a:ext cx="371669" cy="4114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800" dirty="0"/>
              <a:t>Facebook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33BC595-6490-4143-9697-A9E1210659DD}"/>
              </a:ext>
            </a:extLst>
          </p:cNvPr>
          <p:cNvSpPr/>
          <p:nvPr/>
        </p:nvSpPr>
        <p:spPr>
          <a:xfrm>
            <a:off x="0" y="6600825"/>
            <a:ext cx="12192000" cy="2571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Footer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096C408-6298-4D34-9A24-F5BC98619696}"/>
              </a:ext>
            </a:extLst>
          </p:cNvPr>
          <p:cNvSpPr/>
          <p:nvPr/>
        </p:nvSpPr>
        <p:spPr>
          <a:xfrm>
            <a:off x="0" y="5753100"/>
            <a:ext cx="12192000" cy="85623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F27FFA8-DCDF-4A45-B16C-B0D12F06E57A}"/>
              </a:ext>
            </a:extLst>
          </p:cNvPr>
          <p:cNvSpPr/>
          <p:nvPr/>
        </p:nvSpPr>
        <p:spPr>
          <a:xfrm>
            <a:off x="5357722" y="5989921"/>
            <a:ext cx="371669" cy="4114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900" dirty="0"/>
              <a:t>Twitter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692623A-2CD6-44E2-878A-F9C4D1F9F6D7}"/>
              </a:ext>
            </a:extLst>
          </p:cNvPr>
          <p:cNvSpPr/>
          <p:nvPr/>
        </p:nvSpPr>
        <p:spPr>
          <a:xfrm>
            <a:off x="5882740" y="6009113"/>
            <a:ext cx="371669" cy="4114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900" dirty="0"/>
              <a:t>Instagram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F6191CD-1B5B-462A-BA03-D6E55279D7F3}"/>
              </a:ext>
            </a:extLst>
          </p:cNvPr>
          <p:cNvSpPr/>
          <p:nvPr/>
        </p:nvSpPr>
        <p:spPr>
          <a:xfrm>
            <a:off x="6407758" y="5989920"/>
            <a:ext cx="371669" cy="4114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800" dirty="0"/>
              <a:t>Facebook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C3DA14B-844E-4931-A0AA-576913EB335C}"/>
              </a:ext>
            </a:extLst>
          </p:cNvPr>
          <p:cNvCxnSpPr>
            <a:cxnSpLocks/>
          </p:cNvCxnSpPr>
          <p:nvPr/>
        </p:nvCxnSpPr>
        <p:spPr>
          <a:xfrm>
            <a:off x="977457" y="5989920"/>
            <a:ext cx="3489773" cy="5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F27AAAB-A1FA-4700-AED5-9EBC7ADE50C0}"/>
              </a:ext>
            </a:extLst>
          </p:cNvPr>
          <p:cNvCxnSpPr>
            <a:cxnSpLocks/>
          </p:cNvCxnSpPr>
          <p:nvPr/>
        </p:nvCxnSpPr>
        <p:spPr>
          <a:xfrm>
            <a:off x="977456" y="6169016"/>
            <a:ext cx="3489773" cy="5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A0DB60B-BC6E-4DDB-8934-31F9E90083F4}"/>
              </a:ext>
            </a:extLst>
          </p:cNvPr>
          <p:cNvCxnSpPr>
            <a:cxnSpLocks/>
          </p:cNvCxnSpPr>
          <p:nvPr/>
        </p:nvCxnSpPr>
        <p:spPr>
          <a:xfrm>
            <a:off x="977456" y="6348112"/>
            <a:ext cx="3489773" cy="5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AD41AB0-ADD1-4D73-9BEC-EACCC095B814}"/>
              </a:ext>
            </a:extLst>
          </p:cNvPr>
          <p:cNvCxnSpPr>
            <a:cxnSpLocks/>
          </p:cNvCxnSpPr>
          <p:nvPr/>
        </p:nvCxnSpPr>
        <p:spPr>
          <a:xfrm>
            <a:off x="7724771" y="6001625"/>
            <a:ext cx="3489773" cy="5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0DD03BF-61EB-49DD-84E1-EC946BA1E77C}"/>
              </a:ext>
            </a:extLst>
          </p:cNvPr>
          <p:cNvCxnSpPr>
            <a:cxnSpLocks/>
          </p:cNvCxnSpPr>
          <p:nvPr/>
        </p:nvCxnSpPr>
        <p:spPr>
          <a:xfrm>
            <a:off x="7724770" y="6180721"/>
            <a:ext cx="3489773" cy="5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FA8817A-0E5B-4174-8290-E8EDFD9AE27E}"/>
              </a:ext>
            </a:extLst>
          </p:cNvPr>
          <p:cNvCxnSpPr>
            <a:cxnSpLocks/>
          </p:cNvCxnSpPr>
          <p:nvPr/>
        </p:nvCxnSpPr>
        <p:spPr>
          <a:xfrm>
            <a:off x="7724770" y="6359817"/>
            <a:ext cx="3489773" cy="5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D2DF6C7C-53CE-4FAD-90BC-22F17F76F29D}"/>
              </a:ext>
            </a:extLst>
          </p:cNvPr>
          <p:cNvSpPr/>
          <p:nvPr/>
        </p:nvSpPr>
        <p:spPr>
          <a:xfrm>
            <a:off x="3674253" y="2183188"/>
            <a:ext cx="4416973" cy="23764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Search by Name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379972E-7125-485D-A54E-01BAA4E2279C}"/>
              </a:ext>
            </a:extLst>
          </p:cNvPr>
          <p:cNvSpPr/>
          <p:nvPr/>
        </p:nvSpPr>
        <p:spPr>
          <a:xfrm>
            <a:off x="2333626" y="2502265"/>
            <a:ext cx="6934200" cy="7005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SG" dirty="0"/>
              <a:t>	XXXXX					$XX.XX	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DB27ADF-9AE6-4325-AFFA-71A534AC721E}"/>
              </a:ext>
            </a:extLst>
          </p:cNvPr>
          <p:cNvSpPr/>
          <p:nvPr/>
        </p:nvSpPr>
        <p:spPr>
          <a:xfrm>
            <a:off x="2333625" y="3216463"/>
            <a:ext cx="6934200" cy="7005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SG" dirty="0"/>
              <a:t>XXXXXXX  XXX					$XX.XX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4483B9E-46C3-4D9E-9103-2EA786095B5F}"/>
              </a:ext>
            </a:extLst>
          </p:cNvPr>
          <p:cNvSpPr/>
          <p:nvPr/>
        </p:nvSpPr>
        <p:spPr>
          <a:xfrm>
            <a:off x="2333625" y="3906961"/>
            <a:ext cx="6934200" cy="7005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SG" dirty="0"/>
              <a:t>XXXXXXX  XXXXXXXXXXX				$XX.XX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A15F835-8593-4D4B-8CCC-38D6451B6380}"/>
              </a:ext>
            </a:extLst>
          </p:cNvPr>
          <p:cNvSpPr/>
          <p:nvPr/>
        </p:nvSpPr>
        <p:spPr>
          <a:xfrm>
            <a:off x="2333625" y="4622247"/>
            <a:ext cx="6934200" cy="7005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SG" dirty="0"/>
              <a:t>XXXXXXX  XXXXXXXXXXXXXXXXXXXXXX			$XX.XX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51771F9-C1AB-41CD-9599-7FABE803BB7F}"/>
              </a:ext>
            </a:extLst>
          </p:cNvPr>
          <p:cNvSpPr/>
          <p:nvPr/>
        </p:nvSpPr>
        <p:spPr>
          <a:xfrm>
            <a:off x="2339184" y="2513204"/>
            <a:ext cx="930277" cy="7005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n-SG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E5C8EBE-F173-426C-A358-AC9DF175BD91}"/>
              </a:ext>
            </a:extLst>
          </p:cNvPr>
          <p:cNvCxnSpPr>
            <a:cxnSpLocks/>
          </p:cNvCxnSpPr>
          <p:nvPr/>
        </p:nvCxnSpPr>
        <p:spPr>
          <a:xfrm>
            <a:off x="2339184" y="2492199"/>
            <a:ext cx="930277" cy="7352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4013251-B2A3-4AE6-A83A-60661453D84F}"/>
              </a:ext>
            </a:extLst>
          </p:cNvPr>
          <p:cNvCxnSpPr>
            <a:cxnSpLocks/>
          </p:cNvCxnSpPr>
          <p:nvPr/>
        </p:nvCxnSpPr>
        <p:spPr>
          <a:xfrm flipH="1">
            <a:off x="2344745" y="2536904"/>
            <a:ext cx="924716" cy="6734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54209066-0428-46B3-9B95-47B300410280}"/>
              </a:ext>
            </a:extLst>
          </p:cNvPr>
          <p:cNvSpPr/>
          <p:nvPr/>
        </p:nvSpPr>
        <p:spPr>
          <a:xfrm>
            <a:off x="2339184" y="3213520"/>
            <a:ext cx="930277" cy="7005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n-SG" dirty="0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27BEA1AC-A819-4AB8-B22E-C32EBCDC3BFE}"/>
              </a:ext>
            </a:extLst>
          </p:cNvPr>
          <p:cNvCxnSpPr>
            <a:cxnSpLocks/>
          </p:cNvCxnSpPr>
          <p:nvPr/>
        </p:nvCxnSpPr>
        <p:spPr>
          <a:xfrm>
            <a:off x="2339184" y="3192515"/>
            <a:ext cx="930277" cy="7352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B46C8B1-640A-4525-AA20-5EC107C77D4E}"/>
              </a:ext>
            </a:extLst>
          </p:cNvPr>
          <p:cNvCxnSpPr>
            <a:cxnSpLocks/>
          </p:cNvCxnSpPr>
          <p:nvPr/>
        </p:nvCxnSpPr>
        <p:spPr>
          <a:xfrm flipH="1">
            <a:off x="2344745" y="3237220"/>
            <a:ext cx="924716" cy="6734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3996B7EC-F2E2-41C8-B4EE-7943FA8A1908}"/>
              </a:ext>
            </a:extLst>
          </p:cNvPr>
          <p:cNvSpPr/>
          <p:nvPr/>
        </p:nvSpPr>
        <p:spPr>
          <a:xfrm>
            <a:off x="2333623" y="3910697"/>
            <a:ext cx="930277" cy="7005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n-SG" dirty="0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BBDF51F9-C62F-425C-8BA5-1882658D9C00}"/>
              </a:ext>
            </a:extLst>
          </p:cNvPr>
          <p:cNvCxnSpPr>
            <a:cxnSpLocks/>
          </p:cNvCxnSpPr>
          <p:nvPr/>
        </p:nvCxnSpPr>
        <p:spPr>
          <a:xfrm>
            <a:off x="2333623" y="3889692"/>
            <a:ext cx="930277" cy="7352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8B9349BC-89DD-42F4-8341-AB6D64AB2A47}"/>
              </a:ext>
            </a:extLst>
          </p:cNvPr>
          <p:cNvCxnSpPr>
            <a:cxnSpLocks/>
          </p:cNvCxnSpPr>
          <p:nvPr/>
        </p:nvCxnSpPr>
        <p:spPr>
          <a:xfrm flipH="1">
            <a:off x="2339184" y="3934397"/>
            <a:ext cx="924716" cy="6734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7B6E012D-F1E7-46C6-B89E-9010BA0C97D3}"/>
              </a:ext>
            </a:extLst>
          </p:cNvPr>
          <p:cNvSpPr/>
          <p:nvPr/>
        </p:nvSpPr>
        <p:spPr>
          <a:xfrm>
            <a:off x="2328062" y="4622247"/>
            <a:ext cx="930277" cy="7005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n-SG" dirty="0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9C16C153-6EA6-44E0-A179-DB88C8BAB5C8}"/>
              </a:ext>
            </a:extLst>
          </p:cNvPr>
          <p:cNvCxnSpPr>
            <a:cxnSpLocks/>
          </p:cNvCxnSpPr>
          <p:nvPr/>
        </p:nvCxnSpPr>
        <p:spPr>
          <a:xfrm>
            <a:off x="2328062" y="4601242"/>
            <a:ext cx="930277" cy="7352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B03D686E-2F39-4287-B956-0FBB69842082}"/>
              </a:ext>
            </a:extLst>
          </p:cNvPr>
          <p:cNvCxnSpPr>
            <a:cxnSpLocks/>
          </p:cNvCxnSpPr>
          <p:nvPr/>
        </p:nvCxnSpPr>
        <p:spPr>
          <a:xfrm flipH="1">
            <a:off x="2333623" y="4645947"/>
            <a:ext cx="924716" cy="6734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16B33D1A-AD05-44A5-8FBD-CB97B159D7DA}"/>
              </a:ext>
            </a:extLst>
          </p:cNvPr>
          <p:cNvSpPr/>
          <p:nvPr/>
        </p:nvSpPr>
        <p:spPr>
          <a:xfrm>
            <a:off x="5175890" y="1730483"/>
            <a:ext cx="1416731" cy="3374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/>
              <a:t>Cancellation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9CA5EC1-0FAF-452E-8761-E882EE962D17}"/>
              </a:ext>
            </a:extLst>
          </p:cNvPr>
          <p:cNvSpPr/>
          <p:nvPr/>
        </p:nvSpPr>
        <p:spPr>
          <a:xfrm>
            <a:off x="6597615" y="1736934"/>
            <a:ext cx="1416731" cy="33103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/>
              <a:t>Update Order Status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B1E67DEA-07E4-4D25-934A-67962BE6D089}"/>
              </a:ext>
            </a:extLst>
          </p:cNvPr>
          <p:cNvSpPr/>
          <p:nvPr/>
        </p:nvSpPr>
        <p:spPr>
          <a:xfrm>
            <a:off x="3762224" y="1729004"/>
            <a:ext cx="1416731" cy="337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/>
              <a:t>View order history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BD61AB49-51D1-43AC-9819-CC6238BA2CB3}"/>
              </a:ext>
            </a:extLst>
          </p:cNvPr>
          <p:cNvSpPr/>
          <p:nvPr/>
        </p:nvSpPr>
        <p:spPr>
          <a:xfrm>
            <a:off x="348909" y="3443268"/>
            <a:ext cx="1416731" cy="2376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/>
              <a:t>My Purchases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01CB9C2-8844-40C5-9C0A-E8E525815AD5}"/>
              </a:ext>
            </a:extLst>
          </p:cNvPr>
          <p:cNvSpPr/>
          <p:nvPr/>
        </p:nvSpPr>
        <p:spPr>
          <a:xfrm>
            <a:off x="9374984" y="510837"/>
            <a:ext cx="1343025" cy="2571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00" dirty="0"/>
              <a:t>Login/Register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7DD4EB0-AE4D-46C0-8A72-E9D04AF26A3B}"/>
              </a:ext>
            </a:extLst>
          </p:cNvPr>
          <p:cNvSpPr/>
          <p:nvPr/>
        </p:nvSpPr>
        <p:spPr>
          <a:xfrm>
            <a:off x="10832309" y="871535"/>
            <a:ext cx="771525" cy="2571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Cart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E6FAC079-4CD9-4A2F-A642-66B2DC01C52E}"/>
              </a:ext>
            </a:extLst>
          </p:cNvPr>
          <p:cNvSpPr/>
          <p:nvPr/>
        </p:nvSpPr>
        <p:spPr>
          <a:xfrm>
            <a:off x="9374984" y="867758"/>
            <a:ext cx="1343025" cy="2571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Search</a:t>
            </a:r>
          </a:p>
        </p:txBody>
      </p:sp>
    </p:spTree>
    <p:extLst>
      <p:ext uri="{BB962C8B-B14F-4D97-AF65-F5344CB8AC3E}">
        <p14:creationId xmlns:p14="http://schemas.microsoft.com/office/powerpoint/2010/main" val="728104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302A75A-B115-43C2-B025-A1B200531CFE}"/>
              </a:ext>
            </a:extLst>
          </p:cNvPr>
          <p:cNvSpPr/>
          <p:nvPr/>
        </p:nvSpPr>
        <p:spPr>
          <a:xfrm>
            <a:off x="2333625" y="180975"/>
            <a:ext cx="6934200" cy="9620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Logo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40DD7DF-7CA3-466D-88F7-2B9395E47304}"/>
              </a:ext>
            </a:extLst>
          </p:cNvPr>
          <p:cNvCxnSpPr>
            <a:cxnSpLocks/>
          </p:cNvCxnSpPr>
          <p:nvPr/>
        </p:nvCxnSpPr>
        <p:spPr>
          <a:xfrm flipV="1">
            <a:off x="2333625" y="180976"/>
            <a:ext cx="6934200" cy="962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652EFF-7FBD-4D95-BDE1-2BC3D8AF4CE6}"/>
              </a:ext>
            </a:extLst>
          </p:cNvPr>
          <p:cNvCxnSpPr>
            <a:cxnSpLocks/>
          </p:cNvCxnSpPr>
          <p:nvPr/>
        </p:nvCxnSpPr>
        <p:spPr>
          <a:xfrm>
            <a:off x="2333625" y="180975"/>
            <a:ext cx="6934200" cy="962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A915579D-D3D4-4638-89C5-1B668B77B5DC}"/>
              </a:ext>
            </a:extLst>
          </p:cNvPr>
          <p:cNvSpPr/>
          <p:nvPr/>
        </p:nvSpPr>
        <p:spPr>
          <a:xfrm>
            <a:off x="3136109" y="1233485"/>
            <a:ext cx="1609725" cy="4000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Home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E1011D-A6BE-4E81-B70A-E81982B68488}"/>
              </a:ext>
            </a:extLst>
          </p:cNvPr>
          <p:cNvSpPr/>
          <p:nvPr/>
        </p:nvSpPr>
        <p:spPr>
          <a:xfrm>
            <a:off x="5050634" y="1233485"/>
            <a:ext cx="1609725" cy="4000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View Products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D0AB5E-AFE9-476F-92ED-E93D6E31AE8E}"/>
              </a:ext>
            </a:extLst>
          </p:cNvPr>
          <p:cNvSpPr/>
          <p:nvPr/>
        </p:nvSpPr>
        <p:spPr>
          <a:xfrm>
            <a:off x="6965159" y="1233485"/>
            <a:ext cx="1609725" cy="4000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Recipes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CCBF83F-B907-4839-BF50-EBD4298C6E44}"/>
              </a:ext>
            </a:extLst>
          </p:cNvPr>
          <p:cNvSpPr/>
          <p:nvPr/>
        </p:nvSpPr>
        <p:spPr>
          <a:xfrm>
            <a:off x="377484" y="2267436"/>
            <a:ext cx="1416731" cy="23764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My Account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B90DCED-8893-4EF5-9043-766ECBD853D8}"/>
              </a:ext>
            </a:extLst>
          </p:cNvPr>
          <p:cNvSpPr txBox="1"/>
          <p:nvPr/>
        </p:nvSpPr>
        <p:spPr>
          <a:xfrm>
            <a:off x="-50235" y="803754"/>
            <a:ext cx="15679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Cancellation page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C019915-17EB-4638-B18B-09B750C3C762}"/>
              </a:ext>
            </a:extLst>
          </p:cNvPr>
          <p:cNvSpPr/>
          <p:nvPr/>
        </p:nvSpPr>
        <p:spPr>
          <a:xfrm>
            <a:off x="609713" y="2505083"/>
            <a:ext cx="1416731" cy="23764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Profile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D369529-D931-4EA2-9E68-635B6F029B1C}"/>
              </a:ext>
            </a:extLst>
          </p:cNvPr>
          <p:cNvSpPr/>
          <p:nvPr/>
        </p:nvSpPr>
        <p:spPr>
          <a:xfrm>
            <a:off x="609711" y="2736526"/>
            <a:ext cx="1416731" cy="23764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Address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75FB41A-5B21-4174-91BF-EAA0EE68F730}"/>
              </a:ext>
            </a:extLst>
          </p:cNvPr>
          <p:cNvSpPr/>
          <p:nvPr/>
        </p:nvSpPr>
        <p:spPr>
          <a:xfrm>
            <a:off x="609710" y="2974173"/>
            <a:ext cx="1416731" cy="45933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Change Password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C668D9B-2371-4E1F-944C-DAA26BFFF901}"/>
              </a:ext>
            </a:extLst>
          </p:cNvPr>
          <p:cNvSpPr/>
          <p:nvPr/>
        </p:nvSpPr>
        <p:spPr>
          <a:xfrm>
            <a:off x="208214" y="231585"/>
            <a:ext cx="371669" cy="4114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900" dirty="0"/>
              <a:t>Twitter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06FC8C6-1A13-479C-8479-75BFE4DEE0D6}"/>
              </a:ext>
            </a:extLst>
          </p:cNvPr>
          <p:cNvSpPr/>
          <p:nvPr/>
        </p:nvSpPr>
        <p:spPr>
          <a:xfrm>
            <a:off x="733232" y="250777"/>
            <a:ext cx="371669" cy="4114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900" dirty="0"/>
              <a:t>Instagram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056BDC5-FF2E-405E-8EEF-FE7E961555A9}"/>
              </a:ext>
            </a:extLst>
          </p:cNvPr>
          <p:cNvSpPr/>
          <p:nvPr/>
        </p:nvSpPr>
        <p:spPr>
          <a:xfrm>
            <a:off x="1258250" y="231584"/>
            <a:ext cx="371669" cy="4114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800" dirty="0"/>
              <a:t>Facebook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33BC595-6490-4143-9697-A9E1210659DD}"/>
              </a:ext>
            </a:extLst>
          </p:cNvPr>
          <p:cNvSpPr/>
          <p:nvPr/>
        </p:nvSpPr>
        <p:spPr>
          <a:xfrm>
            <a:off x="0" y="6600825"/>
            <a:ext cx="12192000" cy="2571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Footer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096C408-6298-4D34-9A24-F5BC98619696}"/>
              </a:ext>
            </a:extLst>
          </p:cNvPr>
          <p:cNvSpPr/>
          <p:nvPr/>
        </p:nvSpPr>
        <p:spPr>
          <a:xfrm>
            <a:off x="0" y="5753100"/>
            <a:ext cx="12192000" cy="85623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F27FFA8-DCDF-4A45-B16C-B0D12F06E57A}"/>
              </a:ext>
            </a:extLst>
          </p:cNvPr>
          <p:cNvSpPr/>
          <p:nvPr/>
        </p:nvSpPr>
        <p:spPr>
          <a:xfrm>
            <a:off x="5357722" y="5989921"/>
            <a:ext cx="371669" cy="4114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900" dirty="0"/>
              <a:t>Twitter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692623A-2CD6-44E2-878A-F9C4D1F9F6D7}"/>
              </a:ext>
            </a:extLst>
          </p:cNvPr>
          <p:cNvSpPr/>
          <p:nvPr/>
        </p:nvSpPr>
        <p:spPr>
          <a:xfrm>
            <a:off x="5882740" y="6009113"/>
            <a:ext cx="371669" cy="4114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900" dirty="0"/>
              <a:t>Instagram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F6191CD-1B5B-462A-BA03-D6E55279D7F3}"/>
              </a:ext>
            </a:extLst>
          </p:cNvPr>
          <p:cNvSpPr/>
          <p:nvPr/>
        </p:nvSpPr>
        <p:spPr>
          <a:xfrm>
            <a:off x="6407758" y="5989920"/>
            <a:ext cx="371669" cy="4114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800" dirty="0"/>
              <a:t>Facebook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C3DA14B-844E-4931-A0AA-576913EB335C}"/>
              </a:ext>
            </a:extLst>
          </p:cNvPr>
          <p:cNvCxnSpPr>
            <a:cxnSpLocks/>
          </p:cNvCxnSpPr>
          <p:nvPr/>
        </p:nvCxnSpPr>
        <p:spPr>
          <a:xfrm>
            <a:off x="977457" y="5989920"/>
            <a:ext cx="3489773" cy="5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F27AAAB-A1FA-4700-AED5-9EBC7ADE50C0}"/>
              </a:ext>
            </a:extLst>
          </p:cNvPr>
          <p:cNvCxnSpPr>
            <a:cxnSpLocks/>
          </p:cNvCxnSpPr>
          <p:nvPr/>
        </p:nvCxnSpPr>
        <p:spPr>
          <a:xfrm>
            <a:off x="977456" y="6169016"/>
            <a:ext cx="3489773" cy="5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A0DB60B-BC6E-4DDB-8934-31F9E90083F4}"/>
              </a:ext>
            </a:extLst>
          </p:cNvPr>
          <p:cNvCxnSpPr>
            <a:cxnSpLocks/>
          </p:cNvCxnSpPr>
          <p:nvPr/>
        </p:nvCxnSpPr>
        <p:spPr>
          <a:xfrm>
            <a:off x="977456" y="6348112"/>
            <a:ext cx="3489773" cy="5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AD41AB0-ADD1-4D73-9BEC-EACCC095B814}"/>
              </a:ext>
            </a:extLst>
          </p:cNvPr>
          <p:cNvCxnSpPr>
            <a:cxnSpLocks/>
          </p:cNvCxnSpPr>
          <p:nvPr/>
        </p:nvCxnSpPr>
        <p:spPr>
          <a:xfrm>
            <a:off x="7724771" y="6001625"/>
            <a:ext cx="3489773" cy="5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0DD03BF-61EB-49DD-84E1-EC946BA1E77C}"/>
              </a:ext>
            </a:extLst>
          </p:cNvPr>
          <p:cNvCxnSpPr>
            <a:cxnSpLocks/>
          </p:cNvCxnSpPr>
          <p:nvPr/>
        </p:nvCxnSpPr>
        <p:spPr>
          <a:xfrm>
            <a:off x="7724770" y="6180721"/>
            <a:ext cx="3489773" cy="5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FA8817A-0E5B-4174-8290-E8EDFD9AE27E}"/>
              </a:ext>
            </a:extLst>
          </p:cNvPr>
          <p:cNvCxnSpPr>
            <a:cxnSpLocks/>
          </p:cNvCxnSpPr>
          <p:nvPr/>
        </p:nvCxnSpPr>
        <p:spPr>
          <a:xfrm>
            <a:off x="7724770" y="6359817"/>
            <a:ext cx="3489773" cy="5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D2DF6C7C-53CE-4FAD-90BC-22F17F76F29D}"/>
              </a:ext>
            </a:extLst>
          </p:cNvPr>
          <p:cNvSpPr/>
          <p:nvPr/>
        </p:nvSpPr>
        <p:spPr>
          <a:xfrm>
            <a:off x="3674253" y="2183188"/>
            <a:ext cx="4416973" cy="23764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Search by Name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379972E-7125-485D-A54E-01BAA4E2279C}"/>
              </a:ext>
            </a:extLst>
          </p:cNvPr>
          <p:cNvSpPr/>
          <p:nvPr/>
        </p:nvSpPr>
        <p:spPr>
          <a:xfrm>
            <a:off x="2333626" y="2502265"/>
            <a:ext cx="6934200" cy="7005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SG" dirty="0"/>
              <a:t>	XXXXX			                       	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DB27ADF-9AE6-4325-AFFA-71A534AC721E}"/>
              </a:ext>
            </a:extLst>
          </p:cNvPr>
          <p:cNvSpPr/>
          <p:nvPr/>
        </p:nvSpPr>
        <p:spPr>
          <a:xfrm>
            <a:off x="2333625" y="3216463"/>
            <a:ext cx="6934200" cy="7005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SG" dirty="0"/>
              <a:t>XXXXXXX  XXX				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4483B9E-46C3-4D9E-9103-2EA786095B5F}"/>
              </a:ext>
            </a:extLst>
          </p:cNvPr>
          <p:cNvSpPr/>
          <p:nvPr/>
        </p:nvSpPr>
        <p:spPr>
          <a:xfrm>
            <a:off x="2333625" y="3906961"/>
            <a:ext cx="6934200" cy="7005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SG" dirty="0"/>
              <a:t>XXXXXXX  XXXXXXXXXXX			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A15F835-8593-4D4B-8CCC-38D6451B6380}"/>
              </a:ext>
            </a:extLst>
          </p:cNvPr>
          <p:cNvSpPr/>
          <p:nvPr/>
        </p:nvSpPr>
        <p:spPr>
          <a:xfrm>
            <a:off x="2333625" y="4622247"/>
            <a:ext cx="6934200" cy="7005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SG" dirty="0"/>
              <a:t>XXXXXXX  XXXXXXXXXXXXXXXXXXXXXX		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51771F9-C1AB-41CD-9599-7FABE803BB7F}"/>
              </a:ext>
            </a:extLst>
          </p:cNvPr>
          <p:cNvSpPr/>
          <p:nvPr/>
        </p:nvSpPr>
        <p:spPr>
          <a:xfrm>
            <a:off x="2339184" y="2513204"/>
            <a:ext cx="930277" cy="7005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n-SG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E5C8EBE-F173-426C-A358-AC9DF175BD91}"/>
              </a:ext>
            </a:extLst>
          </p:cNvPr>
          <p:cNvCxnSpPr>
            <a:cxnSpLocks/>
          </p:cNvCxnSpPr>
          <p:nvPr/>
        </p:nvCxnSpPr>
        <p:spPr>
          <a:xfrm>
            <a:off x="2339184" y="2492199"/>
            <a:ext cx="930277" cy="7352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4013251-B2A3-4AE6-A83A-60661453D84F}"/>
              </a:ext>
            </a:extLst>
          </p:cNvPr>
          <p:cNvCxnSpPr>
            <a:cxnSpLocks/>
          </p:cNvCxnSpPr>
          <p:nvPr/>
        </p:nvCxnSpPr>
        <p:spPr>
          <a:xfrm flipH="1">
            <a:off x="2344745" y="2536904"/>
            <a:ext cx="924716" cy="6734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54209066-0428-46B3-9B95-47B300410280}"/>
              </a:ext>
            </a:extLst>
          </p:cNvPr>
          <p:cNvSpPr/>
          <p:nvPr/>
        </p:nvSpPr>
        <p:spPr>
          <a:xfrm>
            <a:off x="2339184" y="3213520"/>
            <a:ext cx="930277" cy="7005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n-SG" dirty="0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27BEA1AC-A819-4AB8-B22E-C32EBCDC3BFE}"/>
              </a:ext>
            </a:extLst>
          </p:cNvPr>
          <p:cNvCxnSpPr>
            <a:cxnSpLocks/>
          </p:cNvCxnSpPr>
          <p:nvPr/>
        </p:nvCxnSpPr>
        <p:spPr>
          <a:xfrm>
            <a:off x="2339184" y="3192515"/>
            <a:ext cx="930277" cy="7352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B46C8B1-640A-4525-AA20-5EC107C77D4E}"/>
              </a:ext>
            </a:extLst>
          </p:cNvPr>
          <p:cNvCxnSpPr>
            <a:cxnSpLocks/>
          </p:cNvCxnSpPr>
          <p:nvPr/>
        </p:nvCxnSpPr>
        <p:spPr>
          <a:xfrm flipH="1">
            <a:off x="2344745" y="3237220"/>
            <a:ext cx="924716" cy="6734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3996B7EC-F2E2-41C8-B4EE-7943FA8A1908}"/>
              </a:ext>
            </a:extLst>
          </p:cNvPr>
          <p:cNvSpPr/>
          <p:nvPr/>
        </p:nvSpPr>
        <p:spPr>
          <a:xfrm>
            <a:off x="2333623" y="3910697"/>
            <a:ext cx="930277" cy="7005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n-SG" dirty="0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BBDF51F9-C62F-425C-8BA5-1882658D9C00}"/>
              </a:ext>
            </a:extLst>
          </p:cNvPr>
          <p:cNvCxnSpPr>
            <a:cxnSpLocks/>
          </p:cNvCxnSpPr>
          <p:nvPr/>
        </p:nvCxnSpPr>
        <p:spPr>
          <a:xfrm>
            <a:off x="2333623" y="3889692"/>
            <a:ext cx="930277" cy="7352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8B9349BC-89DD-42F4-8341-AB6D64AB2A47}"/>
              </a:ext>
            </a:extLst>
          </p:cNvPr>
          <p:cNvCxnSpPr>
            <a:cxnSpLocks/>
          </p:cNvCxnSpPr>
          <p:nvPr/>
        </p:nvCxnSpPr>
        <p:spPr>
          <a:xfrm flipH="1">
            <a:off x="2339184" y="3934397"/>
            <a:ext cx="924716" cy="6734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7B6E012D-F1E7-46C6-B89E-9010BA0C97D3}"/>
              </a:ext>
            </a:extLst>
          </p:cNvPr>
          <p:cNvSpPr/>
          <p:nvPr/>
        </p:nvSpPr>
        <p:spPr>
          <a:xfrm>
            <a:off x="2328062" y="4622247"/>
            <a:ext cx="930277" cy="7005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n-SG" dirty="0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9C16C153-6EA6-44E0-A179-DB88C8BAB5C8}"/>
              </a:ext>
            </a:extLst>
          </p:cNvPr>
          <p:cNvCxnSpPr>
            <a:cxnSpLocks/>
          </p:cNvCxnSpPr>
          <p:nvPr/>
        </p:nvCxnSpPr>
        <p:spPr>
          <a:xfrm>
            <a:off x="2328062" y="4601242"/>
            <a:ext cx="930277" cy="7352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B03D686E-2F39-4287-B956-0FBB69842082}"/>
              </a:ext>
            </a:extLst>
          </p:cNvPr>
          <p:cNvCxnSpPr>
            <a:cxnSpLocks/>
          </p:cNvCxnSpPr>
          <p:nvPr/>
        </p:nvCxnSpPr>
        <p:spPr>
          <a:xfrm flipH="1">
            <a:off x="2333623" y="4645947"/>
            <a:ext cx="924716" cy="6734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5642FAF2-B28C-40F2-9C39-69B4E17965BF}"/>
              </a:ext>
            </a:extLst>
          </p:cNvPr>
          <p:cNvSpPr/>
          <p:nvPr/>
        </p:nvSpPr>
        <p:spPr>
          <a:xfrm>
            <a:off x="7378700" y="2634469"/>
            <a:ext cx="1609725" cy="4000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Cancel Order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5AA8CD1-8074-4363-BA70-D1D5F7DB18C6}"/>
              </a:ext>
            </a:extLst>
          </p:cNvPr>
          <p:cNvSpPr/>
          <p:nvPr/>
        </p:nvSpPr>
        <p:spPr>
          <a:xfrm>
            <a:off x="7378700" y="3371466"/>
            <a:ext cx="1609725" cy="4000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Cancel Order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4A77461-0250-4E6A-88D3-DA15567A4922}"/>
              </a:ext>
            </a:extLst>
          </p:cNvPr>
          <p:cNvSpPr/>
          <p:nvPr/>
        </p:nvSpPr>
        <p:spPr>
          <a:xfrm>
            <a:off x="7378700" y="4056929"/>
            <a:ext cx="1609725" cy="4000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Cancel Order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8AD4BF08-1874-4188-934C-FA0BE1B6143B}"/>
              </a:ext>
            </a:extLst>
          </p:cNvPr>
          <p:cNvSpPr/>
          <p:nvPr/>
        </p:nvSpPr>
        <p:spPr>
          <a:xfrm>
            <a:off x="7378699" y="4781142"/>
            <a:ext cx="1609725" cy="4000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Cancel Order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6E236820-9285-464E-91C3-A03E97833BED}"/>
              </a:ext>
            </a:extLst>
          </p:cNvPr>
          <p:cNvSpPr/>
          <p:nvPr/>
        </p:nvSpPr>
        <p:spPr>
          <a:xfrm>
            <a:off x="348909" y="3443268"/>
            <a:ext cx="1416731" cy="2376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/>
              <a:t>My Purchases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86DA0702-CEA5-4632-8694-86C824501363}"/>
              </a:ext>
            </a:extLst>
          </p:cNvPr>
          <p:cNvSpPr/>
          <p:nvPr/>
        </p:nvSpPr>
        <p:spPr>
          <a:xfrm>
            <a:off x="5175890" y="1730483"/>
            <a:ext cx="1416731" cy="337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/>
              <a:t>Cancellation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2991035-AAF4-4453-A5C8-88C659A16075}"/>
              </a:ext>
            </a:extLst>
          </p:cNvPr>
          <p:cNvSpPr/>
          <p:nvPr/>
        </p:nvSpPr>
        <p:spPr>
          <a:xfrm>
            <a:off x="6597615" y="1736934"/>
            <a:ext cx="1416731" cy="33103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/>
              <a:t>Update Order Status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E647D9CF-E62A-46E7-9970-1C44D872A29B}"/>
              </a:ext>
            </a:extLst>
          </p:cNvPr>
          <p:cNvSpPr/>
          <p:nvPr/>
        </p:nvSpPr>
        <p:spPr>
          <a:xfrm>
            <a:off x="3762224" y="1729004"/>
            <a:ext cx="1416731" cy="3374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/>
              <a:t>View order history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8104ED1-01EF-4DDA-8136-A4C04DD7F545}"/>
              </a:ext>
            </a:extLst>
          </p:cNvPr>
          <p:cNvSpPr/>
          <p:nvPr/>
        </p:nvSpPr>
        <p:spPr>
          <a:xfrm>
            <a:off x="9374984" y="510837"/>
            <a:ext cx="1343025" cy="2571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00" dirty="0"/>
              <a:t>Login/Register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16B82B6-8ADA-4F2A-B443-DACCB3633542}"/>
              </a:ext>
            </a:extLst>
          </p:cNvPr>
          <p:cNvSpPr/>
          <p:nvPr/>
        </p:nvSpPr>
        <p:spPr>
          <a:xfrm>
            <a:off x="10832309" y="871535"/>
            <a:ext cx="771525" cy="2571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Cart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F8E1B08-8064-45D3-A7A4-F9A292AF7DA7}"/>
              </a:ext>
            </a:extLst>
          </p:cNvPr>
          <p:cNvSpPr/>
          <p:nvPr/>
        </p:nvSpPr>
        <p:spPr>
          <a:xfrm>
            <a:off x="9374984" y="867758"/>
            <a:ext cx="1343025" cy="2571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Search</a:t>
            </a:r>
          </a:p>
        </p:txBody>
      </p:sp>
    </p:spTree>
    <p:extLst>
      <p:ext uri="{BB962C8B-B14F-4D97-AF65-F5344CB8AC3E}">
        <p14:creationId xmlns:p14="http://schemas.microsoft.com/office/powerpoint/2010/main" val="30292816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302A75A-B115-43C2-B025-A1B200531CFE}"/>
              </a:ext>
            </a:extLst>
          </p:cNvPr>
          <p:cNvSpPr/>
          <p:nvPr/>
        </p:nvSpPr>
        <p:spPr>
          <a:xfrm>
            <a:off x="2333625" y="180975"/>
            <a:ext cx="6934200" cy="9620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Logo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40DD7DF-7CA3-466D-88F7-2B9395E47304}"/>
              </a:ext>
            </a:extLst>
          </p:cNvPr>
          <p:cNvCxnSpPr>
            <a:cxnSpLocks/>
          </p:cNvCxnSpPr>
          <p:nvPr/>
        </p:nvCxnSpPr>
        <p:spPr>
          <a:xfrm flipV="1">
            <a:off x="2333625" y="180976"/>
            <a:ext cx="6934200" cy="962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652EFF-7FBD-4D95-BDE1-2BC3D8AF4CE6}"/>
              </a:ext>
            </a:extLst>
          </p:cNvPr>
          <p:cNvCxnSpPr>
            <a:cxnSpLocks/>
          </p:cNvCxnSpPr>
          <p:nvPr/>
        </p:nvCxnSpPr>
        <p:spPr>
          <a:xfrm>
            <a:off x="2333625" y="180975"/>
            <a:ext cx="6934200" cy="962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A915579D-D3D4-4638-89C5-1B668B77B5DC}"/>
              </a:ext>
            </a:extLst>
          </p:cNvPr>
          <p:cNvSpPr/>
          <p:nvPr/>
        </p:nvSpPr>
        <p:spPr>
          <a:xfrm>
            <a:off x="3136109" y="1233485"/>
            <a:ext cx="1609725" cy="4000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Home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E1011D-A6BE-4E81-B70A-E81982B68488}"/>
              </a:ext>
            </a:extLst>
          </p:cNvPr>
          <p:cNvSpPr/>
          <p:nvPr/>
        </p:nvSpPr>
        <p:spPr>
          <a:xfrm>
            <a:off x="5050634" y="1233485"/>
            <a:ext cx="1609725" cy="4000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View Products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D0AB5E-AFE9-476F-92ED-E93D6E31AE8E}"/>
              </a:ext>
            </a:extLst>
          </p:cNvPr>
          <p:cNvSpPr/>
          <p:nvPr/>
        </p:nvSpPr>
        <p:spPr>
          <a:xfrm>
            <a:off x="6965159" y="1233485"/>
            <a:ext cx="1609725" cy="4000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Recipes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CCBF83F-B907-4839-BF50-EBD4298C6E44}"/>
              </a:ext>
            </a:extLst>
          </p:cNvPr>
          <p:cNvSpPr/>
          <p:nvPr/>
        </p:nvSpPr>
        <p:spPr>
          <a:xfrm>
            <a:off x="377484" y="2267436"/>
            <a:ext cx="1416731" cy="23764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My Account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B90DCED-8893-4EF5-9043-766ECBD853D8}"/>
              </a:ext>
            </a:extLst>
          </p:cNvPr>
          <p:cNvSpPr txBox="1"/>
          <p:nvPr/>
        </p:nvSpPr>
        <p:spPr>
          <a:xfrm>
            <a:off x="-50235" y="803754"/>
            <a:ext cx="15679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Order Status page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C019915-17EB-4638-B18B-09B750C3C762}"/>
              </a:ext>
            </a:extLst>
          </p:cNvPr>
          <p:cNvSpPr/>
          <p:nvPr/>
        </p:nvSpPr>
        <p:spPr>
          <a:xfrm>
            <a:off x="609713" y="2505083"/>
            <a:ext cx="1416731" cy="23764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Profile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D369529-D931-4EA2-9E68-635B6F029B1C}"/>
              </a:ext>
            </a:extLst>
          </p:cNvPr>
          <p:cNvSpPr/>
          <p:nvPr/>
        </p:nvSpPr>
        <p:spPr>
          <a:xfrm>
            <a:off x="609711" y="2736526"/>
            <a:ext cx="1416731" cy="23764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Address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75FB41A-5B21-4174-91BF-EAA0EE68F730}"/>
              </a:ext>
            </a:extLst>
          </p:cNvPr>
          <p:cNvSpPr/>
          <p:nvPr/>
        </p:nvSpPr>
        <p:spPr>
          <a:xfrm>
            <a:off x="609710" y="2974173"/>
            <a:ext cx="1416731" cy="45933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Change Password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C668D9B-2371-4E1F-944C-DAA26BFFF901}"/>
              </a:ext>
            </a:extLst>
          </p:cNvPr>
          <p:cNvSpPr/>
          <p:nvPr/>
        </p:nvSpPr>
        <p:spPr>
          <a:xfrm>
            <a:off x="208214" y="231585"/>
            <a:ext cx="371669" cy="4114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900" dirty="0"/>
              <a:t>Twitter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06FC8C6-1A13-479C-8479-75BFE4DEE0D6}"/>
              </a:ext>
            </a:extLst>
          </p:cNvPr>
          <p:cNvSpPr/>
          <p:nvPr/>
        </p:nvSpPr>
        <p:spPr>
          <a:xfrm>
            <a:off x="733232" y="250777"/>
            <a:ext cx="371669" cy="4114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900" dirty="0"/>
              <a:t>Instagram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056BDC5-FF2E-405E-8EEF-FE7E961555A9}"/>
              </a:ext>
            </a:extLst>
          </p:cNvPr>
          <p:cNvSpPr/>
          <p:nvPr/>
        </p:nvSpPr>
        <p:spPr>
          <a:xfrm>
            <a:off x="1258250" y="231584"/>
            <a:ext cx="371669" cy="4114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800" dirty="0"/>
              <a:t>Facebook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33BC595-6490-4143-9697-A9E1210659DD}"/>
              </a:ext>
            </a:extLst>
          </p:cNvPr>
          <p:cNvSpPr/>
          <p:nvPr/>
        </p:nvSpPr>
        <p:spPr>
          <a:xfrm>
            <a:off x="0" y="6600825"/>
            <a:ext cx="12192000" cy="2571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Footer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096C408-6298-4D34-9A24-F5BC98619696}"/>
              </a:ext>
            </a:extLst>
          </p:cNvPr>
          <p:cNvSpPr/>
          <p:nvPr/>
        </p:nvSpPr>
        <p:spPr>
          <a:xfrm>
            <a:off x="0" y="5753100"/>
            <a:ext cx="12192000" cy="85623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F27FFA8-DCDF-4A45-B16C-B0D12F06E57A}"/>
              </a:ext>
            </a:extLst>
          </p:cNvPr>
          <p:cNvSpPr/>
          <p:nvPr/>
        </p:nvSpPr>
        <p:spPr>
          <a:xfrm>
            <a:off x="5357722" y="5989921"/>
            <a:ext cx="371669" cy="4114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900" dirty="0"/>
              <a:t>Twitter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692623A-2CD6-44E2-878A-F9C4D1F9F6D7}"/>
              </a:ext>
            </a:extLst>
          </p:cNvPr>
          <p:cNvSpPr/>
          <p:nvPr/>
        </p:nvSpPr>
        <p:spPr>
          <a:xfrm>
            <a:off x="5882740" y="6009113"/>
            <a:ext cx="371669" cy="4114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900" dirty="0"/>
              <a:t>Instagram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F6191CD-1B5B-462A-BA03-D6E55279D7F3}"/>
              </a:ext>
            </a:extLst>
          </p:cNvPr>
          <p:cNvSpPr/>
          <p:nvPr/>
        </p:nvSpPr>
        <p:spPr>
          <a:xfrm>
            <a:off x="6407758" y="5989920"/>
            <a:ext cx="371669" cy="4114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800" dirty="0"/>
              <a:t>Facebook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C3DA14B-844E-4931-A0AA-576913EB335C}"/>
              </a:ext>
            </a:extLst>
          </p:cNvPr>
          <p:cNvCxnSpPr>
            <a:cxnSpLocks/>
          </p:cNvCxnSpPr>
          <p:nvPr/>
        </p:nvCxnSpPr>
        <p:spPr>
          <a:xfrm>
            <a:off x="977457" y="5989920"/>
            <a:ext cx="3489773" cy="5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F27AAAB-A1FA-4700-AED5-9EBC7ADE50C0}"/>
              </a:ext>
            </a:extLst>
          </p:cNvPr>
          <p:cNvCxnSpPr>
            <a:cxnSpLocks/>
          </p:cNvCxnSpPr>
          <p:nvPr/>
        </p:nvCxnSpPr>
        <p:spPr>
          <a:xfrm>
            <a:off x="977456" y="6169016"/>
            <a:ext cx="3489773" cy="5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A0DB60B-BC6E-4DDB-8934-31F9E90083F4}"/>
              </a:ext>
            </a:extLst>
          </p:cNvPr>
          <p:cNvCxnSpPr>
            <a:cxnSpLocks/>
          </p:cNvCxnSpPr>
          <p:nvPr/>
        </p:nvCxnSpPr>
        <p:spPr>
          <a:xfrm>
            <a:off x="977456" y="6348112"/>
            <a:ext cx="3489773" cy="5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AD41AB0-ADD1-4D73-9BEC-EACCC095B814}"/>
              </a:ext>
            </a:extLst>
          </p:cNvPr>
          <p:cNvCxnSpPr>
            <a:cxnSpLocks/>
          </p:cNvCxnSpPr>
          <p:nvPr/>
        </p:nvCxnSpPr>
        <p:spPr>
          <a:xfrm>
            <a:off x="7724771" y="6001625"/>
            <a:ext cx="3489773" cy="5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0DD03BF-61EB-49DD-84E1-EC946BA1E77C}"/>
              </a:ext>
            </a:extLst>
          </p:cNvPr>
          <p:cNvCxnSpPr>
            <a:cxnSpLocks/>
          </p:cNvCxnSpPr>
          <p:nvPr/>
        </p:nvCxnSpPr>
        <p:spPr>
          <a:xfrm>
            <a:off x="7724770" y="6180721"/>
            <a:ext cx="3489773" cy="5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FA8817A-0E5B-4174-8290-E8EDFD9AE27E}"/>
              </a:ext>
            </a:extLst>
          </p:cNvPr>
          <p:cNvCxnSpPr>
            <a:cxnSpLocks/>
          </p:cNvCxnSpPr>
          <p:nvPr/>
        </p:nvCxnSpPr>
        <p:spPr>
          <a:xfrm>
            <a:off x="7724770" y="6359817"/>
            <a:ext cx="3489773" cy="5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D2DF6C7C-53CE-4FAD-90BC-22F17F76F29D}"/>
              </a:ext>
            </a:extLst>
          </p:cNvPr>
          <p:cNvSpPr/>
          <p:nvPr/>
        </p:nvSpPr>
        <p:spPr>
          <a:xfrm>
            <a:off x="3674253" y="2183188"/>
            <a:ext cx="4416973" cy="23764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Search by Name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379972E-7125-485D-A54E-01BAA4E2279C}"/>
              </a:ext>
            </a:extLst>
          </p:cNvPr>
          <p:cNvSpPr/>
          <p:nvPr/>
        </p:nvSpPr>
        <p:spPr>
          <a:xfrm>
            <a:off x="2333626" y="2502265"/>
            <a:ext cx="6934200" cy="7005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SG" dirty="0"/>
              <a:t>	XXXXX		Refunded $XX.XX	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DB27ADF-9AE6-4325-AFFA-71A534AC721E}"/>
              </a:ext>
            </a:extLst>
          </p:cNvPr>
          <p:cNvSpPr/>
          <p:nvPr/>
        </p:nvSpPr>
        <p:spPr>
          <a:xfrm>
            <a:off x="2333625" y="3216463"/>
            <a:ext cx="6934200" cy="7005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SG" dirty="0"/>
              <a:t>XXXXXXX  XXX		Delivered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4483B9E-46C3-4D9E-9103-2EA786095B5F}"/>
              </a:ext>
            </a:extLst>
          </p:cNvPr>
          <p:cNvSpPr/>
          <p:nvPr/>
        </p:nvSpPr>
        <p:spPr>
          <a:xfrm>
            <a:off x="2333625" y="3906961"/>
            <a:ext cx="6934200" cy="7005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SG" dirty="0"/>
              <a:t>XXXXXXX  XXXXXXXXXXX	Delivering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A15F835-8593-4D4B-8CCC-38D6451B6380}"/>
              </a:ext>
            </a:extLst>
          </p:cNvPr>
          <p:cNvSpPr/>
          <p:nvPr/>
        </p:nvSpPr>
        <p:spPr>
          <a:xfrm>
            <a:off x="2333625" y="4622247"/>
            <a:ext cx="6934200" cy="7005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SG" dirty="0"/>
              <a:t>XXXXXXX  XXXXXXXXXXX	Refunded $XX.XX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51771F9-C1AB-41CD-9599-7FABE803BB7F}"/>
              </a:ext>
            </a:extLst>
          </p:cNvPr>
          <p:cNvSpPr/>
          <p:nvPr/>
        </p:nvSpPr>
        <p:spPr>
          <a:xfrm>
            <a:off x="2339184" y="2513204"/>
            <a:ext cx="930277" cy="7005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n-SG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E5C8EBE-F173-426C-A358-AC9DF175BD91}"/>
              </a:ext>
            </a:extLst>
          </p:cNvPr>
          <p:cNvCxnSpPr>
            <a:cxnSpLocks/>
          </p:cNvCxnSpPr>
          <p:nvPr/>
        </p:nvCxnSpPr>
        <p:spPr>
          <a:xfrm>
            <a:off x="2339184" y="2492199"/>
            <a:ext cx="930277" cy="7352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4013251-B2A3-4AE6-A83A-60661453D84F}"/>
              </a:ext>
            </a:extLst>
          </p:cNvPr>
          <p:cNvCxnSpPr>
            <a:cxnSpLocks/>
          </p:cNvCxnSpPr>
          <p:nvPr/>
        </p:nvCxnSpPr>
        <p:spPr>
          <a:xfrm flipH="1">
            <a:off x="2344745" y="2536904"/>
            <a:ext cx="924716" cy="6734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54209066-0428-46B3-9B95-47B300410280}"/>
              </a:ext>
            </a:extLst>
          </p:cNvPr>
          <p:cNvSpPr/>
          <p:nvPr/>
        </p:nvSpPr>
        <p:spPr>
          <a:xfrm>
            <a:off x="2339184" y="3213520"/>
            <a:ext cx="930277" cy="7005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n-SG" dirty="0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27BEA1AC-A819-4AB8-B22E-C32EBCDC3BFE}"/>
              </a:ext>
            </a:extLst>
          </p:cNvPr>
          <p:cNvCxnSpPr>
            <a:cxnSpLocks/>
          </p:cNvCxnSpPr>
          <p:nvPr/>
        </p:nvCxnSpPr>
        <p:spPr>
          <a:xfrm>
            <a:off x="2339184" y="3192515"/>
            <a:ext cx="930277" cy="7352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B46C8B1-640A-4525-AA20-5EC107C77D4E}"/>
              </a:ext>
            </a:extLst>
          </p:cNvPr>
          <p:cNvCxnSpPr>
            <a:cxnSpLocks/>
          </p:cNvCxnSpPr>
          <p:nvPr/>
        </p:nvCxnSpPr>
        <p:spPr>
          <a:xfrm flipH="1">
            <a:off x="2344745" y="3237220"/>
            <a:ext cx="924716" cy="6734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3996B7EC-F2E2-41C8-B4EE-7943FA8A1908}"/>
              </a:ext>
            </a:extLst>
          </p:cNvPr>
          <p:cNvSpPr/>
          <p:nvPr/>
        </p:nvSpPr>
        <p:spPr>
          <a:xfrm>
            <a:off x="2333623" y="3910697"/>
            <a:ext cx="930277" cy="7005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n-SG" dirty="0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BBDF51F9-C62F-425C-8BA5-1882658D9C00}"/>
              </a:ext>
            </a:extLst>
          </p:cNvPr>
          <p:cNvCxnSpPr>
            <a:cxnSpLocks/>
          </p:cNvCxnSpPr>
          <p:nvPr/>
        </p:nvCxnSpPr>
        <p:spPr>
          <a:xfrm>
            <a:off x="2333623" y="3889692"/>
            <a:ext cx="930277" cy="7352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8B9349BC-89DD-42F4-8341-AB6D64AB2A47}"/>
              </a:ext>
            </a:extLst>
          </p:cNvPr>
          <p:cNvCxnSpPr>
            <a:cxnSpLocks/>
          </p:cNvCxnSpPr>
          <p:nvPr/>
        </p:nvCxnSpPr>
        <p:spPr>
          <a:xfrm flipH="1">
            <a:off x="2339184" y="3934397"/>
            <a:ext cx="924716" cy="6734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7B6E012D-F1E7-46C6-B89E-9010BA0C97D3}"/>
              </a:ext>
            </a:extLst>
          </p:cNvPr>
          <p:cNvSpPr/>
          <p:nvPr/>
        </p:nvSpPr>
        <p:spPr>
          <a:xfrm>
            <a:off x="2328062" y="4622247"/>
            <a:ext cx="930277" cy="7005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n-SG" dirty="0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9C16C153-6EA6-44E0-A179-DB88C8BAB5C8}"/>
              </a:ext>
            </a:extLst>
          </p:cNvPr>
          <p:cNvCxnSpPr>
            <a:cxnSpLocks/>
          </p:cNvCxnSpPr>
          <p:nvPr/>
        </p:nvCxnSpPr>
        <p:spPr>
          <a:xfrm>
            <a:off x="2328062" y="4601242"/>
            <a:ext cx="930277" cy="7352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B03D686E-2F39-4287-B956-0FBB69842082}"/>
              </a:ext>
            </a:extLst>
          </p:cNvPr>
          <p:cNvCxnSpPr>
            <a:cxnSpLocks/>
          </p:cNvCxnSpPr>
          <p:nvPr/>
        </p:nvCxnSpPr>
        <p:spPr>
          <a:xfrm flipH="1">
            <a:off x="2333623" y="4645947"/>
            <a:ext cx="924716" cy="6734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324FABBA-0DCD-4B0C-9EC9-CB320CD9AAC2}"/>
              </a:ext>
            </a:extLst>
          </p:cNvPr>
          <p:cNvSpPr/>
          <p:nvPr/>
        </p:nvSpPr>
        <p:spPr>
          <a:xfrm>
            <a:off x="8091226" y="2736526"/>
            <a:ext cx="1040074" cy="3061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800" dirty="0"/>
              <a:t>View Order Details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1226D711-9D9E-428A-BEDC-49ACE0ED27EA}"/>
              </a:ext>
            </a:extLst>
          </p:cNvPr>
          <p:cNvSpPr/>
          <p:nvPr/>
        </p:nvSpPr>
        <p:spPr>
          <a:xfrm>
            <a:off x="8091226" y="3409666"/>
            <a:ext cx="1040074" cy="3061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800" dirty="0"/>
              <a:t>View Order Details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36016BD-C586-4297-8B23-6170CCF2BF82}"/>
              </a:ext>
            </a:extLst>
          </p:cNvPr>
          <p:cNvSpPr/>
          <p:nvPr/>
        </p:nvSpPr>
        <p:spPr>
          <a:xfrm>
            <a:off x="8091226" y="4095791"/>
            <a:ext cx="1040074" cy="3061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800" dirty="0"/>
              <a:t>View Order Details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AB5E55E0-BD80-4E73-B682-9A58EEA922CD}"/>
              </a:ext>
            </a:extLst>
          </p:cNvPr>
          <p:cNvSpPr/>
          <p:nvPr/>
        </p:nvSpPr>
        <p:spPr>
          <a:xfrm>
            <a:off x="8091226" y="4781309"/>
            <a:ext cx="1040074" cy="3061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800" dirty="0"/>
              <a:t>View Order Details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4913010-54D4-4101-965F-936F9B35BDE8}"/>
              </a:ext>
            </a:extLst>
          </p:cNvPr>
          <p:cNvSpPr/>
          <p:nvPr/>
        </p:nvSpPr>
        <p:spPr>
          <a:xfrm>
            <a:off x="348909" y="3443268"/>
            <a:ext cx="1416731" cy="2376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/>
              <a:t>My Purchases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F6DFD170-1748-49CD-989A-843D9FD1DF95}"/>
              </a:ext>
            </a:extLst>
          </p:cNvPr>
          <p:cNvSpPr/>
          <p:nvPr/>
        </p:nvSpPr>
        <p:spPr>
          <a:xfrm>
            <a:off x="5175890" y="1730483"/>
            <a:ext cx="1416731" cy="3374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/>
              <a:t>Cancellation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2428D7D7-DE80-4B51-AF78-0AD1BE0125F0}"/>
              </a:ext>
            </a:extLst>
          </p:cNvPr>
          <p:cNvSpPr/>
          <p:nvPr/>
        </p:nvSpPr>
        <p:spPr>
          <a:xfrm>
            <a:off x="6597615" y="1736934"/>
            <a:ext cx="1416731" cy="331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/>
              <a:t>Update Order Status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7E31924-7B95-4E85-8E78-443D6DEE2CBC}"/>
              </a:ext>
            </a:extLst>
          </p:cNvPr>
          <p:cNvSpPr/>
          <p:nvPr/>
        </p:nvSpPr>
        <p:spPr>
          <a:xfrm>
            <a:off x="3762224" y="1729004"/>
            <a:ext cx="1416731" cy="3374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/>
              <a:t>View order history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94EBCA7-5F6B-4F60-A0F1-F795B7A0C33C}"/>
              </a:ext>
            </a:extLst>
          </p:cNvPr>
          <p:cNvSpPr/>
          <p:nvPr/>
        </p:nvSpPr>
        <p:spPr>
          <a:xfrm>
            <a:off x="9374984" y="510837"/>
            <a:ext cx="1343025" cy="2571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00" dirty="0"/>
              <a:t>Login/Register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D81CB3B-2B49-4200-9371-105758B3312E}"/>
              </a:ext>
            </a:extLst>
          </p:cNvPr>
          <p:cNvSpPr/>
          <p:nvPr/>
        </p:nvSpPr>
        <p:spPr>
          <a:xfrm>
            <a:off x="10832309" y="871535"/>
            <a:ext cx="771525" cy="2571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Cart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82520B93-0FC1-4F98-A349-9BB515B8E4D4}"/>
              </a:ext>
            </a:extLst>
          </p:cNvPr>
          <p:cNvSpPr/>
          <p:nvPr/>
        </p:nvSpPr>
        <p:spPr>
          <a:xfrm>
            <a:off x="9374984" y="867758"/>
            <a:ext cx="1343025" cy="2571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Search</a:t>
            </a:r>
          </a:p>
        </p:txBody>
      </p:sp>
    </p:spTree>
    <p:extLst>
      <p:ext uri="{BB962C8B-B14F-4D97-AF65-F5344CB8AC3E}">
        <p14:creationId xmlns:p14="http://schemas.microsoft.com/office/powerpoint/2010/main" val="15919619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302A75A-B115-43C2-B025-A1B200531CFE}"/>
              </a:ext>
            </a:extLst>
          </p:cNvPr>
          <p:cNvSpPr/>
          <p:nvPr/>
        </p:nvSpPr>
        <p:spPr>
          <a:xfrm>
            <a:off x="2333625" y="180975"/>
            <a:ext cx="6934200" cy="9620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Logo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40DD7DF-7CA3-466D-88F7-2B9395E47304}"/>
              </a:ext>
            </a:extLst>
          </p:cNvPr>
          <p:cNvCxnSpPr>
            <a:cxnSpLocks/>
          </p:cNvCxnSpPr>
          <p:nvPr/>
        </p:nvCxnSpPr>
        <p:spPr>
          <a:xfrm flipV="1">
            <a:off x="2333625" y="180976"/>
            <a:ext cx="6934200" cy="962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694F64A2-4A1D-424B-A39B-1F93610C2FA1}"/>
              </a:ext>
            </a:extLst>
          </p:cNvPr>
          <p:cNvSpPr/>
          <p:nvPr/>
        </p:nvSpPr>
        <p:spPr>
          <a:xfrm>
            <a:off x="10828780" y="867757"/>
            <a:ext cx="771525" cy="257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Cart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652EFF-7FBD-4D95-BDE1-2BC3D8AF4CE6}"/>
              </a:ext>
            </a:extLst>
          </p:cNvPr>
          <p:cNvCxnSpPr>
            <a:cxnSpLocks/>
          </p:cNvCxnSpPr>
          <p:nvPr/>
        </p:nvCxnSpPr>
        <p:spPr>
          <a:xfrm>
            <a:off x="2333625" y="180975"/>
            <a:ext cx="6934200" cy="962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B90DCED-8893-4EF5-9043-766ECBD853D8}"/>
              </a:ext>
            </a:extLst>
          </p:cNvPr>
          <p:cNvSpPr txBox="1"/>
          <p:nvPr/>
        </p:nvSpPr>
        <p:spPr>
          <a:xfrm>
            <a:off x="-50235" y="803754"/>
            <a:ext cx="1567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Cart page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C668D9B-2371-4E1F-944C-DAA26BFFF901}"/>
              </a:ext>
            </a:extLst>
          </p:cNvPr>
          <p:cNvSpPr/>
          <p:nvPr/>
        </p:nvSpPr>
        <p:spPr>
          <a:xfrm>
            <a:off x="208214" y="231585"/>
            <a:ext cx="371669" cy="4114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900" dirty="0"/>
              <a:t>Twitter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06FC8C6-1A13-479C-8479-75BFE4DEE0D6}"/>
              </a:ext>
            </a:extLst>
          </p:cNvPr>
          <p:cNvSpPr/>
          <p:nvPr/>
        </p:nvSpPr>
        <p:spPr>
          <a:xfrm>
            <a:off x="733232" y="250777"/>
            <a:ext cx="371669" cy="4114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900" dirty="0"/>
              <a:t>Instagram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056BDC5-FF2E-405E-8EEF-FE7E961555A9}"/>
              </a:ext>
            </a:extLst>
          </p:cNvPr>
          <p:cNvSpPr/>
          <p:nvPr/>
        </p:nvSpPr>
        <p:spPr>
          <a:xfrm>
            <a:off x="1258250" y="231584"/>
            <a:ext cx="371669" cy="4114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800" dirty="0"/>
              <a:t>Facebook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33BC595-6490-4143-9697-A9E1210659DD}"/>
              </a:ext>
            </a:extLst>
          </p:cNvPr>
          <p:cNvSpPr/>
          <p:nvPr/>
        </p:nvSpPr>
        <p:spPr>
          <a:xfrm>
            <a:off x="0" y="6600825"/>
            <a:ext cx="12192000" cy="2571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Footer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096C408-6298-4D34-9A24-F5BC98619696}"/>
              </a:ext>
            </a:extLst>
          </p:cNvPr>
          <p:cNvSpPr/>
          <p:nvPr/>
        </p:nvSpPr>
        <p:spPr>
          <a:xfrm>
            <a:off x="0" y="5753100"/>
            <a:ext cx="12192000" cy="85623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F27FFA8-DCDF-4A45-B16C-B0D12F06E57A}"/>
              </a:ext>
            </a:extLst>
          </p:cNvPr>
          <p:cNvSpPr/>
          <p:nvPr/>
        </p:nvSpPr>
        <p:spPr>
          <a:xfrm>
            <a:off x="5357722" y="5989921"/>
            <a:ext cx="371669" cy="4114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900" dirty="0"/>
              <a:t>Twitter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692623A-2CD6-44E2-878A-F9C4D1F9F6D7}"/>
              </a:ext>
            </a:extLst>
          </p:cNvPr>
          <p:cNvSpPr/>
          <p:nvPr/>
        </p:nvSpPr>
        <p:spPr>
          <a:xfrm>
            <a:off x="5882740" y="6009113"/>
            <a:ext cx="371669" cy="4114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900" dirty="0"/>
              <a:t>Instagram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F6191CD-1B5B-462A-BA03-D6E55279D7F3}"/>
              </a:ext>
            </a:extLst>
          </p:cNvPr>
          <p:cNvSpPr/>
          <p:nvPr/>
        </p:nvSpPr>
        <p:spPr>
          <a:xfrm>
            <a:off x="6407758" y="5989920"/>
            <a:ext cx="371669" cy="4114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800" dirty="0"/>
              <a:t>Facebook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C3DA14B-844E-4931-A0AA-576913EB335C}"/>
              </a:ext>
            </a:extLst>
          </p:cNvPr>
          <p:cNvCxnSpPr>
            <a:cxnSpLocks/>
          </p:cNvCxnSpPr>
          <p:nvPr/>
        </p:nvCxnSpPr>
        <p:spPr>
          <a:xfrm>
            <a:off x="977457" y="5989920"/>
            <a:ext cx="3489773" cy="5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F27AAAB-A1FA-4700-AED5-9EBC7ADE50C0}"/>
              </a:ext>
            </a:extLst>
          </p:cNvPr>
          <p:cNvCxnSpPr>
            <a:cxnSpLocks/>
          </p:cNvCxnSpPr>
          <p:nvPr/>
        </p:nvCxnSpPr>
        <p:spPr>
          <a:xfrm>
            <a:off x="977456" y="6169016"/>
            <a:ext cx="3489773" cy="5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A0DB60B-BC6E-4DDB-8934-31F9E90083F4}"/>
              </a:ext>
            </a:extLst>
          </p:cNvPr>
          <p:cNvCxnSpPr>
            <a:cxnSpLocks/>
          </p:cNvCxnSpPr>
          <p:nvPr/>
        </p:nvCxnSpPr>
        <p:spPr>
          <a:xfrm>
            <a:off x="977456" y="6348112"/>
            <a:ext cx="3489773" cy="5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AD41AB0-ADD1-4D73-9BEC-EACCC095B814}"/>
              </a:ext>
            </a:extLst>
          </p:cNvPr>
          <p:cNvCxnSpPr>
            <a:cxnSpLocks/>
          </p:cNvCxnSpPr>
          <p:nvPr/>
        </p:nvCxnSpPr>
        <p:spPr>
          <a:xfrm>
            <a:off x="7724771" y="6001625"/>
            <a:ext cx="3489773" cy="5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0DD03BF-61EB-49DD-84E1-EC946BA1E77C}"/>
              </a:ext>
            </a:extLst>
          </p:cNvPr>
          <p:cNvCxnSpPr>
            <a:cxnSpLocks/>
          </p:cNvCxnSpPr>
          <p:nvPr/>
        </p:nvCxnSpPr>
        <p:spPr>
          <a:xfrm>
            <a:off x="7724770" y="6180721"/>
            <a:ext cx="3489773" cy="5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FA8817A-0E5B-4174-8290-E8EDFD9AE27E}"/>
              </a:ext>
            </a:extLst>
          </p:cNvPr>
          <p:cNvCxnSpPr>
            <a:cxnSpLocks/>
          </p:cNvCxnSpPr>
          <p:nvPr/>
        </p:nvCxnSpPr>
        <p:spPr>
          <a:xfrm>
            <a:off x="7724770" y="6359817"/>
            <a:ext cx="3489773" cy="5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35F63EA1-3EC2-4007-B1B4-3D61C149CBCA}"/>
              </a:ext>
            </a:extLst>
          </p:cNvPr>
          <p:cNvSpPr/>
          <p:nvPr/>
        </p:nvSpPr>
        <p:spPr>
          <a:xfrm>
            <a:off x="2425642" y="1253662"/>
            <a:ext cx="1349405" cy="2991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00" dirty="0"/>
              <a:t>Product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2B1431A-DA2C-4081-9B3A-4CB295FEFF84}"/>
              </a:ext>
            </a:extLst>
          </p:cNvPr>
          <p:cNvSpPr/>
          <p:nvPr/>
        </p:nvSpPr>
        <p:spPr>
          <a:xfrm>
            <a:off x="3775047" y="1253662"/>
            <a:ext cx="1349405" cy="2991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00" dirty="0"/>
              <a:t>Cost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3AF8CB34-1933-4B2B-B603-89C21EA26912}"/>
              </a:ext>
            </a:extLst>
          </p:cNvPr>
          <p:cNvSpPr/>
          <p:nvPr/>
        </p:nvSpPr>
        <p:spPr>
          <a:xfrm>
            <a:off x="5124452" y="1253662"/>
            <a:ext cx="1349405" cy="2991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00" dirty="0"/>
              <a:t>Quantity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B3BAB826-019A-4282-A2F2-B48F25F0E3B1}"/>
              </a:ext>
            </a:extLst>
          </p:cNvPr>
          <p:cNvSpPr/>
          <p:nvPr/>
        </p:nvSpPr>
        <p:spPr>
          <a:xfrm>
            <a:off x="6473857" y="1249454"/>
            <a:ext cx="1349405" cy="2991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00" dirty="0"/>
              <a:t>Total Price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976EA9D-0088-44A9-8866-D80AE706A854}"/>
              </a:ext>
            </a:extLst>
          </p:cNvPr>
          <p:cNvSpPr/>
          <p:nvPr/>
        </p:nvSpPr>
        <p:spPr>
          <a:xfrm>
            <a:off x="7823262" y="1249454"/>
            <a:ext cx="1349405" cy="2991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00" dirty="0"/>
              <a:t>Actions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C5B1E36-0C89-4C62-B7B0-BDEC9F34EFD5}"/>
              </a:ext>
            </a:extLst>
          </p:cNvPr>
          <p:cNvSpPr/>
          <p:nvPr/>
        </p:nvSpPr>
        <p:spPr>
          <a:xfrm>
            <a:off x="1629919" y="1778725"/>
            <a:ext cx="8450323" cy="1362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SG" sz="1000" dirty="0"/>
              <a:t>	            XXXXXXXXX                $XX.XX			                      $XX.XX	Delete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17CA1FA-61C9-49A2-A991-4BD76A444A3D}"/>
              </a:ext>
            </a:extLst>
          </p:cNvPr>
          <p:cNvSpPr/>
          <p:nvPr/>
        </p:nvSpPr>
        <p:spPr>
          <a:xfrm>
            <a:off x="1741067" y="1877106"/>
            <a:ext cx="1185115" cy="11660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00" dirty="0"/>
              <a:t>Product Photo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D1712CBA-C928-454B-8F69-C7D294B0A0E4}"/>
              </a:ext>
            </a:extLst>
          </p:cNvPr>
          <p:cNvCxnSpPr>
            <a:cxnSpLocks/>
          </p:cNvCxnSpPr>
          <p:nvPr/>
        </p:nvCxnSpPr>
        <p:spPr>
          <a:xfrm flipV="1">
            <a:off x="1741067" y="1877106"/>
            <a:ext cx="1185115" cy="11660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E380E060-53EA-4EFF-9C9A-0E4512C188A6}"/>
              </a:ext>
            </a:extLst>
          </p:cNvPr>
          <p:cNvCxnSpPr>
            <a:cxnSpLocks/>
          </p:cNvCxnSpPr>
          <p:nvPr/>
        </p:nvCxnSpPr>
        <p:spPr>
          <a:xfrm>
            <a:off x="1759093" y="1877105"/>
            <a:ext cx="1185115" cy="11660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E6AA1081-1D7D-4A48-B17C-6083A0107BE6}"/>
              </a:ext>
            </a:extLst>
          </p:cNvPr>
          <p:cNvSpPr/>
          <p:nvPr/>
        </p:nvSpPr>
        <p:spPr>
          <a:xfrm>
            <a:off x="5291096" y="2310581"/>
            <a:ext cx="1016115" cy="2991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00" dirty="0"/>
              <a:t>-      1     +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084F5F72-7020-40B7-9C6D-FF6FA480C72A}"/>
              </a:ext>
            </a:extLst>
          </p:cNvPr>
          <p:cNvSpPr/>
          <p:nvPr/>
        </p:nvSpPr>
        <p:spPr>
          <a:xfrm>
            <a:off x="1629919" y="3141555"/>
            <a:ext cx="8450323" cy="1362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SG" sz="1000" dirty="0"/>
              <a:t>	            XXXXXXXXX                $XX.XX			                      $XX.XX	Delete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B1A0EF8-BC57-424D-B261-138B4023BE29}"/>
              </a:ext>
            </a:extLst>
          </p:cNvPr>
          <p:cNvSpPr/>
          <p:nvPr/>
        </p:nvSpPr>
        <p:spPr>
          <a:xfrm>
            <a:off x="1741067" y="3239936"/>
            <a:ext cx="1185115" cy="11660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00" dirty="0"/>
              <a:t>Product Photo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32BD09F9-0EED-4B56-B73D-CF15761F0DF4}"/>
              </a:ext>
            </a:extLst>
          </p:cNvPr>
          <p:cNvCxnSpPr>
            <a:cxnSpLocks/>
          </p:cNvCxnSpPr>
          <p:nvPr/>
        </p:nvCxnSpPr>
        <p:spPr>
          <a:xfrm flipV="1">
            <a:off x="1741067" y="3239936"/>
            <a:ext cx="1185115" cy="11660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67666C92-1B32-4E36-9EC0-E9829929A567}"/>
              </a:ext>
            </a:extLst>
          </p:cNvPr>
          <p:cNvCxnSpPr>
            <a:cxnSpLocks/>
          </p:cNvCxnSpPr>
          <p:nvPr/>
        </p:nvCxnSpPr>
        <p:spPr>
          <a:xfrm>
            <a:off x="1759093" y="3239935"/>
            <a:ext cx="1185115" cy="11660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D90EDE08-F134-4E9E-9F22-74D9F330E27E}"/>
              </a:ext>
            </a:extLst>
          </p:cNvPr>
          <p:cNvSpPr/>
          <p:nvPr/>
        </p:nvSpPr>
        <p:spPr>
          <a:xfrm>
            <a:off x="5291096" y="3673411"/>
            <a:ext cx="1016115" cy="2991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00" dirty="0"/>
              <a:t>-      1     +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F2AB56B3-2629-4AE0-B51E-B05FC8148B6A}"/>
              </a:ext>
            </a:extLst>
          </p:cNvPr>
          <p:cNvSpPr/>
          <p:nvPr/>
        </p:nvSpPr>
        <p:spPr>
          <a:xfrm>
            <a:off x="5462238" y="5001604"/>
            <a:ext cx="2023237" cy="2991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00" dirty="0"/>
              <a:t>Continue Browsing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FDC3AE40-B4DF-45D6-A822-E55AF61DB197}"/>
              </a:ext>
            </a:extLst>
          </p:cNvPr>
          <p:cNvSpPr/>
          <p:nvPr/>
        </p:nvSpPr>
        <p:spPr>
          <a:xfrm>
            <a:off x="7823262" y="5001604"/>
            <a:ext cx="2023237" cy="2991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00" dirty="0"/>
              <a:t>Checkout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B7C4A7B-AFFB-4958-8D01-33105D88B8FA}"/>
              </a:ext>
            </a:extLst>
          </p:cNvPr>
          <p:cNvSpPr/>
          <p:nvPr/>
        </p:nvSpPr>
        <p:spPr>
          <a:xfrm>
            <a:off x="9374984" y="510837"/>
            <a:ext cx="1343025" cy="2571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00" dirty="0"/>
              <a:t>Login/Register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D27594F-4C27-4C3B-8410-40E3ED013B5C}"/>
              </a:ext>
            </a:extLst>
          </p:cNvPr>
          <p:cNvSpPr/>
          <p:nvPr/>
        </p:nvSpPr>
        <p:spPr>
          <a:xfrm>
            <a:off x="9374984" y="867758"/>
            <a:ext cx="1343025" cy="2571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Search</a:t>
            </a:r>
          </a:p>
        </p:txBody>
      </p:sp>
    </p:spTree>
    <p:extLst>
      <p:ext uri="{BB962C8B-B14F-4D97-AF65-F5344CB8AC3E}">
        <p14:creationId xmlns:p14="http://schemas.microsoft.com/office/powerpoint/2010/main" val="4880460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302A75A-B115-43C2-B025-A1B200531CFE}"/>
              </a:ext>
            </a:extLst>
          </p:cNvPr>
          <p:cNvSpPr/>
          <p:nvPr/>
        </p:nvSpPr>
        <p:spPr>
          <a:xfrm>
            <a:off x="2333625" y="180975"/>
            <a:ext cx="6934200" cy="9620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Logo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40DD7DF-7CA3-466D-88F7-2B9395E47304}"/>
              </a:ext>
            </a:extLst>
          </p:cNvPr>
          <p:cNvCxnSpPr>
            <a:cxnSpLocks/>
          </p:cNvCxnSpPr>
          <p:nvPr/>
        </p:nvCxnSpPr>
        <p:spPr>
          <a:xfrm flipV="1">
            <a:off x="2333625" y="180976"/>
            <a:ext cx="6934200" cy="962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652EFF-7FBD-4D95-BDE1-2BC3D8AF4CE6}"/>
              </a:ext>
            </a:extLst>
          </p:cNvPr>
          <p:cNvCxnSpPr>
            <a:cxnSpLocks/>
          </p:cNvCxnSpPr>
          <p:nvPr/>
        </p:nvCxnSpPr>
        <p:spPr>
          <a:xfrm>
            <a:off x="2333625" y="180975"/>
            <a:ext cx="6934200" cy="962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B90DCED-8893-4EF5-9043-766ECBD853D8}"/>
              </a:ext>
            </a:extLst>
          </p:cNvPr>
          <p:cNvSpPr txBox="1"/>
          <p:nvPr/>
        </p:nvSpPr>
        <p:spPr>
          <a:xfrm>
            <a:off x="-50235" y="803754"/>
            <a:ext cx="1567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Checkout page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C668D9B-2371-4E1F-944C-DAA26BFFF901}"/>
              </a:ext>
            </a:extLst>
          </p:cNvPr>
          <p:cNvSpPr/>
          <p:nvPr/>
        </p:nvSpPr>
        <p:spPr>
          <a:xfrm>
            <a:off x="208214" y="231585"/>
            <a:ext cx="371669" cy="4114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900" dirty="0"/>
              <a:t>Twitter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06FC8C6-1A13-479C-8479-75BFE4DEE0D6}"/>
              </a:ext>
            </a:extLst>
          </p:cNvPr>
          <p:cNvSpPr/>
          <p:nvPr/>
        </p:nvSpPr>
        <p:spPr>
          <a:xfrm>
            <a:off x="733232" y="250777"/>
            <a:ext cx="371669" cy="4114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900" dirty="0"/>
              <a:t>Instagram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056BDC5-FF2E-405E-8EEF-FE7E961555A9}"/>
              </a:ext>
            </a:extLst>
          </p:cNvPr>
          <p:cNvSpPr/>
          <p:nvPr/>
        </p:nvSpPr>
        <p:spPr>
          <a:xfrm>
            <a:off x="1258250" y="231584"/>
            <a:ext cx="371669" cy="4114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800" dirty="0"/>
              <a:t>Facebook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33BC595-6490-4143-9697-A9E1210659DD}"/>
              </a:ext>
            </a:extLst>
          </p:cNvPr>
          <p:cNvSpPr/>
          <p:nvPr/>
        </p:nvSpPr>
        <p:spPr>
          <a:xfrm>
            <a:off x="0" y="6600825"/>
            <a:ext cx="12192000" cy="2571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Footer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096C408-6298-4D34-9A24-F5BC98619696}"/>
              </a:ext>
            </a:extLst>
          </p:cNvPr>
          <p:cNvSpPr/>
          <p:nvPr/>
        </p:nvSpPr>
        <p:spPr>
          <a:xfrm>
            <a:off x="0" y="5753100"/>
            <a:ext cx="12192000" cy="85623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F27FFA8-DCDF-4A45-B16C-B0D12F06E57A}"/>
              </a:ext>
            </a:extLst>
          </p:cNvPr>
          <p:cNvSpPr/>
          <p:nvPr/>
        </p:nvSpPr>
        <p:spPr>
          <a:xfrm>
            <a:off x="5357722" y="5989921"/>
            <a:ext cx="371669" cy="4114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900" dirty="0"/>
              <a:t>Twitter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692623A-2CD6-44E2-878A-F9C4D1F9F6D7}"/>
              </a:ext>
            </a:extLst>
          </p:cNvPr>
          <p:cNvSpPr/>
          <p:nvPr/>
        </p:nvSpPr>
        <p:spPr>
          <a:xfrm>
            <a:off x="5882740" y="6009113"/>
            <a:ext cx="371669" cy="4114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900" dirty="0"/>
              <a:t>Instagram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F6191CD-1B5B-462A-BA03-D6E55279D7F3}"/>
              </a:ext>
            </a:extLst>
          </p:cNvPr>
          <p:cNvSpPr/>
          <p:nvPr/>
        </p:nvSpPr>
        <p:spPr>
          <a:xfrm>
            <a:off x="6407758" y="5989920"/>
            <a:ext cx="371669" cy="4114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800" dirty="0"/>
              <a:t>Facebook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C3DA14B-844E-4931-A0AA-576913EB335C}"/>
              </a:ext>
            </a:extLst>
          </p:cNvPr>
          <p:cNvCxnSpPr>
            <a:cxnSpLocks/>
          </p:cNvCxnSpPr>
          <p:nvPr/>
        </p:nvCxnSpPr>
        <p:spPr>
          <a:xfrm>
            <a:off x="977457" y="5989920"/>
            <a:ext cx="3489773" cy="5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F27AAAB-A1FA-4700-AED5-9EBC7ADE50C0}"/>
              </a:ext>
            </a:extLst>
          </p:cNvPr>
          <p:cNvCxnSpPr>
            <a:cxnSpLocks/>
          </p:cNvCxnSpPr>
          <p:nvPr/>
        </p:nvCxnSpPr>
        <p:spPr>
          <a:xfrm>
            <a:off x="977456" y="6169016"/>
            <a:ext cx="3489773" cy="5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A0DB60B-BC6E-4DDB-8934-31F9E90083F4}"/>
              </a:ext>
            </a:extLst>
          </p:cNvPr>
          <p:cNvCxnSpPr>
            <a:cxnSpLocks/>
          </p:cNvCxnSpPr>
          <p:nvPr/>
        </p:nvCxnSpPr>
        <p:spPr>
          <a:xfrm>
            <a:off x="977456" y="6348112"/>
            <a:ext cx="3489773" cy="5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AD41AB0-ADD1-4D73-9BEC-EACCC095B814}"/>
              </a:ext>
            </a:extLst>
          </p:cNvPr>
          <p:cNvCxnSpPr>
            <a:cxnSpLocks/>
          </p:cNvCxnSpPr>
          <p:nvPr/>
        </p:nvCxnSpPr>
        <p:spPr>
          <a:xfrm>
            <a:off x="7724771" y="6001625"/>
            <a:ext cx="3489773" cy="5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0DD03BF-61EB-49DD-84E1-EC946BA1E77C}"/>
              </a:ext>
            </a:extLst>
          </p:cNvPr>
          <p:cNvCxnSpPr>
            <a:cxnSpLocks/>
          </p:cNvCxnSpPr>
          <p:nvPr/>
        </p:nvCxnSpPr>
        <p:spPr>
          <a:xfrm>
            <a:off x="7724770" y="6180721"/>
            <a:ext cx="3489773" cy="5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FA8817A-0E5B-4174-8290-E8EDFD9AE27E}"/>
              </a:ext>
            </a:extLst>
          </p:cNvPr>
          <p:cNvCxnSpPr>
            <a:cxnSpLocks/>
          </p:cNvCxnSpPr>
          <p:nvPr/>
        </p:nvCxnSpPr>
        <p:spPr>
          <a:xfrm>
            <a:off x="7724770" y="6359817"/>
            <a:ext cx="3489773" cy="5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7C5B1E36-0C89-4C62-B7B0-BDEC9F34EFD5}"/>
              </a:ext>
            </a:extLst>
          </p:cNvPr>
          <p:cNvSpPr/>
          <p:nvPr/>
        </p:nvSpPr>
        <p:spPr>
          <a:xfrm>
            <a:off x="1628191" y="2430601"/>
            <a:ext cx="8450323" cy="1362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SG" sz="1000" dirty="0"/>
              <a:t>	            XXXXXXXXX             	   $XX.XX		1		                      $XX.XX	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17CA1FA-61C9-49A2-A991-4BD76A444A3D}"/>
              </a:ext>
            </a:extLst>
          </p:cNvPr>
          <p:cNvSpPr/>
          <p:nvPr/>
        </p:nvSpPr>
        <p:spPr>
          <a:xfrm>
            <a:off x="1739340" y="2528986"/>
            <a:ext cx="1185115" cy="11660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00" dirty="0"/>
              <a:t>Product Photo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D1712CBA-C928-454B-8F69-C7D294B0A0E4}"/>
              </a:ext>
            </a:extLst>
          </p:cNvPr>
          <p:cNvCxnSpPr>
            <a:cxnSpLocks/>
          </p:cNvCxnSpPr>
          <p:nvPr/>
        </p:nvCxnSpPr>
        <p:spPr>
          <a:xfrm flipV="1">
            <a:off x="1739340" y="2528986"/>
            <a:ext cx="1185115" cy="11660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E380E060-53EA-4EFF-9C9A-0E4512C188A6}"/>
              </a:ext>
            </a:extLst>
          </p:cNvPr>
          <p:cNvCxnSpPr>
            <a:cxnSpLocks/>
          </p:cNvCxnSpPr>
          <p:nvPr/>
        </p:nvCxnSpPr>
        <p:spPr>
          <a:xfrm>
            <a:off x="1757366" y="2528985"/>
            <a:ext cx="1185115" cy="11660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3A221ED1-2A3D-4032-A1A5-4C78F0C50408}"/>
              </a:ext>
            </a:extLst>
          </p:cNvPr>
          <p:cNvSpPr/>
          <p:nvPr/>
        </p:nvSpPr>
        <p:spPr>
          <a:xfrm>
            <a:off x="1628191" y="1419039"/>
            <a:ext cx="8450323" cy="89453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sz="1000" dirty="0"/>
          </a:p>
          <a:p>
            <a:endParaRPr lang="en-SG" sz="1000" dirty="0"/>
          </a:p>
          <a:p>
            <a:endParaRPr lang="en-SG" sz="1000" dirty="0"/>
          </a:p>
          <a:p>
            <a:r>
              <a:rPr lang="en-SG" sz="1000" dirty="0"/>
              <a:t>Full Name: XXXXXXXXXX	Number: +65 12345678	Address: XXXXXXXXXXX	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6E84BC-19F7-49F1-8C19-B910AA860610}"/>
              </a:ext>
            </a:extLst>
          </p:cNvPr>
          <p:cNvSpPr txBox="1"/>
          <p:nvPr/>
        </p:nvSpPr>
        <p:spPr>
          <a:xfrm>
            <a:off x="1739340" y="1467335"/>
            <a:ext cx="2203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Delivery Address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F5C6D3B-A239-455F-BDE4-B654B6808672}"/>
              </a:ext>
            </a:extLst>
          </p:cNvPr>
          <p:cNvSpPr/>
          <p:nvPr/>
        </p:nvSpPr>
        <p:spPr>
          <a:xfrm>
            <a:off x="7166470" y="1945858"/>
            <a:ext cx="987629" cy="257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Change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8E062AF-BB6A-4A68-AC40-93ACC7339B4A}"/>
              </a:ext>
            </a:extLst>
          </p:cNvPr>
          <p:cNvSpPr/>
          <p:nvPr/>
        </p:nvSpPr>
        <p:spPr>
          <a:xfrm>
            <a:off x="1628191" y="3894691"/>
            <a:ext cx="8450323" cy="147991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SG" sz="1000" dirty="0"/>
              <a:t>Select Card Account: **** ****						Total Amount: $XX.XX</a:t>
            </a:r>
          </a:p>
          <a:p>
            <a:r>
              <a:rPr lang="en-SG" sz="1000" dirty="0"/>
              <a:t>							Shipping: $XX.XX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E612614-0632-4C82-93B4-D6A81186F59D}"/>
              </a:ext>
            </a:extLst>
          </p:cNvPr>
          <p:cNvSpPr/>
          <p:nvPr/>
        </p:nvSpPr>
        <p:spPr>
          <a:xfrm>
            <a:off x="1628191" y="3889748"/>
            <a:ext cx="8450323" cy="5093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SG" sz="1000" dirty="0"/>
              <a:t>Payment Method 		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B4BAECA-5F47-4684-B92B-C9C17DDED93D}"/>
              </a:ext>
            </a:extLst>
          </p:cNvPr>
          <p:cNvSpPr/>
          <p:nvPr/>
        </p:nvSpPr>
        <p:spPr>
          <a:xfrm>
            <a:off x="3607265" y="4037039"/>
            <a:ext cx="1497975" cy="236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SG" sz="1000" dirty="0"/>
              <a:t>Credit Card / Debit Card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90E3301-4753-44DB-9A70-4B11CCDBC466}"/>
              </a:ext>
            </a:extLst>
          </p:cNvPr>
          <p:cNvSpPr/>
          <p:nvPr/>
        </p:nvSpPr>
        <p:spPr>
          <a:xfrm>
            <a:off x="6030439" y="4037039"/>
            <a:ext cx="1497975" cy="236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00" dirty="0"/>
              <a:t>PAYNOW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DE6395C-1C86-4904-AE71-37FCE1919012}"/>
              </a:ext>
            </a:extLst>
          </p:cNvPr>
          <p:cNvSpPr/>
          <p:nvPr/>
        </p:nvSpPr>
        <p:spPr>
          <a:xfrm>
            <a:off x="8154099" y="5431354"/>
            <a:ext cx="1497975" cy="2727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00" dirty="0"/>
              <a:t>Place Order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B176C1F-9FEC-4921-9161-0B0413216D1E}"/>
              </a:ext>
            </a:extLst>
          </p:cNvPr>
          <p:cNvSpPr/>
          <p:nvPr/>
        </p:nvSpPr>
        <p:spPr>
          <a:xfrm>
            <a:off x="2092095" y="4812884"/>
            <a:ext cx="1497975" cy="236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00" dirty="0"/>
              <a:t>+ Add New Card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FF6A284-DB7F-4324-9F97-29A189A4A5E3}"/>
              </a:ext>
            </a:extLst>
          </p:cNvPr>
          <p:cNvSpPr/>
          <p:nvPr/>
        </p:nvSpPr>
        <p:spPr>
          <a:xfrm>
            <a:off x="9374984" y="510837"/>
            <a:ext cx="1343025" cy="2571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00" dirty="0"/>
              <a:t>Login/Register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593F26F-0A25-4844-B15F-648939A52837}"/>
              </a:ext>
            </a:extLst>
          </p:cNvPr>
          <p:cNvSpPr/>
          <p:nvPr/>
        </p:nvSpPr>
        <p:spPr>
          <a:xfrm>
            <a:off x="10832309" y="871535"/>
            <a:ext cx="771525" cy="2571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Cart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E8FE086-6AE5-4DB9-AE5D-F2576CC8C831}"/>
              </a:ext>
            </a:extLst>
          </p:cNvPr>
          <p:cNvSpPr/>
          <p:nvPr/>
        </p:nvSpPr>
        <p:spPr>
          <a:xfrm>
            <a:off x="9374984" y="867758"/>
            <a:ext cx="1343025" cy="2571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Search</a:t>
            </a:r>
          </a:p>
        </p:txBody>
      </p:sp>
    </p:spTree>
    <p:extLst>
      <p:ext uri="{BB962C8B-B14F-4D97-AF65-F5344CB8AC3E}">
        <p14:creationId xmlns:p14="http://schemas.microsoft.com/office/powerpoint/2010/main" val="4067777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31D59BB-E63C-443D-AFDB-D607F90EF1F6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6686026" y="861867"/>
            <a:ext cx="1058412" cy="53389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9558DE2-FB4B-49CD-9E2B-C9D31EDA0E0E}"/>
              </a:ext>
            </a:extLst>
          </p:cNvPr>
          <p:cNvCxnSpPr>
            <a:cxnSpLocks/>
          </p:cNvCxnSpPr>
          <p:nvPr/>
        </p:nvCxnSpPr>
        <p:spPr>
          <a:xfrm>
            <a:off x="7474591" y="4477703"/>
            <a:ext cx="0" cy="42745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29BEE2E0-88EC-48FC-937A-3AA0C97D1C2E}"/>
              </a:ext>
            </a:extLst>
          </p:cNvPr>
          <p:cNvCxnSpPr>
            <a:cxnSpLocks/>
          </p:cNvCxnSpPr>
          <p:nvPr/>
        </p:nvCxnSpPr>
        <p:spPr>
          <a:xfrm>
            <a:off x="9563449" y="4488709"/>
            <a:ext cx="0" cy="42745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43541823-66A1-4F91-A50D-4EAAB5AE458A}"/>
              </a:ext>
            </a:extLst>
          </p:cNvPr>
          <p:cNvCxnSpPr>
            <a:cxnSpLocks/>
          </p:cNvCxnSpPr>
          <p:nvPr/>
        </p:nvCxnSpPr>
        <p:spPr>
          <a:xfrm>
            <a:off x="5110293" y="4488709"/>
            <a:ext cx="0" cy="42745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17FBFF21-BC67-475A-9592-22C8291DA4AB}"/>
              </a:ext>
            </a:extLst>
          </p:cNvPr>
          <p:cNvCxnSpPr>
            <a:cxnSpLocks/>
          </p:cNvCxnSpPr>
          <p:nvPr/>
        </p:nvCxnSpPr>
        <p:spPr>
          <a:xfrm>
            <a:off x="5989040" y="4905158"/>
            <a:ext cx="278584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9F98CC5-5D0B-4D77-92BC-D83220CF714F}"/>
              </a:ext>
            </a:extLst>
          </p:cNvPr>
          <p:cNvCxnSpPr>
            <a:cxnSpLocks/>
          </p:cNvCxnSpPr>
          <p:nvPr/>
        </p:nvCxnSpPr>
        <p:spPr>
          <a:xfrm>
            <a:off x="2112627" y="1336138"/>
            <a:ext cx="8478475" cy="596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F0B0BAB-5057-49CF-8781-5E7D4A15D6E1}"/>
              </a:ext>
            </a:extLst>
          </p:cNvPr>
          <p:cNvCxnSpPr>
            <a:cxnSpLocks/>
            <a:endCxn id="12" idx="2"/>
          </p:cNvCxnSpPr>
          <p:nvPr/>
        </p:nvCxnSpPr>
        <p:spPr>
          <a:xfrm flipH="1">
            <a:off x="3394745" y="1384070"/>
            <a:ext cx="25868" cy="121191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7FC1F0-10AE-4EA7-BB09-EBC1CDF9DC8D}"/>
              </a:ext>
            </a:extLst>
          </p:cNvPr>
          <p:cNvCxnSpPr>
            <a:cxnSpLocks/>
          </p:cNvCxnSpPr>
          <p:nvPr/>
        </p:nvCxnSpPr>
        <p:spPr>
          <a:xfrm>
            <a:off x="5339592" y="1310764"/>
            <a:ext cx="1" cy="213820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D0BDFF3-B28C-4407-AB0E-9C85CA5894C8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9406857" y="1586511"/>
            <a:ext cx="2796" cy="134633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44E39F7-2C07-4455-A6AD-431BABDA1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22"/>
            <a:ext cx="10515600" cy="381496"/>
          </a:xfrm>
        </p:spPr>
        <p:txBody>
          <a:bodyPr>
            <a:normAutofit fontScale="90000"/>
          </a:bodyPr>
          <a:lstStyle/>
          <a:p>
            <a:r>
              <a:rPr lang="en-SG" dirty="0"/>
              <a:t>Sitemap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ADB0A2-BBFF-470A-A0A4-6D91071223C2}"/>
              </a:ext>
            </a:extLst>
          </p:cNvPr>
          <p:cNvSpPr/>
          <p:nvPr/>
        </p:nvSpPr>
        <p:spPr>
          <a:xfrm>
            <a:off x="4798503" y="671119"/>
            <a:ext cx="1887523" cy="381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Homepage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7826339-EE8E-4807-8E10-BE5C1EB1AD7F}"/>
              </a:ext>
            </a:extLst>
          </p:cNvPr>
          <p:cNvSpPr/>
          <p:nvPr/>
        </p:nvSpPr>
        <p:spPr>
          <a:xfrm>
            <a:off x="446015" y="1205015"/>
            <a:ext cx="1887523" cy="381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Home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52149C-F665-47C4-AA40-B395217341F8}"/>
              </a:ext>
            </a:extLst>
          </p:cNvPr>
          <p:cNvSpPr/>
          <p:nvPr/>
        </p:nvSpPr>
        <p:spPr>
          <a:xfrm>
            <a:off x="2450984" y="1205015"/>
            <a:ext cx="1887523" cy="381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View Products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17CA0E-75E0-42A3-8292-345700BB03BB}"/>
              </a:ext>
            </a:extLst>
          </p:cNvPr>
          <p:cNvSpPr/>
          <p:nvPr/>
        </p:nvSpPr>
        <p:spPr>
          <a:xfrm>
            <a:off x="4455953" y="1205015"/>
            <a:ext cx="1887523" cy="381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Recipes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ACAA4C-F3C7-4AEA-AC51-9E5815724FDC}"/>
              </a:ext>
            </a:extLst>
          </p:cNvPr>
          <p:cNvSpPr/>
          <p:nvPr/>
        </p:nvSpPr>
        <p:spPr>
          <a:xfrm>
            <a:off x="6460922" y="1205015"/>
            <a:ext cx="1887523" cy="381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Search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2349E6-153D-48AF-AEA7-F67384E9C13A}"/>
              </a:ext>
            </a:extLst>
          </p:cNvPr>
          <p:cNvSpPr/>
          <p:nvPr/>
        </p:nvSpPr>
        <p:spPr>
          <a:xfrm>
            <a:off x="8465891" y="1205015"/>
            <a:ext cx="1887523" cy="381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Login/Register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3FDA94-56D1-4A88-84DC-53A7E2014C28}"/>
              </a:ext>
            </a:extLst>
          </p:cNvPr>
          <p:cNvSpPr/>
          <p:nvPr/>
        </p:nvSpPr>
        <p:spPr>
          <a:xfrm>
            <a:off x="10470861" y="1205015"/>
            <a:ext cx="1617676" cy="381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Cart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0344277-88EB-4ED7-863A-2A869C364C16}"/>
              </a:ext>
            </a:extLst>
          </p:cNvPr>
          <p:cNvSpPr/>
          <p:nvPr/>
        </p:nvSpPr>
        <p:spPr>
          <a:xfrm>
            <a:off x="2450983" y="1709753"/>
            <a:ext cx="1887523" cy="381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Products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E34AE4E-C460-4408-83A1-15F974C64F5D}"/>
              </a:ext>
            </a:extLst>
          </p:cNvPr>
          <p:cNvSpPr/>
          <p:nvPr/>
        </p:nvSpPr>
        <p:spPr>
          <a:xfrm>
            <a:off x="2450983" y="2214491"/>
            <a:ext cx="1887523" cy="381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View More/All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79CF801-3EBE-4437-B2E8-868189016768}"/>
              </a:ext>
            </a:extLst>
          </p:cNvPr>
          <p:cNvSpPr/>
          <p:nvPr/>
        </p:nvSpPr>
        <p:spPr>
          <a:xfrm>
            <a:off x="4453157" y="1709753"/>
            <a:ext cx="1887523" cy="381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Noodles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CB834B3-72E5-4D2F-AA1C-66A97411AC2B}"/>
              </a:ext>
            </a:extLst>
          </p:cNvPr>
          <p:cNvSpPr/>
          <p:nvPr/>
        </p:nvSpPr>
        <p:spPr>
          <a:xfrm>
            <a:off x="4453157" y="2214491"/>
            <a:ext cx="1887523" cy="381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Pairings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33D48FD-B090-4CE9-AD24-A5B69F295EDF}"/>
              </a:ext>
            </a:extLst>
          </p:cNvPr>
          <p:cNvSpPr/>
          <p:nvPr/>
        </p:nvSpPr>
        <p:spPr>
          <a:xfrm>
            <a:off x="4453157" y="2719229"/>
            <a:ext cx="1887523" cy="381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Wrappers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C2D31B0-9C34-4587-A7C7-826302A4EB25}"/>
              </a:ext>
            </a:extLst>
          </p:cNvPr>
          <p:cNvSpPr/>
          <p:nvPr/>
        </p:nvSpPr>
        <p:spPr>
          <a:xfrm>
            <a:off x="4453157" y="3223967"/>
            <a:ext cx="1887523" cy="381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Condiments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C2147F3-B1F5-4BAB-B2FB-B5C4BB7C4430}"/>
              </a:ext>
            </a:extLst>
          </p:cNvPr>
          <p:cNvSpPr/>
          <p:nvPr/>
        </p:nvSpPr>
        <p:spPr>
          <a:xfrm>
            <a:off x="8465891" y="1709753"/>
            <a:ext cx="1887523" cy="381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My Account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094A930-A2EB-4D69-84A8-26E1D241F618}"/>
              </a:ext>
            </a:extLst>
          </p:cNvPr>
          <p:cNvSpPr/>
          <p:nvPr/>
        </p:nvSpPr>
        <p:spPr>
          <a:xfrm>
            <a:off x="8465890" y="2214491"/>
            <a:ext cx="1887523" cy="381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My Purchases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CF6B6C2-78CC-4FEE-9629-4261EBA25E55}"/>
              </a:ext>
            </a:extLst>
          </p:cNvPr>
          <p:cNvSpPr/>
          <p:nvPr/>
        </p:nvSpPr>
        <p:spPr>
          <a:xfrm>
            <a:off x="8465890" y="2719229"/>
            <a:ext cx="1887523" cy="381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Logout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48D28C7-6FDE-4E76-B8EF-80F44125DFD9}"/>
              </a:ext>
            </a:extLst>
          </p:cNvPr>
          <p:cNvSpPr/>
          <p:nvPr/>
        </p:nvSpPr>
        <p:spPr>
          <a:xfrm>
            <a:off x="4453156" y="3878117"/>
            <a:ext cx="1887523" cy="381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Address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AD94870-533D-4619-A928-476A41A0492E}"/>
              </a:ext>
            </a:extLst>
          </p:cNvPr>
          <p:cNvSpPr/>
          <p:nvPr/>
        </p:nvSpPr>
        <p:spPr>
          <a:xfrm>
            <a:off x="6460921" y="3880518"/>
            <a:ext cx="1887523" cy="381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Profile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345F1E8-97F7-4E0F-BA1E-3B81A5AF83F0}"/>
              </a:ext>
            </a:extLst>
          </p:cNvPr>
          <p:cNvSpPr/>
          <p:nvPr/>
        </p:nvSpPr>
        <p:spPr>
          <a:xfrm>
            <a:off x="8465890" y="3878117"/>
            <a:ext cx="1887523" cy="381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Change Password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640D4C5-9F0B-43C2-96C2-1632FB0DAC6A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>
          <a:xfrm>
            <a:off x="6340679" y="4068865"/>
            <a:ext cx="120242" cy="240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3D7AD7F-530C-4A11-B809-132CFD51632B}"/>
              </a:ext>
            </a:extLst>
          </p:cNvPr>
          <p:cNvCxnSpPr>
            <a:cxnSpLocks/>
            <a:stCxn id="22" idx="1"/>
            <a:endCxn id="21" idx="3"/>
          </p:cNvCxnSpPr>
          <p:nvPr/>
        </p:nvCxnSpPr>
        <p:spPr>
          <a:xfrm flipH="1">
            <a:off x="8348444" y="4068865"/>
            <a:ext cx="117446" cy="240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905650C-BE96-47E7-8A3D-372EDDFD5CAC}"/>
              </a:ext>
            </a:extLst>
          </p:cNvPr>
          <p:cNvCxnSpPr>
            <a:cxnSpLocks/>
          </p:cNvCxnSpPr>
          <p:nvPr/>
        </p:nvCxnSpPr>
        <p:spPr>
          <a:xfrm>
            <a:off x="7434042" y="1880042"/>
            <a:ext cx="40549" cy="182549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C620D0F-5E97-40CB-B6A5-AB9D7544DBA3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7401886" y="1900501"/>
            <a:ext cx="106400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326D91F-A956-48DB-ACB9-334E715665E3}"/>
              </a:ext>
            </a:extLst>
          </p:cNvPr>
          <p:cNvCxnSpPr>
            <a:cxnSpLocks/>
          </p:cNvCxnSpPr>
          <p:nvPr/>
        </p:nvCxnSpPr>
        <p:spPr>
          <a:xfrm>
            <a:off x="5989040" y="1052615"/>
            <a:ext cx="0" cy="31333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73C438C-0426-467F-B07A-A53FACCE6DE9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4130530" y="861867"/>
            <a:ext cx="667973" cy="50408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7420BCB-FAFF-4D7A-A4F0-322BEDB3FBC3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1750153" y="861867"/>
            <a:ext cx="3048350" cy="41724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3B5DB9A-F9DF-477E-890C-5BAE3631F519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6686026" y="861867"/>
            <a:ext cx="2366396" cy="3640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38D7B7E-B068-4886-AA20-9BDC6E5C4CE2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6686026" y="861867"/>
            <a:ext cx="4120043" cy="3640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8893FA93-2AD3-49E0-B370-123A296B1C86}"/>
              </a:ext>
            </a:extLst>
          </p:cNvPr>
          <p:cNvSpPr/>
          <p:nvPr/>
        </p:nvSpPr>
        <p:spPr>
          <a:xfrm>
            <a:off x="4130530" y="4725416"/>
            <a:ext cx="2152823" cy="381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View Order History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3F21E8D-73AE-47A3-8BFF-EE8934A3B4D1}"/>
              </a:ext>
            </a:extLst>
          </p:cNvPr>
          <p:cNvSpPr/>
          <p:nvPr/>
        </p:nvSpPr>
        <p:spPr>
          <a:xfrm>
            <a:off x="6445541" y="4725416"/>
            <a:ext cx="1887523" cy="381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Cancellation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67AB0E4-6C78-4504-8912-281FC75BEDBE}"/>
              </a:ext>
            </a:extLst>
          </p:cNvPr>
          <p:cNvSpPr/>
          <p:nvPr/>
        </p:nvSpPr>
        <p:spPr>
          <a:xfrm>
            <a:off x="8495252" y="4725416"/>
            <a:ext cx="2200711" cy="381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Update Order Status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648B28A4-B878-4B35-B9C7-3431EC3AA483}"/>
              </a:ext>
            </a:extLst>
          </p:cNvPr>
          <p:cNvCxnSpPr>
            <a:cxnSpLocks/>
          </p:cNvCxnSpPr>
          <p:nvPr/>
        </p:nvCxnSpPr>
        <p:spPr>
          <a:xfrm>
            <a:off x="11279699" y="2374211"/>
            <a:ext cx="37051" cy="214300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87ABE49-D05D-4DFF-B552-9138C832CFA6}"/>
              </a:ext>
            </a:extLst>
          </p:cNvPr>
          <p:cNvCxnSpPr>
            <a:cxnSpLocks/>
          </p:cNvCxnSpPr>
          <p:nvPr/>
        </p:nvCxnSpPr>
        <p:spPr>
          <a:xfrm flipV="1">
            <a:off x="10300475" y="2379062"/>
            <a:ext cx="979224" cy="1745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8ACAD6EB-CEBF-4733-A4EB-761FF644BB62}"/>
              </a:ext>
            </a:extLst>
          </p:cNvPr>
          <p:cNvCxnSpPr>
            <a:cxnSpLocks/>
          </p:cNvCxnSpPr>
          <p:nvPr/>
        </p:nvCxnSpPr>
        <p:spPr>
          <a:xfrm>
            <a:off x="5108895" y="4507326"/>
            <a:ext cx="6244905" cy="98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7A5D4421-F02C-46BA-BE8B-0816E75B724A}"/>
              </a:ext>
            </a:extLst>
          </p:cNvPr>
          <p:cNvCxnSpPr>
            <a:cxnSpLocks/>
          </p:cNvCxnSpPr>
          <p:nvPr/>
        </p:nvCxnSpPr>
        <p:spPr>
          <a:xfrm>
            <a:off x="5587068" y="3705532"/>
            <a:ext cx="390088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B70239EB-95CF-40A2-8252-0B75C6241C8A}"/>
              </a:ext>
            </a:extLst>
          </p:cNvPr>
          <p:cNvCxnSpPr>
            <a:cxnSpLocks/>
          </p:cNvCxnSpPr>
          <p:nvPr/>
        </p:nvCxnSpPr>
        <p:spPr>
          <a:xfrm>
            <a:off x="5642292" y="3691651"/>
            <a:ext cx="11884" cy="25246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16AE9A45-3939-4DAA-B087-2276B20417A2}"/>
              </a:ext>
            </a:extLst>
          </p:cNvPr>
          <p:cNvCxnSpPr>
            <a:cxnSpLocks/>
          </p:cNvCxnSpPr>
          <p:nvPr/>
        </p:nvCxnSpPr>
        <p:spPr>
          <a:xfrm>
            <a:off x="7474591" y="3698950"/>
            <a:ext cx="0" cy="17916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79129B78-F023-4192-9FB9-38DA63AFFBD1}"/>
              </a:ext>
            </a:extLst>
          </p:cNvPr>
          <p:cNvCxnSpPr>
            <a:cxnSpLocks/>
          </p:cNvCxnSpPr>
          <p:nvPr/>
        </p:nvCxnSpPr>
        <p:spPr>
          <a:xfrm>
            <a:off x="9480958" y="3722301"/>
            <a:ext cx="0" cy="1558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3154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5216C44-AB43-4EBC-92BC-DED341EDC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500637"/>
          </a:xfrm>
        </p:spPr>
        <p:txBody>
          <a:bodyPr>
            <a:normAutofit fontScale="90000"/>
          </a:bodyPr>
          <a:lstStyle/>
          <a:p>
            <a:r>
              <a:rPr lang="en-SG" dirty="0"/>
              <a:t>Storyboard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4AA3FA-7299-4A8A-A6A3-74D2855EAF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95" y="1244430"/>
            <a:ext cx="3546269" cy="199937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5478254-A624-48FA-88BA-667566D10152}"/>
              </a:ext>
            </a:extLst>
          </p:cNvPr>
          <p:cNvSpPr txBox="1"/>
          <p:nvPr/>
        </p:nvSpPr>
        <p:spPr>
          <a:xfrm>
            <a:off x="-1" y="549368"/>
            <a:ext cx="4848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Homepage can visit Login/Register, Cart, View Products, Recipes, About and Contact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FC45526-1BAF-4232-B8AD-E7193C98C2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5352" y="1244430"/>
            <a:ext cx="3546269" cy="200183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A6EEB58-057C-4AE5-9D08-949720E305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1809" y="1244430"/>
            <a:ext cx="3878601" cy="1999372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C61721B-13F1-4E39-8BAF-E36846B86EC6}"/>
              </a:ext>
            </a:extLst>
          </p:cNvPr>
          <p:cNvCxnSpPr>
            <a:cxnSpLocks/>
          </p:cNvCxnSpPr>
          <p:nvPr/>
        </p:nvCxnSpPr>
        <p:spPr>
          <a:xfrm>
            <a:off x="3724612" y="2244116"/>
            <a:ext cx="311292" cy="1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A8E5388-33AB-4E70-9085-192F46F14081}"/>
              </a:ext>
            </a:extLst>
          </p:cNvPr>
          <p:cNvCxnSpPr>
            <a:cxnSpLocks/>
          </p:cNvCxnSpPr>
          <p:nvPr/>
        </p:nvCxnSpPr>
        <p:spPr>
          <a:xfrm>
            <a:off x="7718646" y="2242884"/>
            <a:ext cx="311292" cy="1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8D4950A-5FC5-4BE8-ABEF-63E2283C558F}"/>
              </a:ext>
            </a:extLst>
          </p:cNvPr>
          <p:cNvSpPr txBox="1"/>
          <p:nvPr/>
        </p:nvSpPr>
        <p:spPr>
          <a:xfrm>
            <a:off x="5549917" y="300017"/>
            <a:ext cx="37840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View Products page and Recipes page can also visit Login/Register and Cart page, About and Contact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6784B99-49A4-4D61-B764-010768A225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166" y="4514680"/>
            <a:ext cx="3551998" cy="199937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F809B68-DA41-463A-8CA6-AC55276BAF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95351" y="4512217"/>
            <a:ext cx="3546269" cy="2001835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C79BE31-3B7C-478A-A983-D0A000D054FD}"/>
              </a:ext>
            </a:extLst>
          </p:cNvPr>
          <p:cNvCxnSpPr>
            <a:cxnSpLocks/>
          </p:cNvCxnSpPr>
          <p:nvPr/>
        </p:nvCxnSpPr>
        <p:spPr>
          <a:xfrm>
            <a:off x="1889165" y="3363985"/>
            <a:ext cx="0" cy="1040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D68D4ED-62A4-4604-9F2B-65D1F8405271}"/>
              </a:ext>
            </a:extLst>
          </p:cNvPr>
          <p:cNvCxnSpPr>
            <a:cxnSpLocks/>
          </p:cNvCxnSpPr>
          <p:nvPr/>
        </p:nvCxnSpPr>
        <p:spPr>
          <a:xfrm>
            <a:off x="5784708" y="3335684"/>
            <a:ext cx="0" cy="1068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A500199-7870-4DF6-9E2A-87B64D249DB2}"/>
              </a:ext>
            </a:extLst>
          </p:cNvPr>
          <p:cNvCxnSpPr>
            <a:cxnSpLocks/>
          </p:cNvCxnSpPr>
          <p:nvPr/>
        </p:nvCxnSpPr>
        <p:spPr>
          <a:xfrm flipH="1">
            <a:off x="6096000" y="3335684"/>
            <a:ext cx="3915109" cy="1068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EB3FF5F-EE8F-4BF4-A513-5A82F807B0BF}"/>
              </a:ext>
            </a:extLst>
          </p:cNvPr>
          <p:cNvCxnSpPr>
            <a:cxnSpLocks/>
          </p:cNvCxnSpPr>
          <p:nvPr/>
        </p:nvCxnSpPr>
        <p:spPr>
          <a:xfrm>
            <a:off x="1869599" y="3363985"/>
            <a:ext cx="3188962" cy="1040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176FFD3-7792-48C6-9966-ABB7246683B4}"/>
              </a:ext>
            </a:extLst>
          </p:cNvPr>
          <p:cNvCxnSpPr>
            <a:cxnSpLocks/>
          </p:cNvCxnSpPr>
          <p:nvPr/>
        </p:nvCxnSpPr>
        <p:spPr>
          <a:xfrm flipH="1">
            <a:off x="2785145" y="3363986"/>
            <a:ext cx="2999563" cy="1040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A86D095-FCF4-47CA-A9B7-E3A9BB84A76B}"/>
              </a:ext>
            </a:extLst>
          </p:cNvPr>
          <p:cNvCxnSpPr>
            <a:cxnSpLocks/>
          </p:cNvCxnSpPr>
          <p:nvPr/>
        </p:nvCxnSpPr>
        <p:spPr>
          <a:xfrm flipH="1">
            <a:off x="2180891" y="3363985"/>
            <a:ext cx="7830218" cy="1040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D878D9C-C872-4612-A6E5-7F752E864122}"/>
              </a:ext>
            </a:extLst>
          </p:cNvPr>
          <p:cNvSpPr txBox="1"/>
          <p:nvPr/>
        </p:nvSpPr>
        <p:spPr>
          <a:xfrm>
            <a:off x="7814345" y="4512217"/>
            <a:ext cx="27012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About and Contact Page are located above the footer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B1EDA7D-25F6-42D4-8416-FAA97669EE0F}"/>
              </a:ext>
            </a:extLst>
          </p:cNvPr>
          <p:cNvCxnSpPr>
            <a:cxnSpLocks/>
          </p:cNvCxnSpPr>
          <p:nvPr/>
        </p:nvCxnSpPr>
        <p:spPr>
          <a:xfrm>
            <a:off x="3724612" y="5693390"/>
            <a:ext cx="311292" cy="1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6567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D703A-6082-4E1C-8DE0-480A8460C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473774"/>
          </a:xfrm>
        </p:spPr>
        <p:txBody>
          <a:bodyPr>
            <a:normAutofit fontScale="90000"/>
          </a:bodyPr>
          <a:lstStyle/>
          <a:p>
            <a:r>
              <a:rPr lang="en-SG" dirty="0"/>
              <a:t>Storyboard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8C6690-55DB-49A3-98F0-99107F58BC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304" y="556533"/>
            <a:ext cx="3546269" cy="200183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F85BE20-BE74-4500-880B-ECE178DCF6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5117" y="556533"/>
            <a:ext cx="3546269" cy="200183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581BE6C-9DAB-469B-9388-98161C8F1EE3}"/>
              </a:ext>
            </a:extLst>
          </p:cNvPr>
          <p:cNvSpPr txBox="1"/>
          <p:nvPr/>
        </p:nvSpPr>
        <p:spPr>
          <a:xfrm>
            <a:off x="169304" y="2641127"/>
            <a:ext cx="26653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/>
              <a:t>The view products page will show the top 3 items.</a:t>
            </a:r>
          </a:p>
          <a:p>
            <a:r>
              <a:rPr lang="en-SG" sz="1400" dirty="0"/>
              <a:t>View All button will lead to more variety of items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BB72AE3-FB32-4AAA-873E-4D8F20A4A951}"/>
              </a:ext>
            </a:extLst>
          </p:cNvPr>
          <p:cNvCxnSpPr/>
          <p:nvPr/>
        </p:nvCxnSpPr>
        <p:spPr>
          <a:xfrm>
            <a:off x="3842426" y="1557450"/>
            <a:ext cx="6031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B015781-2A60-4F7A-B5ED-DFD6B0811977}"/>
              </a:ext>
            </a:extLst>
          </p:cNvPr>
          <p:cNvSpPr txBox="1"/>
          <p:nvPr/>
        </p:nvSpPr>
        <p:spPr>
          <a:xfrm>
            <a:off x="4605117" y="2558367"/>
            <a:ext cx="26653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/>
              <a:t>The view all products page will display individual items and will have a category section at the side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25385CB-ABA4-4E49-A9F9-25F82009C6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5731" y="556532"/>
            <a:ext cx="3546269" cy="200183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649DB02-8A2C-4B2A-866E-87E8BCD29E8B}"/>
              </a:ext>
            </a:extLst>
          </p:cNvPr>
          <p:cNvSpPr txBox="1"/>
          <p:nvPr/>
        </p:nvSpPr>
        <p:spPr>
          <a:xfrm>
            <a:off x="8645731" y="2558367"/>
            <a:ext cx="26653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/>
              <a:t>Clicking on an item will bring it to the item page where you can add to cart or buy now where you can also adjust the quantity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BBA904C-B89B-46E1-8AB8-F2559255E689}"/>
              </a:ext>
            </a:extLst>
          </p:cNvPr>
          <p:cNvCxnSpPr>
            <a:cxnSpLocks/>
          </p:cNvCxnSpPr>
          <p:nvPr/>
        </p:nvCxnSpPr>
        <p:spPr>
          <a:xfrm>
            <a:off x="8235276" y="1557450"/>
            <a:ext cx="3131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78D2FAE4-A349-48C4-8B7C-BA72386026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6157" y="3768816"/>
            <a:ext cx="3546269" cy="2086028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E55BF80-35C1-4AD2-939B-150DE301FDB2}"/>
              </a:ext>
            </a:extLst>
          </p:cNvPr>
          <p:cNvCxnSpPr>
            <a:cxnSpLocks/>
          </p:cNvCxnSpPr>
          <p:nvPr/>
        </p:nvCxnSpPr>
        <p:spPr>
          <a:xfrm>
            <a:off x="11427472" y="2641127"/>
            <a:ext cx="0" cy="787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D4F5F85-B341-49B3-9243-3F0B3F8B6CD6}"/>
              </a:ext>
            </a:extLst>
          </p:cNvPr>
          <p:cNvSpPr txBox="1"/>
          <p:nvPr/>
        </p:nvSpPr>
        <p:spPr>
          <a:xfrm>
            <a:off x="670679" y="5962565"/>
            <a:ext cx="266537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/>
              <a:t>Upon clicking buy now, it will add the item into cart and bring it to place order (buy item)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F5582D8-3F98-4784-B212-003D2FE522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45736" y="3595233"/>
            <a:ext cx="3546264" cy="215314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E28BAEE-7567-459E-B99E-598DDADA20C7}"/>
              </a:ext>
            </a:extLst>
          </p:cNvPr>
          <p:cNvSpPr txBox="1"/>
          <p:nvPr/>
        </p:nvSpPr>
        <p:spPr>
          <a:xfrm>
            <a:off x="8645731" y="5854844"/>
            <a:ext cx="35462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/>
              <a:t>Upon clicking buy now, will add items into card to confirm and checkout, directing to place order page, or upon clicking continue browsing will redirect to All products page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43D8315-EEEB-47CF-839C-EB48D539AF1D}"/>
              </a:ext>
            </a:extLst>
          </p:cNvPr>
          <p:cNvCxnSpPr>
            <a:cxnSpLocks/>
          </p:cNvCxnSpPr>
          <p:nvPr/>
        </p:nvCxnSpPr>
        <p:spPr>
          <a:xfrm flipH="1">
            <a:off x="3942826" y="4811830"/>
            <a:ext cx="46055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2702529-814A-4EAC-8110-74FCE9F547E2}"/>
              </a:ext>
            </a:extLst>
          </p:cNvPr>
          <p:cNvCxnSpPr>
            <a:cxnSpLocks/>
          </p:cNvCxnSpPr>
          <p:nvPr/>
        </p:nvCxnSpPr>
        <p:spPr>
          <a:xfrm flipH="1" flipV="1">
            <a:off x="7270496" y="2776756"/>
            <a:ext cx="1250361" cy="2035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0917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F944D-73FA-4D6A-BDE3-FB686B1CA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490552"/>
          </a:xfrm>
        </p:spPr>
        <p:txBody>
          <a:bodyPr>
            <a:normAutofit fontScale="90000"/>
          </a:bodyPr>
          <a:lstStyle/>
          <a:p>
            <a:r>
              <a:rPr lang="en-SG" dirty="0"/>
              <a:t>Storyboard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DDAAD8-40F7-4388-9A0D-B26C89B3FB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9228" y="647323"/>
            <a:ext cx="3358677" cy="18882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B5ADF8F-6EC3-4C16-B4F9-9F44B60288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97" y="647324"/>
            <a:ext cx="3358677" cy="18882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F848FA5-4FFE-4728-850A-F2187287C56E}"/>
              </a:ext>
            </a:extLst>
          </p:cNvPr>
          <p:cNvSpPr txBox="1"/>
          <p:nvPr/>
        </p:nvSpPr>
        <p:spPr>
          <a:xfrm>
            <a:off x="114097" y="2651482"/>
            <a:ext cx="228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From homepage, can visit login and register page through Login/Register button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B157777-B390-4761-BCE9-F446D8A82F64}"/>
              </a:ext>
            </a:extLst>
          </p:cNvPr>
          <p:cNvCxnSpPr/>
          <p:nvPr/>
        </p:nvCxnSpPr>
        <p:spPr>
          <a:xfrm>
            <a:off x="3803515" y="1591448"/>
            <a:ext cx="4377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47AFBCF-30A4-4755-B9C9-B2AC5099FDF6}"/>
              </a:ext>
            </a:extLst>
          </p:cNvPr>
          <p:cNvCxnSpPr/>
          <p:nvPr/>
        </p:nvCxnSpPr>
        <p:spPr>
          <a:xfrm>
            <a:off x="8091688" y="1591448"/>
            <a:ext cx="4377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BE99CE45-6585-48E7-BB92-019E9D936B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3216" y="647324"/>
            <a:ext cx="3358677" cy="18882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F901BAF-6C54-45F8-B876-D46C87D99E84}"/>
              </a:ext>
            </a:extLst>
          </p:cNvPr>
          <p:cNvSpPr txBox="1"/>
          <p:nvPr/>
        </p:nvSpPr>
        <p:spPr>
          <a:xfrm>
            <a:off x="4543215" y="2651482"/>
            <a:ext cx="33586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From login page, upon login will direct back to home page for members, else will direct to register page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BA1EA7-16DC-436E-84BC-AAA12A25DE17}"/>
              </a:ext>
            </a:extLst>
          </p:cNvPr>
          <p:cNvSpPr txBox="1"/>
          <p:nvPr/>
        </p:nvSpPr>
        <p:spPr>
          <a:xfrm>
            <a:off x="8719226" y="2692345"/>
            <a:ext cx="33586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Upon registering, will direct to Homepage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748DAE0-1990-49EA-95DF-44EB894408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19225" y="3519325"/>
            <a:ext cx="3358678" cy="188825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98D2283-446C-4F78-8BFF-82D86E2AA22A}"/>
              </a:ext>
            </a:extLst>
          </p:cNvPr>
          <p:cNvSpPr txBox="1"/>
          <p:nvPr/>
        </p:nvSpPr>
        <p:spPr>
          <a:xfrm>
            <a:off x="8719226" y="5429982"/>
            <a:ext cx="33586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Upon registering or login, members can access My Account page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F99E028-6C5B-435E-A11D-2B13813B4A59}"/>
              </a:ext>
            </a:extLst>
          </p:cNvPr>
          <p:cNvCxnSpPr>
            <a:cxnSpLocks/>
          </p:cNvCxnSpPr>
          <p:nvPr/>
        </p:nvCxnSpPr>
        <p:spPr>
          <a:xfrm>
            <a:off x="11640158" y="2692345"/>
            <a:ext cx="0" cy="736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9AB5D13-76D2-46FC-836E-CD6649298516}"/>
              </a:ext>
            </a:extLst>
          </p:cNvPr>
          <p:cNvCxnSpPr>
            <a:cxnSpLocks/>
          </p:cNvCxnSpPr>
          <p:nvPr/>
        </p:nvCxnSpPr>
        <p:spPr>
          <a:xfrm>
            <a:off x="8000807" y="2079408"/>
            <a:ext cx="718418" cy="1259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A2A0EB0C-CA59-44A6-83E0-EC78D01FE8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43215" y="3920876"/>
            <a:ext cx="3358676" cy="188825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04DBD8D-5CFD-4D18-B33A-122E479989E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9080" y="3920876"/>
            <a:ext cx="3333694" cy="1888252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1D982AE-D9D8-4912-8AF1-DE69AB4F37E8}"/>
              </a:ext>
            </a:extLst>
          </p:cNvPr>
          <p:cNvCxnSpPr>
            <a:cxnSpLocks/>
          </p:cNvCxnSpPr>
          <p:nvPr/>
        </p:nvCxnSpPr>
        <p:spPr>
          <a:xfrm flipH="1">
            <a:off x="8000807" y="5033394"/>
            <a:ext cx="5286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0A4CA3D-64F3-44CB-942B-5F92180B7884}"/>
              </a:ext>
            </a:extLst>
          </p:cNvPr>
          <p:cNvCxnSpPr>
            <a:cxnSpLocks/>
          </p:cNvCxnSpPr>
          <p:nvPr/>
        </p:nvCxnSpPr>
        <p:spPr>
          <a:xfrm flipH="1">
            <a:off x="3712634" y="4865002"/>
            <a:ext cx="5286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3F0214A-570A-40E5-9BD0-17EF00308E52}"/>
              </a:ext>
            </a:extLst>
          </p:cNvPr>
          <p:cNvCxnSpPr/>
          <p:nvPr/>
        </p:nvCxnSpPr>
        <p:spPr>
          <a:xfrm>
            <a:off x="3803514" y="5166556"/>
            <a:ext cx="4377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30FEAEE-9695-4140-8030-560A8ED42C75}"/>
              </a:ext>
            </a:extLst>
          </p:cNvPr>
          <p:cNvCxnSpPr/>
          <p:nvPr/>
        </p:nvCxnSpPr>
        <p:spPr>
          <a:xfrm>
            <a:off x="8091688" y="4679995"/>
            <a:ext cx="4377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A27EF3D-F749-4E0C-A4BE-F2B2506CA17A}"/>
              </a:ext>
            </a:extLst>
          </p:cNvPr>
          <p:cNvCxnSpPr>
            <a:cxnSpLocks/>
          </p:cNvCxnSpPr>
          <p:nvPr/>
        </p:nvCxnSpPr>
        <p:spPr>
          <a:xfrm flipV="1">
            <a:off x="3135312" y="2709042"/>
            <a:ext cx="0" cy="1024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7F8644A-C71D-4C88-8FFC-892B43829BAD}"/>
              </a:ext>
            </a:extLst>
          </p:cNvPr>
          <p:cNvSpPr txBox="1"/>
          <p:nvPr/>
        </p:nvSpPr>
        <p:spPr>
          <a:xfrm>
            <a:off x="2561920" y="5842887"/>
            <a:ext cx="33586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Through My Account, can change password/addresses etc…</a:t>
            </a:r>
          </a:p>
        </p:txBody>
      </p:sp>
    </p:spTree>
    <p:extLst>
      <p:ext uri="{BB962C8B-B14F-4D97-AF65-F5344CB8AC3E}">
        <p14:creationId xmlns:p14="http://schemas.microsoft.com/office/powerpoint/2010/main" val="1369718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D1DD6-5109-43FB-9BE7-64D883B25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490552"/>
          </a:xfrm>
        </p:spPr>
        <p:txBody>
          <a:bodyPr>
            <a:normAutofit fontScale="90000"/>
          </a:bodyPr>
          <a:lstStyle/>
          <a:p>
            <a:r>
              <a:rPr lang="en-SG" dirty="0"/>
              <a:t>Storyboard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A435F5-F837-4C21-BF5A-954C36DC76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369" y="613044"/>
            <a:ext cx="4767978" cy="267176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96F57E5-5E17-489B-B2C0-65090DB853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4477" y="4055603"/>
            <a:ext cx="4767978" cy="26717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2AB9F6D-733C-4628-B5D8-22385BD1EF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4477" y="613044"/>
            <a:ext cx="4767977" cy="26717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3D2F2AF-FAEA-42CB-A235-C507EB55C562}"/>
              </a:ext>
            </a:extLst>
          </p:cNvPr>
          <p:cNvSpPr txBox="1"/>
          <p:nvPr/>
        </p:nvSpPr>
        <p:spPr>
          <a:xfrm>
            <a:off x="165369" y="3429000"/>
            <a:ext cx="47679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Under My Purchases, can View Order History, Cancellation and Update Order Status. Can navigate throughout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AA06E0B-2574-4FFC-B15D-9F8C692DA536}"/>
              </a:ext>
            </a:extLst>
          </p:cNvPr>
          <p:cNvCxnSpPr>
            <a:cxnSpLocks/>
          </p:cNvCxnSpPr>
          <p:nvPr/>
        </p:nvCxnSpPr>
        <p:spPr>
          <a:xfrm>
            <a:off x="5184396" y="1948928"/>
            <a:ext cx="16358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1529633-0745-442E-A9DE-A627282E1A41}"/>
              </a:ext>
            </a:extLst>
          </p:cNvPr>
          <p:cNvCxnSpPr>
            <a:cxnSpLocks/>
          </p:cNvCxnSpPr>
          <p:nvPr/>
        </p:nvCxnSpPr>
        <p:spPr>
          <a:xfrm>
            <a:off x="7516536" y="3429000"/>
            <a:ext cx="0" cy="505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9318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0A5ABFE-8F79-452F-BDC7-31F5BCC22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SG" dirty="0"/>
              <a:t>Wireframe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29E454-3FCF-44E6-82DF-7EBB4AA64E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26296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47673A-7CF0-4DF4-AA3B-E6D0FC5A6665}"/>
              </a:ext>
            </a:extLst>
          </p:cNvPr>
          <p:cNvSpPr/>
          <p:nvPr/>
        </p:nvSpPr>
        <p:spPr>
          <a:xfrm>
            <a:off x="3893574" y="0"/>
            <a:ext cx="3441290" cy="6858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420FA3-2A71-4E90-A8B2-18C0B639211F}"/>
              </a:ext>
            </a:extLst>
          </p:cNvPr>
          <p:cNvSpPr txBox="1"/>
          <p:nvPr/>
        </p:nvSpPr>
        <p:spPr>
          <a:xfrm>
            <a:off x="147484" y="186813"/>
            <a:ext cx="1551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Mobile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88C6C6-5349-4143-A10A-E81B28A44DC4}"/>
              </a:ext>
            </a:extLst>
          </p:cNvPr>
          <p:cNvSpPr/>
          <p:nvPr/>
        </p:nvSpPr>
        <p:spPr>
          <a:xfrm>
            <a:off x="3893574" y="1"/>
            <a:ext cx="3441290" cy="7767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Logo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FB16F51-5267-457D-8EB9-4AB51E6D8BCF}"/>
              </a:ext>
            </a:extLst>
          </p:cNvPr>
          <p:cNvCxnSpPr>
            <a:cxnSpLocks/>
          </p:cNvCxnSpPr>
          <p:nvPr/>
        </p:nvCxnSpPr>
        <p:spPr>
          <a:xfrm>
            <a:off x="3893574" y="0"/>
            <a:ext cx="3441290" cy="776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05F84FA-DA31-48C4-90A4-86643DC4A80B}"/>
              </a:ext>
            </a:extLst>
          </p:cNvPr>
          <p:cNvCxnSpPr>
            <a:cxnSpLocks/>
          </p:cNvCxnSpPr>
          <p:nvPr/>
        </p:nvCxnSpPr>
        <p:spPr>
          <a:xfrm flipV="1">
            <a:off x="3893574" y="50854"/>
            <a:ext cx="3441290" cy="7258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C2C979B-844B-4134-9A71-86E04258272A}"/>
              </a:ext>
            </a:extLst>
          </p:cNvPr>
          <p:cNvCxnSpPr>
            <a:cxnSpLocks/>
          </p:cNvCxnSpPr>
          <p:nvPr/>
        </p:nvCxnSpPr>
        <p:spPr>
          <a:xfrm>
            <a:off x="4061652" y="987390"/>
            <a:ext cx="3597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17C7437-74CD-463E-AD4F-3286517CD630}"/>
              </a:ext>
            </a:extLst>
          </p:cNvPr>
          <p:cNvCxnSpPr>
            <a:cxnSpLocks/>
          </p:cNvCxnSpPr>
          <p:nvPr/>
        </p:nvCxnSpPr>
        <p:spPr>
          <a:xfrm>
            <a:off x="4061652" y="1052221"/>
            <a:ext cx="3597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E253E1E-2B06-4555-BCFD-85BD26B9421C}"/>
              </a:ext>
            </a:extLst>
          </p:cNvPr>
          <p:cNvCxnSpPr>
            <a:cxnSpLocks/>
          </p:cNvCxnSpPr>
          <p:nvPr/>
        </p:nvCxnSpPr>
        <p:spPr>
          <a:xfrm>
            <a:off x="4061652" y="1106453"/>
            <a:ext cx="3597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FFBEA5EC-2114-481A-978E-B77A8EDAE49D}"/>
              </a:ext>
            </a:extLst>
          </p:cNvPr>
          <p:cNvSpPr/>
          <p:nvPr/>
        </p:nvSpPr>
        <p:spPr>
          <a:xfrm>
            <a:off x="4655209" y="972211"/>
            <a:ext cx="2445828" cy="1600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100" dirty="0"/>
              <a:t>Search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10913C5-FD77-4E7D-8BF8-2F38178DB559}"/>
              </a:ext>
            </a:extLst>
          </p:cNvPr>
          <p:cNvSpPr/>
          <p:nvPr/>
        </p:nvSpPr>
        <p:spPr>
          <a:xfrm>
            <a:off x="3893574" y="1478280"/>
            <a:ext cx="3441290" cy="17856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 err="1"/>
              <a:t>SlideShow</a:t>
            </a:r>
            <a:endParaRPr lang="en-SG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C9253E6-949C-494B-B757-BB3FAF691547}"/>
              </a:ext>
            </a:extLst>
          </p:cNvPr>
          <p:cNvCxnSpPr>
            <a:cxnSpLocks/>
          </p:cNvCxnSpPr>
          <p:nvPr/>
        </p:nvCxnSpPr>
        <p:spPr>
          <a:xfrm>
            <a:off x="3893574" y="1478280"/>
            <a:ext cx="3441290" cy="17856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9003AB5-3CDC-43A3-99C4-390ED1A5F4CD}"/>
              </a:ext>
            </a:extLst>
          </p:cNvPr>
          <p:cNvCxnSpPr>
            <a:cxnSpLocks/>
          </p:cNvCxnSpPr>
          <p:nvPr/>
        </p:nvCxnSpPr>
        <p:spPr>
          <a:xfrm flipV="1">
            <a:off x="3893574" y="1529134"/>
            <a:ext cx="3441290" cy="1734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6F3113F3-0660-400B-AA53-872E21A8C9B7}"/>
              </a:ext>
            </a:extLst>
          </p:cNvPr>
          <p:cNvSpPr/>
          <p:nvPr/>
        </p:nvSpPr>
        <p:spPr>
          <a:xfrm>
            <a:off x="3893574" y="6718353"/>
            <a:ext cx="3441290" cy="13964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Footer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2ED914C-3F0B-49D8-AFC5-0E5E5FC4F86E}"/>
              </a:ext>
            </a:extLst>
          </p:cNvPr>
          <p:cNvSpPr/>
          <p:nvPr/>
        </p:nvSpPr>
        <p:spPr>
          <a:xfrm>
            <a:off x="4061652" y="3438551"/>
            <a:ext cx="3139248" cy="17856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 err="1"/>
              <a:t>Photolink</a:t>
            </a:r>
            <a:r>
              <a:rPr lang="en-SG" dirty="0"/>
              <a:t> 1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D5D9E04-D8BB-4A8C-9A76-4438E164AAE1}"/>
              </a:ext>
            </a:extLst>
          </p:cNvPr>
          <p:cNvCxnSpPr>
            <a:cxnSpLocks/>
          </p:cNvCxnSpPr>
          <p:nvPr/>
        </p:nvCxnSpPr>
        <p:spPr>
          <a:xfrm>
            <a:off x="4061652" y="3438551"/>
            <a:ext cx="3139248" cy="1734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0CD79A7-55D0-47B9-9D1C-B03DC291F497}"/>
              </a:ext>
            </a:extLst>
          </p:cNvPr>
          <p:cNvCxnSpPr>
            <a:cxnSpLocks/>
          </p:cNvCxnSpPr>
          <p:nvPr/>
        </p:nvCxnSpPr>
        <p:spPr>
          <a:xfrm flipV="1">
            <a:off x="4061652" y="3489406"/>
            <a:ext cx="3139248" cy="1734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F79F63B4-1902-4B5E-BB57-A31093D2BF44}"/>
              </a:ext>
            </a:extLst>
          </p:cNvPr>
          <p:cNvSpPr/>
          <p:nvPr/>
        </p:nvSpPr>
        <p:spPr>
          <a:xfrm>
            <a:off x="4061652" y="5418435"/>
            <a:ext cx="3139248" cy="12999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PhotoLink2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86A2B6E5-877C-428F-9550-0606F8C9FA51}"/>
              </a:ext>
            </a:extLst>
          </p:cNvPr>
          <p:cNvCxnSpPr>
            <a:cxnSpLocks/>
          </p:cNvCxnSpPr>
          <p:nvPr/>
        </p:nvCxnSpPr>
        <p:spPr>
          <a:xfrm>
            <a:off x="4061652" y="5418435"/>
            <a:ext cx="2516948" cy="12999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8808E35E-3940-47A3-973F-A2F5CB29347F}"/>
              </a:ext>
            </a:extLst>
          </p:cNvPr>
          <p:cNvCxnSpPr>
            <a:cxnSpLocks/>
          </p:cNvCxnSpPr>
          <p:nvPr/>
        </p:nvCxnSpPr>
        <p:spPr>
          <a:xfrm flipV="1">
            <a:off x="4655209" y="5469291"/>
            <a:ext cx="2545691" cy="12490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017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2402</TotalTime>
  <Words>1167</Words>
  <Application>Microsoft Office PowerPoint</Application>
  <PresentationFormat>Widescreen</PresentationFormat>
  <Paragraphs>495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Office Theme</vt:lpstr>
      <vt:lpstr>WDD/OSWS Project</vt:lpstr>
      <vt:lpstr>Content</vt:lpstr>
      <vt:lpstr>Sitemap</vt:lpstr>
      <vt:lpstr>Storyboard</vt:lpstr>
      <vt:lpstr>Storyboard</vt:lpstr>
      <vt:lpstr>Storyboard</vt:lpstr>
      <vt:lpstr>Storyboard</vt:lpstr>
      <vt:lpstr>Wireframe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WDD/OSWS Project</dc:title>
  <dc:creator>ALEXANDER ANG YING JIE</dc:creator>
  <cp:lastModifiedBy>ALEXANDER ANG YING JIE</cp:lastModifiedBy>
  <cp:revision>79</cp:revision>
  <dcterms:created xsi:type="dcterms:W3CDTF">2021-05-30T08:21:39Z</dcterms:created>
  <dcterms:modified xsi:type="dcterms:W3CDTF">2021-06-10T08:24:28Z</dcterms:modified>
</cp:coreProperties>
</file>