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17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7DAB1-45AA-4F4D-7ACE-C3B6BAA3F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E4939F-544A-7BA1-ADF2-E29EA6052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0D29E0-433C-5CCA-5CA5-B7CA676AE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B5242-C620-4A6E-BF5E-8DABC1181631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0B4D3B-08E5-D614-3FCD-5C1C5DACD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D7EED9-CF80-D6C9-6AA7-3E533603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94AC-97C8-4556-943B-954A2BC91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92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3EED00-EBD5-F0F9-4B05-6272FD6E6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F2E9C6-9673-E248-F3FD-6D9E5ABE1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917923-CE3C-A7C6-4F1E-05662FA40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B5242-C620-4A6E-BF5E-8DABC1181631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01F4F7-DAC4-5A77-B6CE-CE538EB2D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EA548E-9FCC-3BD8-1E58-B32A6EDC0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94AC-97C8-4556-943B-954A2BC91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45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F2ACF75-F668-A351-030B-EF39C7AD94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17DB37-0449-9F0E-A535-107CBE87C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6A6FE0-6E4C-0991-073C-503D412D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B5242-C620-4A6E-BF5E-8DABC1181631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B63047-CD25-EFAC-C216-1A7B3DEC3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8307ED-F794-32B9-41B2-164CD4F57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94AC-97C8-4556-943B-954A2BC91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0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4FFF3-5707-CF59-15F7-2D6A80DDD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4FFDC-B772-C149-4F39-D61C34D75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B73A4-0DD3-490A-39CA-E66487C20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B5242-C620-4A6E-BF5E-8DABC1181631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E4A389-AD78-0651-1B2B-A5FF2C944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0D8D39-946A-F689-7FE4-543E692C5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94AC-97C8-4556-943B-954A2BC91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704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5567E-7035-E82A-51ED-F9CEDE8DC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D09F00-EB4D-356F-5854-8A22D7AEF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0FD44A-5A5E-5CCC-64FE-4E50D9B4F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B5242-C620-4A6E-BF5E-8DABC1181631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C7E1BD-6B37-2055-86CB-EA6EFF4B9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CFD143-4EB4-6ABF-ADE1-1318C8FE4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94AC-97C8-4556-943B-954A2BC91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225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2D06B-6909-BB27-3B81-1602DA0BF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45D274-B911-0837-9D38-57D75DAAAC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DEB5FB-CF7F-A63B-4EE1-5D0133164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30478E-B9C5-B708-8B00-26A8585B1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B5242-C620-4A6E-BF5E-8DABC1181631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89FA57-B8CF-BE86-0CA8-1A237D33F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118F3E-B1CC-0ABA-8C98-FA30A04A2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94AC-97C8-4556-943B-954A2BC91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453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6A7D2-8A05-EE4F-21D1-8EC6EC2FF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0BB0D-F853-E4F5-4011-F200723DD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62941A-9B54-692E-2C70-1DFB230EA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8C25C3-139C-22D2-58AC-E2C6A739AD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BBE193-732C-B8B6-F996-69C72F1F32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A00720-A8BF-5FD5-42CE-224FCF385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B5242-C620-4A6E-BF5E-8DABC1181631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E538C2-0146-B0C2-0FF2-DC153CECA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83DF34-5558-1133-F0A1-0601C35BF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94AC-97C8-4556-943B-954A2BC91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914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09964-32C4-B9EB-FB13-9582AE1A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2955646-AFB9-0A81-7371-EBFF6C85D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B5242-C620-4A6E-BF5E-8DABC1181631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97EC3A-C908-82D8-EFF0-9AF04F6C4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DF54E0-986D-97CE-FD41-F5FAB6D15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94AC-97C8-4556-943B-954A2BC91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276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372820E-DB41-30B6-B1FF-095A5C814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B5242-C620-4A6E-BF5E-8DABC1181631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DEE7DF-643F-81D6-AEEF-ED1C98041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50E37C-4417-C51C-9BB2-6A6F1CAA8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94AC-97C8-4556-943B-954A2BC91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546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48AB94-9C0C-5BDD-D306-FC9B19B20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F73968-BC04-A6BB-598C-73EF27B2F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C63943-12D2-A63F-FF78-405213F58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ECED22-9AAE-8196-96B4-D86C9946C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B5242-C620-4A6E-BF5E-8DABC1181631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689028-9074-2813-A43F-D2B2AB689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43A4A4-628E-5519-6438-18AD808F2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94AC-97C8-4556-943B-954A2BC91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791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10A4E-2623-50C6-626B-85D5E424C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36A74D-2072-1663-1E4F-EA44962745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DDA5FF-6391-BA78-E041-2D11DC0F4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224DBA-344B-162E-36E7-6EB18D172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B5242-C620-4A6E-BF5E-8DABC1181631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F6C0DB-22AF-5137-AA4C-F25A59B87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E67BDE-4E0A-5131-E7D8-7FC1A8D12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94AC-97C8-4556-943B-954A2BC91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22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CF3017-9D05-9423-B05F-47B2952C7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EE21AB-1D02-B3C2-6CC1-FCE9611A1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071552-6423-C648-9939-AF960AADFE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CB5242-C620-4A6E-BF5E-8DABC1181631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658EDD-2A79-03F7-08C1-3406B7289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050FBF-10E2-7AA5-3BF3-78CA1DDA7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B094AC-97C8-4556-943B-954A2BC91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328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34C2E6-0AFF-1069-32DF-C4539CDF62BE}"/>
              </a:ext>
            </a:extLst>
          </p:cNvPr>
          <p:cNvSpPr txBox="1"/>
          <p:nvPr/>
        </p:nvSpPr>
        <p:spPr>
          <a:xfrm>
            <a:off x="485775" y="285750"/>
            <a:ext cx="324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하나로 된 </a:t>
            </a:r>
            <a:r>
              <a:rPr lang="en-US" altLang="ko-KR" dirty="0">
                <a:highlight>
                  <a:srgbClr val="FFFF00"/>
                </a:highlight>
              </a:rPr>
              <a:t>Json File </a:t>
            </a:r>
            <a:r>
              <a:rPr lang="ko-KR" altLang="en-US" dirty="0">
                <a:highlight>
                  <a:srgbClr val="FFFF00"/>
                </a:highlight>
              </a:rPr>
              <a:t>사용 방법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395A433-B9D0-CE31-FE81-64BA86D3CF7C}"/>
              </a:ext>
            </a:extLst>
          </p:cNvPr>
          <p:cNvSpPr/>
          <p:nvPr/>
        </p:nvSpPr>
        <p:spPr>
          <a:xfrm>
            <a:off x="629775" y="2425392"/>
            <a:ext cx="3638170" cy="5669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하나로 된 </a:t>
            </a:r>
            <a:r>
              <a:rPr lang="en-US" altLang="ko-KR" dirty="0"/>
              <a:t>Json File </a:t>
            </a:r>
            <a:r>
              <a:rPr lang="ko-KR" altLang="en-US" dirty="0"/>
              <a:t>읽기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49F6E18-CB08-7EDA-A91A-6CF7BA934EBC}"/>
              </a:ext>
            </a:extLst>
          </p:cNvPr>
          <p:cNvSpPr/>
          <p:nvPr/>
        </p:nvSpPr>
        <p:spPr>
          <a:xfrm>
            <a:off x="629775" y="3812712"/>
            <a:ext cx="3638170" cy="5669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시리즈명 저장 </a:t>
            </a:r>
            <a:r>
              <a:rPr lang="en-US" altLang="ko-KR" dirty="0"/>
              <a:t>text </a:t>
            </a:r>
            <a:r>
              <a:rPr lang="ko-KR" altLang="en-US" dirty="0"/>
              <a:t>파일로 저장</a:t>
            </a:r>
            <a:r>
              <a:rPr lang="en-US" altLang="ko-KR" dirty="0"/>
              <a:t>(test</a:t>
            </a:r>
            <a:r>
              <a:rPr lang="ko-KR" altLang="en-US" dirty="0"/>
              <a:t>용</a:t>
            </a:r>
            <a:r>
              <a:rPr lang="en-US" altLang="ko-KR" dirty="0"/>
              <a:t>)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2E74E55-F7BA-5275-3526-560BB884AC85}"/>
              </a:ext>
            </a:extLst>
          </p:cNvPr>
          <p:cNvSpPr/>
          <p:nvPr/>
        </p:nvSpPr>
        <p:spPr>
          <a:xfrm>
            <a:off x="629775" y="5263392"/>
            <a:ext cx="3638170" cy="5669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하나로된</a:t>
            </a:r>
            <a:r>
              <a:rPr lang="ko-KR" altLang="en-US" dirty="0"/>
              <a:t> </a:t>
            </a:r>
            <a:r>
              <a:rPr lang="en-US" altLang="ko-KR" dirty="0" err="1"/>
              <a:t>json</a:t>
            </a:r>
            <a:r>
              <a:rPr lang="en-US" altLang="ko-KR" dirty="0"/>
              <a:t> </a:t>
            </a:r>
            <a:r>
              <a:rPr lang="ko-KR" altLang="en-US" dirty="0"/>
              <a:t>파일을 개별 </a:t>
            </a:r>
            <a:r>
              <a:rPr lang="en-US" altLang="ko-KR" dirty="0"/>
              <a:t>File</a:t>
            </a:r>
            <a:r>
              <a:rPr lang="ko-KR" altLang="en-US" dirty="0"/>
              <a:t>로 </a:t>
            </a:r>
            <a:r>
              <a:rPr lang="en-US" altLang="ko-KR" dirty="0" err="1"/>
              <a:t>json</a:t>
            </a:r>
            <a:r>
              <a:rPr lang="en-US" altLang="ko-KR" dirty="0"/>
              <a:t> file </a:t>
            </a:r>
            <a:r>
              <a:rPr lang="ko-KR" altLang="en-US" dirty="0"/>
              <a:t>저장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C5BC13-EC23-A49C-ECA1-C1515BDAA587}"/>
              </a:ext>
            </a:extLst>
          </p:cNvPr>
          <p:cNvSpPr txBox="1"/>
          <p:nvPr/>
        </p:nvSpPr>
        <p:spPr>
          <a:xfrm>
            <a:off x="5210175" y="285750"/>
            <a:ext cx="6654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한개의 파일로 개별 시리즈를 생성 후 최신 </a:t>
            </a:r>
            <a:r>
              <a:rPr lang="en-US" altLang="ko-KR" dirty="0">
                <a:highlight>
                  <a:srgbClr val="FFFF00"/>
                </a:highlight>
              </a:rPr>
              <a:t>Json File </a:t>
            </a:r>
            <a:r>
              <a:rPr lang="ko-KR" altLang="en-US" dirty="0">
                <a:highlight>
                  <a:srgbClr val="FFFF00"/>
                </a:highlight>
              </a:rPr>
              <a:t>저장 방법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B6224F2-7589-681B-F0B3-348BEF2BE17E}"/>
              </a:ext>
            </a:extLst>
          </p:cNvPr>
          <p:cNvSpPr/>
          <p:nvPr/>
        </p:nvSpPr>
        <p:spPr>
          <a:xfrm>
            <a:off x="629775" y="1256773"/>
            <a:ext cx="3638170" cy="5669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Json</a:t>
            </a:r>
            <a:r>
              <a:rPr lang="ko-KR" altLang="en-US" dirty="0"/>
              <a:t> </a:t>
            </a:r>
            <a:r>
              <a:rPr lang="en-US" altLang="ko-KR" dirty="0"/>
              <a:t>Folder</a:t>
            </a:r>
            <a:r>
              <a:rPr lang="ko-KR" altLang="en-US" dirty="0"/>
              <a:t> 지정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파일 저장 폴더 지정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1C0C4CB-E92A-57A2-A0CD-C6600DBBEB4A}"/>
              </a:ext>
            </a:extLst>
          </p:cNvPr>
          <p:cNvSpPr/>
          <p:nvPr/>
        </p:nvSpPr>
        <p:spPr>
          <a:xfrm>
            <a:off x="7074975" y="4298734"/>
            <a:ext cx="3811425" cy="15977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Button2_Click </a:t>
            </a:r>
            <a:r>
              <a:rPr lang="ko-KR" altLang="en-US" dirty="0"/>
              <a:t>호출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한개의 파일로 개별 시리즈를 생성 후 최신아이템으로 업데이트 시</a:t>
            </a:r>
            <a:r>
              <a:rPr lang="en-US" altLang="ko-KR" dirty="0"/>
              <a:t>(</a:t>
            </a:r>
            <a:r>
              <a:rPr lang="en-US" altLang="ko-KR" dirty="0" err="1"/>
              <a:t>json</a:t>
            </a:r>
            <a:r>
              <a:rPr lang="en-US" altLang="ko-KR" dirty="0"/>
              <a:t> file </a:t>
            </a:r>
            <a:r>
              <a:rPr lang="ko-KR" altLang="en-US" dirty="0"/>
              <a:t>저장</a:t>
            </a:r>
            <a:r>
              <a:rPr lang="en-US" altLang="ko-KR" dirty="0"/>
              <a:t>))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1851A89-454F-EFA1-71E6-DD256E2B023B}"/>
              </a:ext>
            </a:extLst>
          </p:cNvPr>
          <p:cNvSpPr/>
          <p:nvPr/>
        </p:nvSpPr>
        <p:spPr>
          <a:xfrm>
            <a:off x="7074975" y="2992320"/>
            <a:ext cx="3638170" cy="5669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Tree</a:t>
            </a:r>
            <a:r>
              <a:rPr lang="ko-KR" altLang="en-US" dirty="0"/>
              <a:t>에 있는 시리즈 전체 최신 </a:t>
            </a:r>
            <a:r>
              <a:rPr lang="en-US" altLang="ko-KR" dirty="0"/>
              <a:t>Json file </a:t>
            </a:r>
            <a:r>
              <a:rPr lang="ko-KR" altLang="en-US" dirty="0"/>
              <a:t>타입으로 변경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6C344CD-0EE3-E68A-4C67-D20B22CC9E55}"/>
              </a:ext>
            </a:extLst>
          </p:cNvPr>
          <p:cNvSpPr/>
          <p:nvPr/>
        </p:nvSpPr>
        <p:spPr>
          <a:xfrm>
            <a:off x="6930975" y="974964"/>
            <a:ext cx="3638170" cy="13506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Tree</a:t>
            </a:r>
            <a:r>
              <a:rPr lang="ko-KR" altLang="en-US" dirty="0"/>
              <a:t>에 있는 시리즈명이 있는지 확인 후 없으면 시리즈명 </a:t>
            </a:r>
            <a:endParaRPr lang="en-US" altLang="ko-KR" dirty="0"/>
          </a:p>
          <a:p>
            <a:pPr algn="ctr"/>
            <a:r>
              <a:rPr lang="ko-KR" altLang="en-US" dirty="0" err="1"/>
              <a:t>불러오기함</a:t>
            </a:r>
            <a:endParaRPr lang="ko-KR" altLang="en-US" dirty="0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081D5FE8-F92C-E612-A09E-A7DC4BA13E58}"/>
              </a:ext>
            </a:extLst>
          </p:cNvPr>
          <p:cNvSpPr/>
          <p:nvPr/>
        </p:nvSpPr>
        <p:spPr>
          <a:xfrm>
            <a:off x="2206544" y="1945050"/>
            <a:ext cx="484632" cy="35899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CA6C771A-CF1F-11A9-F6C9-7A0FA412C613}"/>
              </a:ext>
            </a:extLst>
          </p:cNvPr>
          <p:cNvSpPr/>
          <p:nvPr/>
        </p:nvSpPr>
        <p:spPr>
          <a:xfrm>
            <a:off x="2206544" y="3265521"/>
            <a:ext cx="484632" cy="35899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F721BD4D-AF5D-A216-0ED0-7F454CC44320}"/>
              </a:ext>
            </a:extLst>
          </p:cNvPr>
          <p:cNvSpPr/>
          <p:nvPr/>
        </p:nvSpPr>
        <p:spPr>
          <a:xfrm>
            <a:off x="2204920" y="4687427"/>
            <a:ext cx="484632" cy="35899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4640C7EC-954E-6BA8-2827-C1B5A6480ABA}"/>
              </a:ext>
            </a:extLst>
          </p:cNvPr>
          <p:cNvSpPr/>
          <p:nvPr/>
        </p:nvSpPr>
        <p:spPr>
          <a:xfrm>
            <a:off x="8651744" y="2529360"/>
            <a:ext cx="484632" cy="35899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4B858FC5-F923-0512-EE77-0F8F23AF9C4E}"/>
              </a:ext>
            </a:extLst>
          </p:cNvPr>
          <p:cNvSpPr/>
          <p:nvPr/>
        </p:nvSpPr>
        <p:spPr>
          <a:xfrm>
            <a:off x="8651744" y="3812712"/>
            <a:ext cx="484632" cy="35899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536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88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강 보영</dc:creator>
  <cp:lastModifiedBy>강 보영</cp:lastModifiedBy>
  <cp:revision>1</cp:revision>
  <dcterms:created xsi:type="dcterms:W3CDTF">2024-12-30T02:01:14Z</dcterms:created>
  <dcterms:modified xsi:type="dcterms:W3CDTF">2024-12-30T02:10:55Z</dcterms:modified>
</cp:coreProperties>
</file>