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23A96-117F-57BC-EDC0-C79D8E97F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C9A119-64F5-6658-DCBC-B7C067059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40697-4DC3-DC0A-76A0-73994F54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A392-5513-448F-8DB9-55073E59A6BE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2235F-CF2E-FFB7-DA9B-AC1F9014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6F8E4-C551-B467-601C-A045304E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D98-2E15-49D2-A986-AFE0EEF83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78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A8EB7-622B-BEE7-CC6C-1757D72E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4B4C52-7754-E3D8-DBD7-7D444957D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9FA84-F99A-0668-221E-76079E34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A392-5513-448F-8DB9-55073E59A6BE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E8661-17BD-3F15-4B8E-53E36392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E4F25-B819-7E99-6375-AC6845FF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D98-2E15-49D2-A986-AFE0EEF83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8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A10D9D-6A2A-F185-8115-4FAEB11CE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8B55EF-6ABA-09B4-5D90-92B7850AF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8D4A2-F5E0-B9E4-C91E-A9A8E1BB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A392-5513-448F-8DB9-55073E59A6BE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D17BD-A17C-976F-1FC0-496F0FE5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42602-301D-FA92-14A2-14423B1F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D98-2E15-49D2-A986-AFE0EEF83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8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EB085-53F2-D1CD-EF7E-272DCA61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147EA-236A-88EC-BABA-EA415ABF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8AE03-4F18-A0B6-D9EE-24995F80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A392-5513-448F-8DB9-55073E59A6BE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5B84E-BB4A-926B-E7D8-A79C01FC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BD658-D683-0630-21BC-4418BF60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D98-2E15-49D2-A986-AFE0EEF83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8B81-B7A0-2B20-7159-BDEB541E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A5FBB6-3FBF-95BF-1277-CE5697D86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47DC1-74BA-CA08-28EF-BF6EE71C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A392-5513-448F-8DB9-55073E59A6BE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A35F5-F037-D6A2-133B-7640AD73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BD98F-D809-46EC-6BA7-927936F4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D98-2E15-49D2-A986-AFE0EEF83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C20D7-32CA-4602-980A-6B6E4AF9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511B7-A9CD-C2A7-3602-EFC8135C2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DBAB21-B048-3853-07A4-91D14FECE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74B000-8EFF-6D83-832E-A7C04562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A392-5513-448F-8DB9-55073E59A6BE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F0BB3-CF9A-3ED7-A631-F6597D53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C8A3A8-C060-6B4A-8760-BC538B73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D98-2E15-49D2-A986-AFE0EEF83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87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523F5-9091-0493-19CB-5CE14A3A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D156A-C531-6F5B-5504-9E7B16138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555079-C4D4-EF4A-12FA-86EB0D9D2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C2FD57-1CE0-8F4F-9434-EC6CDBE28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8288EE-62F9-CF8B-DB1C-398A718DA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B65D3F-1284-1FA2-9A41-4A1C65A2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A392-5513-448F-8DB9-55073E59A6BE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6CA125-0D1A-E2C0-DE93-05C13D18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EB67CA-BFC2-0B6C-9DAD-75D132E1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D98-2E15-49D2-A986-AFE0EEF83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1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246C6-6145-ED8D-1EC5-F0CF2048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AE434E-1269-7C59-FDCC-8AEC834F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A392-5513-448F-8DB9-55073E59A6BE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5029E5-FB2B-9AAD-58EE-5DE298BD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AD50CB-F20D-5546-B241-EF68F8A3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D98-2E15-49D2-A986-AFE0EEF83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1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D2AE6-3013-C277-BE58-F3ED80F3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A392-5513-448F-8DB9-55073E59A6BE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BE4D36-6BED-BA5C-A269-09E38950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4D6337-5865-5911-645C-DFB3B1FF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D98-2E15-49D2-A986-AFE0EEF83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6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BF7C5-7AB7-DBF8-F8B6-7502832A8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53057-3E31-B0DE-6C24-9F60E4777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A8EB7C-3B4C-ABD0-19F4-63CB0897D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F6CF9F-BFC4-8EC1-3AF1-F168FF35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A392-5513-448F-8DB9-55073E59A6BE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9E164-2172-DB0C-C87F-A579F737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9661B8-80ED-7C4C-DE91-A0D1E0D5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D98-2E15-49D2-A986-AFE0EEF83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34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BFE3A-F368-F8BE-26C6-157EBC21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5FEEE4-40B0-3382-9B9A-627C3B905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31F0F1-C682-71E0-D8C3-E19F89BA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AB228-5F88-3B27-AB5B-E1639A63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A392-5513-448F-8DB9-55073E59A6BE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C68C8-9233-1DA1-4981-49A06D4A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B1FE54-DF74-068C-48BD-75C60B16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D98-2E15-49D2-A986-AFE0EEF83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38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038302-EC12-AA03-9DF5-DF711C9E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9AA2-0CDE-E513-70FD-F3BEEDDD0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F59A8-C111-2269-915D-B3074E4E5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FA392-5513-448F-8DB9-55073E59A6BE}" type="datetimeFigureOut">
              <a:rPr lang="ko-KR" altLang="en-US" smtClean="0"/>
              <a:t>2025-01-01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13DE3-9FB1-71DE-BBBC-231C28A78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87CBA-E1A2-86F9-05C9-9EA40CA6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F7D98-2E15-49D2-A986-AFE0EEF83A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5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0ABE06-FD7D-2A38-BAAB-2C076262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95" y="509672"/>
            <a:ext cx="7556334" cy="538780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39A8282-7AC8-0DDF-DE37-E67067CB1656}"/>
              </a:ext>
            </a:extLst>
          </p:cNvPr>
          <p:cNvSpPr/>
          <p:nvPr/>
        </p:nvSpPr>
        <p:spPr>
          <a:xfrm flipH="1">
            <a:off x="1405466" y="1109133"/>
            <a:ext cx="321734" cy="228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15A9B96-E3E7-1C5B-9D60-73924EB53E1D}"/>
              </a:ext>
            </a:extLst>
          </p:cNvPr>
          <p:cNvSpPr/>
          <p:nvPr/>
        </p:nvSpPr>
        <p:spPr>
          <a:xfrm flipH="1">
            <a:off x="3522132" y="1447800"/>
            <a:ext cx="321734" cy="228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A911B90-E051-CBCB-B093-A94E17CFB8F5}"/>
              </a:ext>
            </a:extLst>
          </p:cNvPr>
          <p:cNvSpPr/>
          <p:nvPr/>
        </p:nvSpPr>
        <p:spPr>
          <a:xfrm flipH="1">
            <a:off x="3522132" y="4368800"/>
            <a:ext cx="321734" cy="228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7859F-F698-6932-70D9-4EBDFD7EEE98}"/>
              </a:ext>
            </a:extLst>
          </p:cNvPr>
          <p:cNvSpPr txBox="1"/>
          <p:nvPr/>
        </p:nvSpPr>
        <p:spPr>
          <a:xfrm>
            <a:off x="8178800" y="812800"/>
            <a:ext cx="34948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프로그램 실행 한 후 </a:t>
            </a:r>
            <a:r>
              <a:rPr lang="en-US" altLang="ko-KR" sz="1200" dirty="0">
                <a:highlight>
                  <a:srgbClr val="FFFF00"/>
                </a:highlight>
              </a:rPr>
              <a:t>1</a:t>
            </a:r>
            <a:r>
              <a:rPr lang="ko-KR" altLang="en-US" sz="1200" dirty="0">
                <a:highlight>
                  <a:srgbClr val="FFFF00"/>
                </a:highlight>
              </a:rPr>
              <a:t>번</a:t>
            </a:r>
            <a:r>
              <a:rPr lang="ko-KR" altLang="en-US" sz="1200" dirty="0"/>
              <a:t> 클릭 하여 시리즈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 정보를 읽어온다 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>
                <a:highlight>
                  <a:srgbClr val="FFFF00"/>
                </a:highlight>
              </a:rPr>
              <a:t>4</a:t>
            </a:r>
            <a:r>
              <a:rPr lang="ko-KR" altLang="en-US" sz="1200" dirty="0">
                <a:highlight>
                  <a:srgbClr val="FFFF00"/>
                </a:highlight>
              </a:rPr>
              <a:t>번 </a:t>
            </a:r>
            <a:r>
              <a:rPr lang="ko-KR" altLang="en-US" sz="1200" dirty="0"/>
              <a:t>에서 시리즈를 변경 시 꼭 </a:t>
            </a:r>
            <a:r>
              <a:rPr lang="en-US" altLang="ko-KR" sz="1200" dirty="0">
                <a:highlight>
                  <a:srgbClr val="FFFF00"/>
                </a:highlight>
              </a:rPr>
              <a:t>2</a:t>
            </a:r>
            <a:r>
              <a:rPr lang="ko-KR" altLang="en-US" sz="1200" dirty="0">
                <a:highlight>
                  <a:srgbClr val="FFFF00"/>
                </a:highlight>
              </a:rPr>
              <a:t>번</a:t>
            </a:r>
            <a:r>
              <a:rPr lang="ko-KR" altLang="en-US" sz="1200" dirty="0"/>
              <a:t> 시리즈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 저장을 클릭 후 변경 하세요</a:t>
            </a:r>
            <a:r>
              <a:rPr lang="en-US" altLang="ko-KR" sz="1200" dirty="0"/>
              <a:t>..</a:t>
            </a: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데이터 변경이 있을 시에는 </a:t>
            </a:r>
            <a:r>
              <a:rPr lang="en-US" altLang="ko-KR" sz="1200" dirty="0">
                <a:highlight>
                  <a:srgbClr val="FFFF00"/>
                </a:highlight>
              </a:rPr>
              <a:t>5</a:t>
            </a:r>
            <a:r>
              <a:rPr lang="ko-KR" altLang="en-US" sz="1200" dirty="0">
                <a:highlight>
                  <a:srgbClr val="FFFF00"/>
                </a:highlight>
              </a:rPr>
              <a:t>번</a:t>
            </a:r>
            <a:r>
              <a:rPr lang="ko-KR" altLang="en-US" sz="1200" dirty="0"/>
              <a:t> 클릭 전에 꼭 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en-US" altLang="ko-KR" sz="1200" dirty="0">
                <a:highlight>
                  <a:srgbClr val="FFFF00"/>
                </a:highlight>
              </a:rPr>
              <a:t>3</a:t>
            </a:r>
            <a:r>
              <a:rPr lang="ko-KR" altLang="en-US" sz="1200" dirty="0">
                <a:highlight>
                  <a:srgbClr val="FFFF00"/>
                </a:highlight>
              </a:rPr>
              <a:t>번 </a:t>
            </a:r>
            <a:r>
              <a:rPr lang="ko-KR" altLang="en-US" sz="1200" dirty="0"/>
              <a:t>을 클릭 후 진행 하세요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8EBB0FE-E2B3-C621-B7EB-90ACDD36E20A}"/>
              </a:ext>
            </a:extLst>
          </p:cNvPr>
          <p:cNvSpPr/>
          <p:nvPr/>
        </p:nvSpPr>
        <p:spPr>
          <a:xfrm flipH="1">
            <a:off x="761999" y="2455333"/>
            <a:ext cx="321734" cy="228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BCBD36E-0F39-C1FF-22A6-F7D34A4FA160}"/>
              </a:ext>
            </a:extLst>
          </p:cNvPr>
          <p:cNvSpPr/>
          <p:nvPr/>
        </p:nvSpPr>
        <p:spPr>
          <a:xfrm>
            <a:off x="319695" y="3847381"/>
            <a:ext cx="2181965" cy="20500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D4E0EE9-929E-353D-4674-3ED01B8024D5}"/>
              </a:ext>
            </a:extLst>
          </p:cNvPr>
          <p:cNvSpPr/>
          <p:nvPr/>
        </p:nvSpPr>
        <p:spPr>
          <a:xfrm flipH="1">
            <a:off x="1146993" y="4798204"/>
            <a:ext cx="321734" cy="228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62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강 보영</dc:creator>
  <cp:lastModifiedBy>강 보영</cp:lastModifiedBy>
  <cp:revision>1</cp:revision>
  <dcterms:created xsi:type="dcterms:W3CDTF">2025-01-01T05:13:21Z</dcterms:created>
  <dcterms:modified xsi:type="dcterms:W3CDTF">2025-01-01T05:22:22Z</dcterms:modified>
</cp:coreProperties>
</file>