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C012-B8A0-4DC1-9B83-64DC96BC45F3}" type="datetimeFigureOut">
              <a:rPr kumimoji="1" lang="ja-JP" altLang="en-US" smtClean="0"/>
              <a:t>2017/1/12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9C8D-5F32-4789-8D62-4CCBF117B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89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C012-B8A0-4DC1-9B83-64DC96BC45F3}" type="datetimeFigureOut">
              <a:rPr kumimoji="1" lang="ja-JP" altLang="en-US" smtClean="0"/>
              <a:t>2017/1/12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9C8D-5F32-4789-8D62-4CCBF117B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69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C012-B8A0-4DC1-9B83-64DC96BC45F3}" type="datetimeFigureOut">
              <a:rPr kumimoji="1" lang="ja-JP" altLang="en-US" smtClean="0"/>
              <a:t>2017/1/12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9C8D-5F32-4789-8D62-4CCBF117B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0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C012-B8A0-4DC1-9B83-64DC96BC45F3}" type="datetimeFigureOut">
              <a:rPr kumimoji="1" lang="ja-JP" altLang="en-US" smtClean="0"/>
              <a:t>2017/1/12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9C8D-5F32-4789-8D62-4CCBF117B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71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C012-B8A0-4DC1-9B83-64DC96BC45F3}" type="datetimeFigureOut">
              <a:rPr kumimoji="1" lang="ja-JP" altLang="en-US" smtClean="0"/>
              <a:t>2017/1/12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9C8D-5F32-4789-8D62-4CCBF117B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42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C012-B8A0-4DC1-9B83-64DC96BC45F3}" type="datetimeFigureOut">
              <a:rPr kumimoji="1" lang="ja-JP" altLang="en-US" smtClean="0"/>
              <a:t>2017/1/12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9C8D-5F32-4789-8D62-4CCBF117B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9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C012-B8A0-4DC1-9B83-64DC96BC45F3}" type="datetimeFigureOut">
              <a:rPr kumimoji="1" lang="ja-JP" altLang="en-US" smtClean="0"/>
              <a:t>2017/1/12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9C8D-5F32-4789-8D62-4CCBF117B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57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C012-B8A0-4DC1-9B83-64DC96BC45F3}" type="datetimeFigureOut">
              <a:rPr kumimoji="1" lang="ja-JP" altLang="en-US" smtClean="0"/>
              <a:t>2017/1/12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9C8D-5F32-4789-8D62-4CCBF117B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1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C012-B8A0-4DC1-9B83-64DC96BC45F3}" type="datetimeFigureOut">
              <a:rPr kumimoji="1" lang="ja-JP" altLang="en-US" smtClean="0"/>
              <a:t>2017/1/12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9C8D-5F32-4789-8D62-4CCBF117B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00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C012-B8A0-4DC1-9B83-64DC96BC45F3}" type="datetimeFigureOut">
              <a:rPr kumimoji="1" lang="ja-JP" altLang="en-US" smtClean="0"/>
              <a:t>2017/1/12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9C8D-5F32-4789-8D62-4CCBF117B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84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C012-B8A0-4DC1-9B83-64DC96BC45F3}" type="datetimeFigureOut">
              <a:rPr kumimoji="1" lang="ja-JP" altLang="en-US" smtClean="0"/>
              <a:t>2017/1/12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9C8D-5F32-4789-8D62-4CCBF117B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98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FC012-B8A0-4DC1-9B83-64DC96BC45F3}" type="datetimeFigureOut">
              <a:rPr kumimoji="1" lang="ja-JP" altLang="en-US" smtClean="0"/>
              <a:t>2017/1/12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C9C8D-5F32-4789-8D62-4CCBF117B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38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gyazo.com/6133f1a1694367309e84024419ea87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8820150" cy="496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211196" y="1700808"/>
            <a:ext cx="12025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ニコカ" panose="02000600000000000000" pitchFamily="2" charset="-128"/>
                <a:ea typeface="ニコカ" panose="02000600000000000000" pitchFamily="2" charset="-128"/>
              </a:rPr>
              <a:t>ゲーム説明</a:t>
            </a:r>
            <a:endParaRPr kumimoji="1" lang="ja-JP" altLang="en-US" dirty="0">
              <a:latin typeface="ニコカ" panose="02000600000000000000" pitchFamily="2" charset="-128"/>
              <a:ea typeface="ニコカ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7729" y="2132856"/>
            <a:ext cx="2122024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latin typeface="ニコカ" panose="02000600000000000000" pitchFamily="2" charset="-128"/>
                <a:ea typeface="ニコカ" panose="02000600000000000000" pitchFamily="2" charset="-128"/>
              </a:rPr>
              <a:t>作戦時間内になるべく多くの生物を捕まえよう！上官のつぶやきに応じたものを捕まえるとボーナスポイントが入るぞ！</a:t>
            </a:r>
            <a:endParaRPr kumimoji="1" lang="ja-JP" altLang="en-US" sz="1200" dirty="0">
              <a:latin typeface="ニコカ" panose="02000600000000000000" pitchFamily="2" charset="-128"/>
              <a:ea typeface="ニコカ" panose="02000600000000000000" pitchFamily="2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13646" y="2317521"/>
            <a:ext cx="338437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latin typeface="ニコカ" panose="02000600000000000000" pitchFamily="2" charset="-128"/>
                <a:ea typeface="ニコカ" panose="02000600000000000000" pitchFamily="2" charset="-128"/>
              </a:rPr>
              <a:t>LIFE</a:t>
            </a:r>
            <a:r>
              <a:rPr lang="ja-JP" altLang="en-US" sz="1200" dirty="0" smtClean="0">
                <a:latin typeface="ニコカ" panose="02000600000000000000" pitchFamily="2" charset="-128"/>
                <a:ea typeface="ニコカ" panose="02000600000000000000" pitchFamily="2" charset="-128"/>
              </a:rPr>
              <a:t>：</a:t>
            </a:r>
            <a:r>
              <a:rPr lang="ja-JP" altLang="en-US" sz="1200" dirty="0">
                <a:latin typeface="ニコカ" panose="02000600000000000000" pitchFamily="2" charset="-128"/>
                <a:ea typeface="ニコカ" panose="02000600000000000000" pitchFamily="2" charset="-128"/>
              </a:rPr>
              <a:t>壁</a:t>
            </a:r>
            <a:r>
              <a:rPr kumimoji="1" lang="ja-JP" altLang="en-US" sz="1200" dirty="0" smtClean="0">
                <a:latin typeface="ニコカ" panose="02000600000000000000" pitchFamily="2" charset="-128"/>
                <a:ea typeface="ニコカ" panose="02000600000000000000" pitchFamily="2" charset="-128"/>
              </a:rPr>
              <a:t>にぶつかったり、熊や車を捕まえると</a:t>
            </a:r>
            <a:r>
              <a:rPr kumimoji="1" lang="en-US" altLang="ja-JP" sz="1200" dirty="0" smtClean="0">
                <a:latin typeface="ニコカ" panose="02000600000000000000" pitchFamily="2" charset="-128"/>
                <a:ea typeface="ニコカ" panose="02000600000000000000" pitchFamily="2" charset="-128"/>
              </a:rPr>
              <a:t>-1</a:t>
            </a:r>
            <a:endParaRPr lang="en-US" altLang="ja-JP" sz="1200" dirty="0">
              <a:latin typeface="ニコカ" panose="02000600000000000000" pitchFamily="2" charset="-128"/>
              <a:ea typeface="ニコカ" panose="02000600000000000000" pitchFamily="2" charset="-128"/>
            </a:endParaRPr>
          </a:p>
          <a:p>
            <a:r>
              <a:rPr kumimoji="1" lang="en-US" altLang="ja-JP" sz="1200" dirty="0" smtClean="0">
                <a:latin typeface="ニコカ" panose="02000600000000000000" pitchFamily="2" charset="-128"/>
                <a:ea typeface="ニコカ" panose="02000600000000000000" pitchFamily="2" charset="-128"/>
              </a:rPr>
              <a:t>          </a:t>
            </a:r>
            <a:r>
              <a:rPr kumimoji="1" lang="ja-JP" altLang="en-US" sz="1200" dirty="0" smtClean="0">
                <a:latin typeface="ニコカ" panose="02000600000000000000" pitchFamily="2" charset="-128"/>
                <a:ea typeface="ニコカ" panose="02000600000000000000" pitchFamily="2" charset="-128"/>
              </a:rPr>
              <a:t>　</a:t>
            </a:r>
            <a:r>
              <a:rPr kumimoji="1" lang="en-US" altLang="ja-JP" sz="1200" dirty="0" smtClean="0">
                <a:latin typeface="ニコカ" panose="02000600000000000000" pitchFamily="2" charset="-128"/>
                <a:ea typeface="ニコカ" panose="02000600000000000000" pitchFamily="2" charset="-128"/>
              </a:rPr>
              <a:t>LIFE</a:t>
            </a:r>
            <a:r>
              <a:rPr kumimoji="1" lang="ja-JP" altLang="en-US" sz="1200" dirty="0" smtClean="0">
                <a:latin typeface="ニコカ" panose="02000600000000000000" pitchFamily="2" charset="-128"/>
                <a:ea typeface="ニコカ" panose="02000600000000000000" pitchFamily="2" charset="-128"/>
              </a:rPr>
              <a:t>が</a:t>
            </a:r>
            <a:r>
              <a:rPr kumimoji="1" lang="en-US" altLang="ja-JP" sz="1200" dirty="0" smtClean="0">
                <a:latin typeface="ニコカ" panose="02000600000000000000" pitchFamily="2" charset="-128"/>
                <a:ea typeface="ニコカ" panose="02000600000000000000" pitchFamily="2" charset="-128"/>
              </a:rPr>
              <a:t>0</a:t>
            </a:r>
            <a:r>
              <a:rPr kumimoji="1" lang="ja-JP" altLang="en-US" sz="1200" dirty="0" smtClean="0">
                <a:latin typeface="ニコカ" panose="02000600000000000000" pitchFamily="2" charset="-128"/>
                <a:ea typeface="ニコカ" panose="02000600000000000000" pitchFamily="2" charset="-128"/>
              </a:rPr>
              <a:t>になるとゲームオーバー！</a:t>
            </a:r>
            <a:endParaRPr kumimoji="1" lang="ja-JP" altLang="en-US" sz="1200" dirty="0">
              <a:latin typeface="ニコカ" panose="02000600000000000000" pitchFamily="2" charset="-128"/>
              <a:ea typeface="ニコカ" panose="02000600000000000000" pitchFamily="2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24818" y="1714427"/>
            <a:ext cx="338437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ニコカ" panose="02000600000000000000" pitchFamily="2" charset="-128"/>
                <a:ea typeface="ニコカ" panose="02000600000000000000" pitchFamily="2" charset="-128"/>
              </a:rPr>
              <a:t>Score</a:t>
            </a:r>
            <a:r>
              <a:rPr lang="ja-JP" altLang="en-US" sz="1200" dirty="0" smtClean="0">
                <a:latin typeface="ニコカ" panose="02000600000000000000" pitchFamily="2" charset="-128"/>
                <a:ea typeface="ニコカ" panose="02000600000000000000" pitchFamily="2" charset="-128"/>
              </a:rPr>
              <a:t>：</a:t>
            </a:r>
            <a:r>
              <a:rPr lang="en-US" altLang="ja-JP" sz="1200" dirty="0" smtClean="0">
                <a:latin typeface="ニコカ" panose="02000600000000000000" pitchFamily="2" charset="-128"/>
                <a:ea typeface="ニコカ" panose="02000600000000000000" pitchFamily="2" charset="-128"/>
              </a:rPr>
              <a:t>Score</a:t>
            </a:r>
            <a:r>
              <a:rPr lang="ja-JP" altLang="en-US" sz="1200" dirty="0" smtClean="0">
                <a:latin typeface="ニコカ" panose="02000600000000000000" pitchFamily="2" charset="-128"/>
                <a:ea typeface="ニコカ" panose="02000600000000000000" pitchFamily="2" charset="-128"/>
              </a:rPr>
              <a:t>はキャッチボタンを押し続けて複</a:t>
            </a:r>
            <a:endParaRPr lang="en-US" altLang="ja-JP" sz="1200" dirty="0" smtClean="0">
              <a:latin typeface="ニコカ" panose="02000600000000000000" pitchFamily="2" charset="-128"/>
              <a:ea typeface="ニコカ" panose="02000600000000000000" pitchFamily="2" charset="-128"/>
            </a:endParaRPr>
          </a:p>
          <a:p>
            <a:r>
              <a:rPr lang="ja-JP" altLang="en-US" sz="1200" dirty="0">
                <a:latin typeface="ニコカ" panose="02000600000000000000" pitchFamily="2" charset="-128"/>
                <a:ea typeface="ニコカ" panose="02000600000000000000" pitchFamily="2" charset="-128"/>
              </a:rPr>
              <a:t>　</a:t>
            </a:r>
            <a:r>
              <a:rPr lang="ja-JP" altLang="en-US" sz="1200" dirty="0" smtClean="0">
                <a:latin typeface="ニコカ" panose="02000600000000000000" pitchFamily="2" charset="-128"/>
                <a:ea typeface="ニコカ" panose="02000600000000000000" pitchFamily="2" charset="-128"/>
              </a:rPr>
              <a:t>　　　　数捕まえるとコンボボーナスが入るぞ！</a:t>
            </a:r>
            <a:endParaRPr lang="en-US" altLang="ja-JP" sz="1200" dirty="0" smtClean="0">
              <a:latin typeface="ニコカ" panose="02000600000000000000" pitchFamily="2" charset="-128"/>
              <a:ea typeface="ニコカ" panose="02000600000000000000" pitchFamily="2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652120" y="3933056"/>
            <a:ext cx="223224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ニコカ" panose="02000600000000000000" pitchFamily="2" charset="-128"/>
                <a:ea typeface="ニコカ" panose="02000600000000000000" pitchFamily="2" charset="-128"/>
              </a:rPr>
              <a:t>BOOST</a:t>
            </a:r>
            <a:r>
              <a:rPr lang="ja-JP" altLang="en-US" sz="1200" dirty="0" smtClean="0">
                <a:latin typeface="ニコカ" panose="02000600000000000000" pitchFamily="2" charset="-128"/>
                <a:ea typeface="ニコカ" panose="02000600000000000000" pitchFamily="2" charset="-128"/>
              </a:rPr>
              <a:t>：</a:t>
            </a:r>
            <a:r>
              <a:rPr lang="en-US" altLang="ja-JP" sz="1200" dirty="0" smtClean="0">
                <a:latin typeface="ニコカ" panose="02000600000000000000" pitchFamily="2" charset="-128"/>
                <a:ea typeface="ニコカ" panose="02000600000000000000" pitchFamily="2" charset="-128"/>
              </a:rPr>
              <a:t>BOOST</a:t>
            </a:r>
            <a:r>
              <a:rPr lang="ja-JP" altLang="en-US" sz="1200" dirty="0" smtClean="0">
                <a:latin typeface="ニコカ" panose="02000600000000000000" pitchFamily="2" charset="-128"/>
                <a:ea typeface="ニコカ" panose="02000600000000000000" pitchFamily="2" charset="-128"/>
              </a:rPr>
              <a:t>を推し続けている間は画面が速くスクロールするよ</a:t>
            </a:r>
            <a:endParaRPr lang="en-US" altLang="ja-JP" sz="1200" dirty="0" smtClean="0">
              <a:latin typeface="ニコカ" panose="02000600000000000000" pitchFamily="2" charset="-128"/>
              <a:ea typeface="ニコカ" panose="02000600000000000000" pitchFamily="2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652120" y="4941168"/>
            <a:ext cx="230425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ニコカ" panose="02000600000000000000" pitchFamily="2" charset="-128"/>
                <a:ea typeface="ニコカ" panose="02000600000000000000" pitchFamily="2" charset="-128"/>
              </a:rPr>
              <a:t>CATCH</a:t>
            </a:r>
            <a:r>
              <a:rPr lang="ja-JP" altLang="en-US" sz="1200" dirty="0" smtClean="0">
                <a:latin typeface="ニコカ" panose="02000600000000000000" pitchFamily="2" charset="-128"/>
                <a:ea typeface="ニコカ" panose="02000600000000000000" pitchFamily="2" charset="-128"/>
              </a:rPr>
              <a:t>：</a:t>
            </a:r>
            <a:r>
              <a:rPr lang="ja-JP" altLang="en-US" sz="1200" dirty="0">
                <a:latin typeface="ニコカ" panose="02000600000000000000" pitchFamily="2" charset="-128"/>
                <a:ea typeface="ニコカ" panose="02000600000000000000" pitchFamily="2" charset="-128"/>
              </a:rPr>
              <a:t>このボタン</a:t>
            </a:r>
            <a:r>
              <a:rPr lang="ja-JP" altLang="en-US" sz="1200" dirty="0" smtClean="0">
                <a:latin typeface="ニコカ" panose="02000600000000000000" pitchFamily="2" charset="-128"/>
                <a:ea typeface="ニコカ" panose="02000600000000000000" pitchFamily="2" charset="-128"/>
              </a:rPr>
              <a:t>で生物を捕まえよう！ただし、</a:t>
            </a:r>
            <a:r>
              <a:rPr lang="ja-JP" altLang="en-US" sz="1200" dirty="0" smtClean="0">
                <a:solidFill>
                  <a:srgbClr val="FF0000"/>
                </a:solidFill>
                <a:latin typeface="ニコカ" panose="02000600000000000000" pitchFamily="2" charset="-128"/>
                <a:ea typeface="ニコカ" panose="02000600000000000000" pitchFamily="2" charset="-128"/>
              </a:rPr>
              <a:t>押している間はスコアが減少する</a:t>
            </a:r>
            <a:r>
              <a:rPr lang="ja-JP" altLang="en-US" sz="1200" dirty="0" smtClean="0">
                <a:latin typeface="ニコカ" panose="02000600000000000000" pitchFamily="2" charset="-128"/>
                <a:ea typeface="ニコカ" panose="02000600000000000000" pitchFamily="2" charset="-128"/>
              </a:rPr>
              <a:t>ので気をつけよう！</a:t>
            </a:r>
            <a:endParaRPr lang="en-US" altLang="ja-JP" sz="1200" dirty="0" smtClean="0">
              <a:latin typeface="ニコカ" panose="02000600000000000000" pitchFamily="2" charset="-128"/>
              <a:ea typeface="ニコカ" panose="02000600000000000000" pitchFamily="2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05479" y="3439125"/>
            <a:ext cx="223224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>
                <a:latin typeface="ニコカ" panose="02000600000000000000" pitchFamily="2" charset="-128"/>
                <a:ea typeface="ニコカ" panose="02000600000000000000" pitchFamily="2" charset="-128"/>
              </a:rPr>
              <a:t>バーチャルスティック</a:t>
            </a:r>
            <a:endParaRPr lang="en-US" altLang="ja-JP" sz="1200" dirty="0" smtClean="0">
              <a:latin typeface="ニコカ" panose="02000600000000000000" pitchFamily="2" charset="-128"/>
              <a:ea typeface="ニコカ" panose="02000600000000000000" pitchFamily="2" charset="-128"/>
            </a:endParaRPr>
          </a:p>
          <a:p>
            <a:pPr algn="ctr"/>
            <a:r>
              <a:rPr lang="ja-JP" altLang="en-US" sz="1200" dirty="0" smtClean="0">
                <a:latin typeface="ニコカ" panose="02000600000000000000" pitchFamily="2" charset="-128"/>
                <a:ea typeface="ニコカ" panose="02000600000000000000" pitchFamily="2" charset="-128"/>
              </a:rPr>
              <a:t>この円上をタッ</a:t>
            </a:r>
            <a:r>
              <a:rPr lang="ja-JP" altLang="en-US" sz="1200" dirty="0">
                <a:latin typeface="ニコカ" panose="02000600000000000000" pitchFamily="2" charset="-128"/>
                <a:ea typeface="ニコカ" panose="02000600000000000000" pitchFamily="2" charset="-128"/>
              </a:rPr>
              <a:t>プ</a:t>
            </a:r>
            <a:r>
              <a:rPr lang="ja-JP" altLang="en-US" sz="1200" dirty="0" smtClean="0">
                <a:latin typeface="ニコカ" panose="02000600000000000000" pitchFamily="2" charset="-128"/>
                <a:ea typeface="ニコカ" panose="02000600000000000000" pitchFamily="2" charset="-128"/>
              </a:rPr>
              <a:t>する事で</a:t>
            </a:r>
            <a:r>
              <a:rPr lang="en-US" altLang="ja-JP" sz="1200" dirty="0" smtClean="0">
                <a:latin typeface="ニコカ" panose="02000600000000000000" pitchFamily="2" charset="-128"/>
                <a:ea typeface="ニコカ" panose="02000600000000000000" pitchFamily="2" charset="-128"/>
              </a:rPr>
              <a:t>UFO</a:t>
            </a:r>
            <a:r>
              <a:rPr lang="ja-JP" altLang="en-US" sz="1200" dirty="0" smtClean="0">
                <a:latin typeface="ニコカ" panose="02000600000000000000" pitchFamily="2" charset="-128"/>
                <a:ea typeface="ニコカ" panose="02000600000000000000" pitchFamily="2" charset="-128"/>
              </a:rPr>
              <a:t>が動くよ</a:t>
            </a:r>
            <a:endParaRPr lang="en-US" altLang="ja-JP" sz="1200" dirty="0" smtClean="0">
              <a:latin typeface="ニコカ" panose="02000600000000000000" pitchFamily="2" charset="-128"/>
              <a:ea typeface="ニコカ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0459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100</Words>
  <Application>Microsoft Office PowerPoint</Application>
  <PresentationFormat>画面に合わせる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jun</dc:creator>
  <cp:lastModifiedBy>jun</cp:lastModifiedBy>
  <cp:revision>2</cp:revision>
  <dcterms:created xsi:type="dcterms:W3CDTF">2017-01-12T13:55:10Z</dcterms:created>
  <dcterms:modified xsi:type="dcterms:W3CDTF">2017-01-12T14:12:03Z</dcterms:modified>
</cp:coreProperties>
</file>