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79" r:id="rId25"/>
    <p:sldId id="280" r:id="rId26"/>
    <p:sldId id="281" r:id="rId27"/>
    <p:sldId id="282"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56215"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1B022-5986-4FD7-A661-D69461AC6FBA}"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EFF8BBA-D5C8-43F8-8A94-BD9E78124A94}">
      <dgm:prSet/>
      <dgm:spPr/>
      <dgm:t>
        <a:bodyPr/>
        <a:lstStyle/>
        <a:p>
          <a:pPr>
            <a:lnSpc>
              <a:spcPct val="100000"/>
            </a:lnSpc>
          </a:pPr>
          <a:r>
            <a:rPr lang="en-US"/>
            <a:t>Everyday decision can be diagrammed as a decision structure</a:t>
          </a:r>
        </a:p>
      </dgm:t>
    </dgm:pt>
    <dgm:pt modelId="{DC8479E0-F7DE-4B32-9586-E98909B9B435}" type="parTrans" cxnId="{2C9FF81D-174E-4B18-B9DA-6A65A0A21FF6}">
      <dgm:prSet/>
      <dgm:spPr/>
      <dgm:t>
        <a:bodyPr/>
        <a:lstStyle/>
        <a:p>
          <a:endParaRPr lang="en-US"/>
        </a:p>
      </dgm:t>
    </dgm:pt>
    <dgm:pt modelId="{C9635295-F833-41A1-B579-BE65980CAF67}" type="sibTrans" cxnId="{2C9FF81D-174E-4B18-B9DA-6A65A0A21FF6}">
      <dgm:prSet/>
      <dgm:spPr/>
      <dgm:t>
        <a:bodyPr/>
        <a:lstStyle/>
        <a:p>
          <a:pPr>
            <a:lnSpc>
              <a:spcPct val="100000"/>
            </a:lnSpc>
          </a:pPr>
          <a:endParaRPr lang="en-US"/>
        </a:p>
      </dgm:t>
    </dgm:pt>
    <dgm:pt modelId="{58E80EA2-E63A-4DC9-9EFF-BD584312C442}">
      <dgm:prSet/>
      <dgm:spPr/>
      <dgm:t>
        <a:bodyPr/>
        <a:lstStyle/>
        <a:p>
          <a:pPr>
            <a:lnSpc>
              <a:spcPct val="100000"/>
            </a:lnSpc>
          </a:pPr>
          <a:r>
            <a:rPr lang="en-US"/>
            <a:t>The diamond symbol represents a true/false condition.</a:t>
          </a:r>
        </a:p>
      </dgm:t>
    </dgm:pt>
    <dgm:pt modelId="{4D6D101B-3CEC-404D-A6CD-1A7696A360FB}" type="parTrans" cxnId="{76C751B1-C597-4784-B957-7E2B34D2629A}">
      <dgm:prSet/>
      <dgm:spPr/>
      <dgm:t>
        <a:bodyPr/>
        <a:lstStyle/>
        <a:p>
          <a:endParaRPr lang="en-US"/>
        </a:p>
      </dgm:t>
    </dgm:pt>
    <dgm:pt modelId="{1B2BB616-9EA7-4F03-AC48-0AAAE244FA8D}" type="sibTrans" cxnId="{76C751B1-C597-4784-B957-7E2B34D2629A}">
      <dgm:prSet/>
      <dgm:spPr/>
      <dgm:t>
        <a:bodyPr/>
        <a:lstStyle/>
        <a:p>
          <a:pPr>
            <a:lnSpc>
              <a:spcPct val="100000"/>
            </a:lnSpc>
          </a:pPr>
          <a:endParaRPr lang="en-US"/>
        </a:p>
      </dgm:t>
    </dgm:pt>
    <dgm:pt modelId="{75D2DF94-FF25-4A1E-A4B2-B88FDAC5C36E}">
      <dgm:prSet/>
      <dgm:spPr/>
      <dgm:t>
        <a:bodyPr/>
        <a:lstStyle/>
        <a:p>
          <a:pPr>
            <a:lnSpc>
              <a:spcPct val="100000"/>
            </a:lnSpc>
          </a:pPr>
          <a:r>
            <a:rPr lang="en-US"/>
            <a:t>If the condition is true, we follow one path, which leads to an action being performed</a:t>
          </a:r>
        </a:p>
      </dgm:t>
    </dgm:pt>
    <dgm:pt modelId="{B325D6C9-DAE9-4174-B24B-7A380D9F1CA6}" type="parTrans" cxnId="{E7D28C10-F98A-416D-8ECF-8BA64F98D23A}">
      <dgm:prSet/>
      <dgm:spPr/>
      <dgm:t>
        <a:bodyPr/>
        <a:lstStyle/>
        <a:p>
          <a:endParaRPr lang="en-US"/>
        </a:p>
      </dgm:t>
    </dgm:pt>
    <dgm:pt modelId="{295CCB1B-F44A-4786-8C90-68D4C14FA91D}" type="sibTrans" cxnId="{E7D28C10-F98A-416D-8ECF-8BA64F98D23A}">
      <dgm:prSet/>
      <dgm:spPr/>
      <dgm:t>
        <a:bodyPr/>
        <a:lstStyle/>
        <a:p>
          <a:pPr>
            <a:lnSpc>
              <a:spcPct val="100000"/>
            </a:lnSpc>
          </a:pPr>
          <a:endParaRPr lang="en-US"/>
        </a:p>
      </dgm:t>
    </dgm:pt>
    <dgm:pt modelId="{C5B76BEB-14BB-43D6-8BD7-B49F875026D8}">
      <dgm:prSet/>
      <dgm:spPr/>
      <dgm:t>
        <a:bodyPr/>
        <a:lstStyle/>
        <a:p>
          <a:pPr>
            <a:lnSpc>
              <a:spcPct val="100000"/>
            </a:lnSpc>
          </a:pPr>
          <a:r>
            <a:rPr lang="en-US"/>
            <a:t>If the condition is false, we follow another path, which skips the action.</a:t>
          </a:r>
        </a:p>
      </dgm:t>
    </dgm:pt>
    <dgm:pt modelId="{D85943EE-9326-4B49-A1A1-9C3673C94908}" type="parTrans" cxnId="{C0064249-72D7-428D-8002-BA7A7DBEA2C1}">
      <dgm:prSet/>
      <dgm:spPr/>
      <dgm:t>
        <a:bodyPr/>
        <a:lstStyle/>
        <a:p>
          <a:endParaRPr lang="en-US"/>
        </a:p>
      </dgm:t>
    </dgm:pt>
    <dgm:pt modelId="{3D21E12E-A286-4032-851C-378EEF42EF9A}" type="sibTrans" cxnId="{C0064249-72D7-428D-8002-BA7A7DBEA2C1}">
      <dgm:prSet/>
      <dgm:spPr/>
      <dgm:t>
        <a:bodyPr/>
        <a:lstStyle/>
        <a:p>
          <a:endParaRPr lang="en-US"/>
        </a:p>
      </dgm:t>
    </dgm:pt>
    <dgm:pt modelId="{391EA6ED-8E0B-4E13-BF64-88608AD985C3}" type="pres">
      <dgm:prSet presAssocID="{FC41B022-5986-4FD7-A661-D69461AC6FBA}" presName="root" presStyleCnt="0">
        <dgm:presLayoutVars>
          <dgm:dir/>
          <dgm:resizeHandles val="exact"/>
        </dgm:presLayoutVars>
      </dgm:prSet>
      <dgm:spPr/>
    </dgm:pt>
    <dgm:pt modelId="{51CCD49B-7365-411A-9775-8938D4AE9253}" type="pres">
      <dgm:prSet presAssocID="{FC41B022-5986-4FD7-A661-D69461AC6FBA}" presName="container" presStyleCnt="0">
        <dgm:presLayoutVars>
          <dgm:dir/>
          <dgm:resizeHandles val="exact"/>
        </dgm:presLayoutVars>
      </dgm:prSet>
      <dgm:spPr/>
    </dgm:pt>
    <dgm:pt modelId="{300996B6-31BB-488D-92F4-B68A1B3519AF}" type="pres">
      <dgm:prSet presAssocID="{8EFF8BBA-D5C8-43F8-8A94-BD9E78124A94}" presName="compNode" presStyleCnt="0"/>
      <dgm:spPr/>
    </dgm:pt>
    <dgm:pt modelId="{524A57FA-B680-42BB-AEC3-221563E4D2A9}" type="pres">
      <dgm:prSet presAssocID="{8EFF8BBA-D5C8-43F8-8A94-BD9E78124A94}" presName="iconBgRect" presStyleLbl="bgShp" presStyleIdx="0" presStyleCnt="4"/>
      <dgm:spPr/>
    </dgm:pt>
    <dgm:pt modelId="{7A6EB95F-628B-456F-B59A-93EFD57077B3}" type="pres">
      <dgm:prSet presAssocID="{8EFF8BBA-D5C8-43F8-8A94-BD9E78124A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2E17B0E-A6D5-4D40-BDE5-F9C4CF64ED6E}" type="pres">
      <dgm:prSet presAssocID="{8EFF8BBA-D5C8-43F8-8A94-BD9E78124A94}" presName="spaceRect" presStyleCnt="0"/>
      <dgm:spPr/>
    </dgm:pt>
    <dgm:pt modelId="{A6074FC7-B1A3-42A2-9A22-D5E2B0EE3248}" type="pres">
      <dgm:prSet presAssocID="{8EFF8BBA-D5C8-43F8-8A94-BD9E78124A94}" presName="textRect" presStyleLbl="revTx" presStyleIdx="0" presStyleCnt="4">
        <dgm:presLayoutVars>
          <dgm:chMax val="1"/>
          <dgm:chPref val="1"/>
        </dgm:presLayoutVars>
      </dgm:prSet>
      <dgm:spPr/>
    </dgm:pt>
    <dgm:pt modelId="{2F584C0B-3151-44DA-A4BC-C3BF7D6DE52E}" type="pres">
      <dgm:prSet presAssocID="{C9635295-F833-41A1-B579-BE65980CAF67}" presName="sibTrans" presStyleLbl="sibTrans2D1" presStyleIdx="0" presStyleCnt="0"/>
      <dgm:spPr/>
    </dgm:pt>
    <dgm:pt modelId="{9B2D4A07-0BBB-4583-9240-EB5B7DC9428E}" type="pres">
      <dgm:prSet presAssocID="{58E80EA2-E63A-4DC9-9EFF-BD584312C442}" presName="compNode" presStyleCnt="0"/>
      <dgm:spPr/>
    </dgm:pt>
    <dgm:pt modelId="{96EF1C6D-6FDB-4899-8886-D1D831527662}" type="pres">
      <dgm:prSet presAssocID="{58E80EA2-E63A-4DC9-9EFF-BD584312C442}" presName="iconBgRect" presStyleLbl="bgShp" presStyleIdx="1" presStyleCnt="4"/>
      <dgm:spPr/>
    </dgm:pt>
    <dgm:pt modelId="{7A4B2183-D637-46A9-8389-77C6E59EC24A}" type="pres">
      <dgm:prSet presAssocID="{58E80EA2-E63A-4DC9-9EFF-BD584312C4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mond"/>
        </a:ext>
      </dgm:extLst>
    </dgm:pt>
    <dgm:pt modelId="{FDB78E93-7107-4484-9765-C60CD701D51B}" type="pres">
      <dgm:prSet presAssocID="{58E80EA2-E63A-4DC9-9EFF-BD584312C442}" presName="spaceRect" presStyleCnt="0"/>
      <dgm:spPr/>
    </dgm:pt>
    <dgm:pt modelId="{355E62A0-51D2-4558-B536-A17E0719AE17}" type="pres">
      <dgm:prSet presAssocID="{58E80EA2-E63A-4DC9-9EFF-BD584312C442}" presName="textRect" presStyleLbl="revTx" presStyleIdx="1" presStyleCnt="4">
        <dgm:presLayoutVars>
          <dgm:chMax val="1"/>
          <dgm:chPref val="1"/>
        </dgm:presLayoutVars>
      </dgm:prSet>
      <dgm:spPr/>
    </dgm:pt>
    <dgm:pt modelId="{449F093E-B775-4706-B242-60C64C3D1B7A}" type="pres">
      <dgm:prSet presAssocID="{1B2BB616-9EA7-4F03-AC48-0AAAE244FA8D}" presName="sibTrans" presStyleLbl="sibTrans2D1" presStyleIdx="0" presStyleCnt="0"/>
      <dgm:spPr/>
    </dgm:pt>
    <dgm:pt modelId="{3F2242AB-2408-4854-9D5B-C740AA55D912}" type="pres">
      <dgm:prSet presAssocID="{75D2DF94-FF25-4A1E-A4B2-B88FDAC5C36E}" presName="compNode" presStyleCnt="0"/>
      <dgm:spPr/>
    </dgm:pt>
    <dgm:pt modelId="{E33A15AB-585A-4C2F-ACE8-9901E38AF525}" type="pres">
      <dgm:prSet presAssocID="{75D2DF94-FF25-4A1E-A4B2-B88FDAC5C36E}" presName="iconBgRect" presStyleLbl="bgShp" presStyleIdx="2" presStyleCnt="4"/>
      <dgm:spPr/>
    </dgm:pt>
    <dgm:pt modelId="{FC81C8E9-924E-4B6F-A934-21C8067900B7}" type="pres">
      <dgm:prSet presAssocID="{75D2DF94-FF25-4A1E-A4B2-B88FDAC5C3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813D8505-2BC6-4878-AC0C-D7B0AF181155}" type="pres">
      <dgm:prSet presAssocID="{75D2DF94-FF25-4A1E-A4B2-B88FDAC5C36E}" presName="spaceRect" presStyleCnt="0"/>
      <dgm:spPr/>
    </dgm:pt>
    <dgm:pt modelId="{F3FA4E84-A96F-421E-813E-D9F6167D01CA}" type="pres">
      <dgm:prSet presAssocID="{75D2DF94-FF25-4A1E-A4B2-B88FDAC5C36E}" presName="textRect" presStyleLbl="revTx" presStyleIdx="2" presStyleCnt="4">
        <dgm:presLayoutVars>
          <dgm:chMax val="1"/>
          <dgm:chPref val="1"/>
        </dgm:presLayoutVars>
      </dgm:prSet>
      <dgm:spPr/>
    </dgm:pt>
    <dgm:pt modelId="{1DED370F-0B51-4C68-BB1D-5B3248CE9AFC}" type="pres">
      <dgm:prSet presAssocID="{295CCB1B-F44A-4786-8C90-68D4C14FA91D}" presName="sibTrans" presStyleLbl="sibTrans2D1" presStyleIdx="0" presStyleCnt="0"/>
      <dgm:spPr/>
    </dgm:pt>
    <dgm:pt modelId="{A4318454-FF16-4C2A-95EC-0E5405FC78C2}" type="pres">
      <dgm:prSet presAssocID="{C5B76BEB-14BB-43D6-8BD7-B49F875026D8}" presName="compNode" presStyleCnt="0"/>
      <dgm:spPr/>
    </dgm:pt>
    <dgm:pt modelId="{B6C2D2D7-E5C2-4EAC-9CDD-279E8A9B5737}" type="pres">
      <dgm:prSet presAssocID="{C5B76BEB-14BB-43D6-8BD7-B49F875026D8}" presName="iconBgRect" presStyleLbl="bgShp" presStyleIdx="3" presStyleCnt="4"/>
      <dgm:spPr/>
    </dgm:pt>
    <dgm:pt modelId="{3E14C073-96F8-46A5-B238-411AE1AA1975}" type="pres">
      <dgm:prSet presAssocID="{C5B76BEB-14BB-43D6-8BD7-B49F875026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pper board"/>
        </a:ext>
      </dgm:extLst>
    </dgm:pt>
    <dgm:pt modelId="{DDDB8D96-C47D-4632-A006-78128644F9F3}" type="pres">
      <dgm:prSet presAssocID="{C5B76BEB-14BB-43D6-8BD7-B49F875026D8}" presName="spaceRect" presStyleCnt="0"/>
      <dgm:spPr/>
    </dgm:pt>
    <dgm:pt modelId="{F7A12C0C-A381-4E36-AB82-1D852A82C428}" type="pres">
      <dgm:prSet presAssocID="{C5B76BEB-14BB-43D6-8BD7-B49F875026D8}" presName="textRect" presStyleLbl="revTx" presStyleIdx="3" presStyleCnt="4">
        <dgm:presLayoutVars>
          <dgm:chMax val="1"/>
          <dgm:chPref val="1"/>
        </dgm:presLayoutVars>
      </dgm:prSet>
      <dgm:spPr/>
    </dgm:pt>
  </dgm:ptLst>
  <dgm:cxnLst>
    <dgm:cxn modelId="{E7D28C10-F98A-416D-8ECF-8BA64F98D23A}" srcId="{FC41B022-5986-4FD7-A661-D69461AC6FBA}" destId="{75D2DF94-FF25-4A1E-A4B2-B88FDAC5C36E}" srcOrd="2" destOrd="0" parTransId="{B325D6C9-DAE9-4174-B24B-7A380D9F1CA6}" sibTransId="{295CCB1B-F44A-4786-8C90-68D4C14FA91D}"/>
    <dgm:cxn modelId="{2C9FF81D-174E-4B18-B9DA-6A65A0A21FF6}" srcId="{FC41B022-5986-4FD7-A661-D69461AC6FBA}" destId="{8EFF8BBA-D5C8-43F8-8A94-BD9E78124A94}" srcOrd="0" destOrd="0" parTransId="{DC8479E0-F7DE-4B32-9586-E98909B9B435}" sibTransId="{C9635295-F833-41A1-B579-BE65980CAF67}"/>
    <dgm:cxn modelId="{7E7DEC3C-ED61-4382-AE76-533D75E9AD68}" type="presOf" srcId="{C9635295-F833-41A1-B579-BE65980CAF67}" destId="{2F584C0B-3151-44DA-A4BC-C3BF7D6DE52E}" srcOrd="0" destOrd="0" presId="urn:microsoft.com/office/officeart/2018/2/layout/IconCircleList"/>
    <dgm:cxn modelId="{C0064249-72D7-428D-8002-BA7A7DBEA2C1}" srcId="{FC41B022-5986-4FD7-A661-D69461AC6FBA}" destId="{C5B76BEB-14BB-43D6-8BD7-B49F875026D8}" srcOrd="3" destOrd="0" parTransId="{D85943EE-9326-4B49-A1A1-9C3673C94908}" sibTransId="{3D21E12E-A286-4032-851C-378EEF42EF9A}"/>
    <dgm:cxn modelId="{A9269C6F-CB2F-4E84-BA20-2000C370F464}" type="presOf" srcId="{75D2DF94-FF25-4A1E-A4B2-B88FDAC5C36E}" destId="{F3FA4E84-A96F-421E-813E-D9F6167D01CA}" srcOrd="0" destOrd="0" presId="urn:microsoft.com/office/officeart/2018/2/layout/IconCircleList"/>
    <dgm:cxn modelId="{0B6BB057-B300-4C51-9D99-2EC92A5445FA}" type="presOf" srcId="{C5B76BEB-14BB-43D6-8BD7-B49F875026D8}" destId="{F7A12C0C-A381-4E36-AB82-1D852A82C428}" srcOrd="0" destOrd="0" presId="urn:microsoft.com/office/officeart/2018/2/layout/IconCircleList"/>
    <dgm:cxn modelId="{C5FC3985-D68F-47E3-95E0-5238B654D965}" type="presOf" srcId="{58E80EA2-E63A-4DC9-9EFF-BD584312C442}" destId="{355E62A0-51D2-4558-B536-A17E0719AE17}" srcOrd="0" destOrd="0" presId="urn:microsoft.com/office/officeart/2018/2/layout/IconCircleList"/>
    <dgm:cxn modelId="{3A53E898-41FE-4C09-96D3-6AEC3A16DCA3}" type="presOf" srcId="{295CCB1B-F44A-4786-8C90-68D4C14FA91D}" destId="{1DED370F-0B51-4C68-BB1D-5B3248CE9AFC}" srcOrd="0" destOrd="0" presId="urn:microsoft.com/office/officeart/2018/2/layout/IconCircleList"/>
    <dgm:cxn modelId="{76C751B1-C597-4784-B957-7E2B34D2629A}" srcId="{FC41B022-5986-4FD7-A661-D69461AC6FBA}" destId="{58E80EA2-E63A-4DC9-9EFF-BD584312C442}" srcOrd="1" destOrd="0" parTransId="{4D6D101B-3CEC-404D-A6CD-1A7696A360FB}" sibTransId="{1B2BB616-9EA7-4F03-AC48-0AAAE244FA8D}"/>
    <dgm:cxn modelId="{AAC9D6C1-D026-4C11-94D5-427FF05671F0}" type="presOf" srcId="{FC41B022-5986-4FD7-A661-D69461AC6FBA}" destId="{391EA6ED-8E0B-4E13-BF64-88608AD985C3}" srcOrd="0" destOrd="0" presId="urn:microsoft.com/office/officeart/2018/2/layout/IconCircleList"/>
    <dgm:cxn modelId="{38CE44C3-160C-4296-BCB9-56AD984C9FBF}" type="presOf" srcId="{8EFF8BBA-D5C8-43F8-8A94-BD9E78124A94}" destId="{A6074FC7-B1A3-42A2-9A22-D5E2B0EE3248}" srcOrd="0" destOrd="0" presId="urn:microsoft.com/office/officeart/2018/2/layout/IconCircleList"/>
    <dgm:cxn modelId="{0878F1DC-C985-42B1-A4EC-0D59C111E489}" type="presOf" srcId="{1B2BB616-9EA7-4F03-AC48-0AAAE244FA8D}" destId="{449F093E-B775-4706-B242-60C64C3D1B7A}" srcOrd="0" destOrd="0" presId="urn:microsoft.com/office/officeart/2018/2/layout/IconCircleList"/>
    <dgm:cxn modelId="{4202F4B7-1AA7-41CB-A22C-0D0EDD8DC96B}" type="presParOf" srcId="{391EA6ED-8E0B-4E13-BF64-88608AD985C3}" destId="{51CCD49B-7365-411A-9775-8938D4AE9253}" srcOrd="0" destOrd="0" presId="urn:microsoft.com/office/officeart/2018/2/layout/IconCircleList"/>
    <dgm:cxn modelId="{26F47FB8-EBFE-4C29-A913-0BA00CC74DBA}" type="presParOf" srcId="{51CCD49B-7365-411A-9775-8938D4AE9253}" destId="{300996B6-31BB-488D-92F4-B68A1B3519AF}" srcOrd="0" destOrd="0" presId="urn:microsoft.com/office/officeart/2018/2/layout/IconCircleList"/>
    <dgm:cxn modelId="{8E3A192F-3CCE-43D8-B2E3-20DD919BD01F}" type="presParOf" srcId="{300996B6-31BB-488D-92F4-B68A1B3519AF}" destId="{524A57FA-B680-42BB-AEC3-221563E4D2A9}" srcOrd="0" destOrd="0" presId="urn:microsoft.com/office/officeart/2018/2/layout/IconCircleList"/>
    <dgm:cxn modelId="{E571E0E7-2A12-492C-A5BF-491D5E0AEF2F}" type="presParOf" srcId="{300996B6-31BB-488D-92F4-B68A1B3519AF}" destId="{7A6EB95F-628B-456F-B59A-93EFD57077B3}" srcOrd="1" destOrd="0" presId="urn:microsoft.com/office/officeart/2018/2/layout/IconCircleList"/>
    <dgm:cxn modelId="{811146B2-6208-4786-8402-D2B937AAC52E}" type="presParOf" srcId="{300996B6-31BB-488D-92F4-B68A1B3519AF}" destId="{22E17B0E-A6D5-4D40-BDE5-F9C4CF64ED6E}" srcOrd="2" destOrd="0" presId="urn:microsoft.com/office/officeart/2018/2/layout/IconCircleList"/>
    <dgm:cxn modelId="{D647449F-D3CE-4B5C-BB2A-0D4BE04481C7}" type="presParOf" srcId="{300996B6-31BB-488D-92F4-B68A1B3519AF}" destId="{A6074FC7-B1A3-42A2-9A22-D5E2B0EE3248}" srcOrd="3" destOrd="0" presId="urn:microsoft.com/office/officeart/2018/2/layout/IconCircleList"/>
    <dgm:cxn modelId="{48E41BC2-A323-4E1E-89B7-62055C68699C}" type="presParOf" srcId="{51CCD49B-7365-411A-9775-8938D4AE9253}" destId="{2F584C0B-3151-44DA-A4BC-C3BF7D6DE52E}" srcOrd="1" destOrd="0" presId="urn:microsoft.com/office/officeart/2018/2/layout/IconCircleList"/>
    <dgm:cxn modelId="{5641C636-448F-4EBA-AB88-077A4A222A3A}" type="presParOf" srcId="{51CCD49B-7365-411A-9775-8938D4AE9253}" destId="{9B2D4A07-0BBB-4583-9240-EB5B7DC9428E}" srcOrd="2" destOrd="0" presId="urn:microsoft.com/office/officeart/2018/2/layout/IconCircleList"/>
    <dgm:cxn modelId="{DCFE91AB-450E-4F5C-B738-2B2E3A64DB7A}" type="presParOf" srcId="{9B2D4A07-0BBB-4583-9240-EB5B7DC9428E}" destId="{96EF1C6D-6FDB-4899-8886-D1D831527662}" srcOrd="0" destOrd="0" presId="urn:microsoft.com/office/officeart/2018/2/layout/IconCircleList"/>
    <dgm:cxn modelId="{A227F585-7FD2-4A21-BD55-45B449330030}" type="presParOf" srcId="{9B2D4A07-0BBB-4583-9240-EB5B7DC9428E}" destId="{7A4B2183-D637-46A9-8389-77C6E59EC24A}" srcOrd="1" destOrd="0" presId="urn:microsoft.com/office/officeart/2018/2/layout/IconCircleList"/>
    <dgm:cxn modelId="{87FCB359-662B-4BB1-A2A7-A9FB28F34D8B}" type="presParOf" srcId="{9B2D4A07-0BBB-4583-9240-EB5B7DC9428E}" destId="{FDB78E93-7107-4484-9765-C60CD701D51B}" srcOrd="2" destOrd="0" presId="urn:microsoft.com/office/officeart/2018/2/layout/IconCircleList"/>
    <dgm:cxn modelId="{53B36411-7A64-48B2-AC85-50880C91A1B5}" type="presParOf" srcId="{9B2D4A07-0BBB-4583-9240-EB5B7DC9428E}" destId="{355E62A0-51D2-4558-B536-A17E0719AE17}" srcOrd="3" destOrd="0" presId="urn:microsoft.com/office/officeart/2018/2/layout/IconCircleList"/>
    <dgm:cxn modelId="{0578CE07-D11E-4134-ABBB-E1794967C1C5}" type="presParOf" srcId="{51CCD49B-7365-411A-9775-8938D4AE9253}" destId="{449F093E-B775-4706-B242-60C64C3D1B7A}" srcOrd="3" destOrd="0" presId="urn:microsoft.com/office/officeart/2018/2/layout/IconCircleList"/>
    <dgm:cxn modelId="{FF5E8B33-A29E-432E-B9AC-F1A9B511F5C4}" type="presParOf" srcId="{51CCD49B-7365-411A-9775-8938D4AE9253}" destId="{3F2242AB-2408-4854-9D5B-C740AA55D912}" srcOrd="4" destOrd="0" presId="urn:microsoft.com/office/officeart/2018/2/layout/IconCircleList"/>
    <dgm:cxn modelId="{27A70CCE-C1FF-43D3-9656-0B977E9F3E75}" type="presParOf" srcId="{3F2242AB-2408-4854-9D5B-C740AA55D912}" destId="{E33A15AB-585A-4C2F-ACE8-9901E38AF525}" srcOrd="0" destOrd="0" presId="urn:microsoft.com/office/officeart/2018/2/layout/IconCircleList"/>
    <dgm:cxn modelId="{02B1C7A3-160D-4DC5-957C-903474679D22}" type="presParOf" srcId="{3F2242AB-2408-4854-9D5B-C740AA55D912}" destId="{FC81C8E9-924E-4B6F-A934-21C8067900B7}" srcOrd="1" destOrd="0" presId="urn:microsoft.com/office/officeart/2018/2/layout/IconCircleList"/>
    <dgm:cxn modelId="{8B1C7C99-0F36-425F-B52D-21160E6A2A94}" type="presParOf" srcId="{3F2242AB-2408-4854-9D5B-C740AA55D912}" destId="{813D8505-2BC6-4878-AC0C-D7B0AF181155}" srcOrd="2" destOrd="0" presId="urn:microsoft.com/office/officeart/2018/2/layout/IconCircleList"/>
    <dgm:cxn modelId="{11BDFAB7-A994-4385-8B13-5883A7647217}" type="presParOf" srcId="{3F2242AB-2408-4854-9D5B-C740AA55D912}" destId="{F3FA4E84-A96F-421E-813E-D9F6167D01CA}" srcOrd="3" destOrd="0" presId="urn:microsoft.com/office/officeart/2018/2/layout/IconCircleList"/>
    <dgm:cxn modelId="{5A06C05E-5A99-4ED7-B872-0F2992938104}" type="presParOf" srcId="{51CCD49B-7365-411A-9775-8938D4AE9253}" destId="{1DED370F-0B51-4C68-BB1D-5B3248CE9AFC}" srcOrd="5" destOrd="0" presId="urn:microsoft.com/office/officeart/2018/2/layout/IconCircleList"/>
    <dgm:cxn modelId="{D463F530-8CBC-4FB3-BCE1-A2B82F25F056}" type="presParOf" srcId="{51CCD49B-7365-411A-9775-8938D4AE9253}" destId="{A4318454-FF16-4C2A-95EC-0E5405FC78C2}" srcOrd="6" destOrd="0" presId="urn:microsoft.com/office/officeart/2018/2/layout/IconCircleList"/>
    <dgm:cxn modelId="{EE48C215-1716-417F-B527-6F1CB855A455}" type="presParOf" srcId="{A4318454-FF16-4C2A-95EC-0E5405FC78C2}" destId="{B6C2D2D7-E5C2-4EAC-9CDD-279E8A9B5737}" srcOrd="0" destOrd="0" presId="urn:microsoft.com/office/officeart/2018/2/layout/IconCircleList"/>
    <dgm:cxn modelId="{DBE1EAC9-954E-4157-A80E-B1CB23B1743C}" type="presParOf" srcId="{A4318454-FF16-4C2A-95EC-0E5405FC78C2}" destId="{3E14C073-96F8-46A5-B238-411AE1AA1975}" srcOrd="1" destOrd="0" presId="urn:microsoft.com/office/officeart/2018/2/layout/IconCircleList"/>
    <dgm:cxn modelId="{A7526F71-39EA-4FF6-AEC5-9A2195ACA91D}" type="presParOf" srcId="{A4318454-FF16-4C2A-95EC-0E5405FC78C2}" destId="{DDDB8D96-C47D-4632-A006-78128644F9F3}" srcOrd="2" destOrd="0" presId="urn:microsoft.com/office/officeart/2018/2/layout/IconCircleList"/>
    <dgm:cxn modelId="{831BE1CC-CA32-4F1D-8F84-692AF28F8839}" type="presParOf" srcId="{A4318454-FF16-4C2A-95EC-0E5405FC78C2}" destId="{F7A12C0C-A381-4E36-AB82-1D852A82C42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91DCEC-2114-4B00-BFA7-77C2ED5A9E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113A23-7C5F-403E-9923-0F51C09EA97F}">
      <dgm:prSet/>
      <dgm:spPr/>
      <dgm:t>
        <a:bodyPr/>
        <a:lstStyle/>
        <a:p>
          <a:pPr>
            <a:lnSpc>
              <a:spcPct val="100000"/>
            </a:lnSpc>
          </a:pPr>
          <a:r>
            <a:rPr lang="en-US" i="1"/>
            <a:t>Get the first test score</a:t>
          </a:r>
          <a:endParaRPr lang="en-US"/>
        </a:p>
      </dgm:t>
    </dgm:pt>
    <dgm:pt modelId="{5D96CA87-6307-4136-9F33-382A530E5AED}" type="parTrans" cxnId="{9C52A37C-A2C7-4DE9-AF33-F3090B234751}">
      <dgm:prSet/>
      <dgm:spPr/>
      <dgm:t>
        <a:bodyPr/>
        <a:lstStyle/>
        <a:p>
          <a:endParaRPr lang="en-US"/>
        </a:p>
      </dgm:t>
    </dgm:pt>
    <dgm:pt modelId="{A3977BA4-7769-4380-A78C-4BDD2F9123FB}" type="sibTrans" cxnId="{9C52A37C-A2C7-4DE9-AF33-F3090B234751}">
      <dgm:prSet/>
      <dgm:spPr/>
      <dgm:t>
        <a:bodyPr/>
        <a:lstStyle/>
        <a:p>
          <a:endParaRPr lang="en-US"/>
        </a:p>
      </dgm:t>
    </dgm:pt>
    <dgm:pt modelId="{64199E2F-BDDC-412B-BBE1-54A7DA924165}">
      <dgm:prSet/>
      <dgm:spPr/>
      <dgm:t>
        <a:bodyPr/>
        <a:lstStyle/>
        <a:p>
          <a:pPr>
            <a:lnSpc>
              <a:spcPct val="100000"/>
            </a:lnSpc>
          </a:pPr>
          <a:r>
            <a:rPr lang="en-US" i="1"/>
            <a:t>Get the second test score</a:t>
          </a:r>
          <a:endParaRPr lang="en-US"/>
        </a:p>
      </dgm:t>
    </dgm:pt>
    <dgm:pt modelId="{CF5E3E01-EF4D-42DC-8F5F-D2B9966380D8}" type="parTrans" cxnId="{155D555D-C5A9-4E6D-A586-40B769B42C79}">
      <dgm:prSet/>
      <dgm:spPr/>
      <dgm:t>
        <a:bodyPr/>
        <a:lstStyle/>
        <a:p>
          <a:endParaRPr lang="en-US"/>
        </a:p>
      </dgm:t>
    </dgm:pt>
    <dgm:pt modelId="{6DCAECCB-5A34-4C6F-AAA4-F3420C816783}" type="sibTrans" cxnId="{155D555D-C5A9-4E6D-A586-40B769B42C79}">
      <dgm:prSet/>
      <dgm:spPr/>
      <dgm:t>
        <a:bodyPr/>
        <a:lstStyle/>
        <a:p>
          <a:endParaRPr lang="en-US"/>
        </a:p>
      </dgm:t>
    </dgm:pt>
    <dgm:pt modelId="{69CF5A41-5D04-4C88-8981-216D147AB88E}">
      <dgm:prSet/>
      <dgm:spPr/>
      <dgm:t>
        <a:bodyPr/>
        <a:lstStyle/>
        <a:p>
          <a:pPr>
            <a:lnSpc>
              <a:spcPct val="100000"/>
            </a:lnSpc>
          </a:pPr>
          <a:r>
            <a:rPr lang="en-US" i="1"/>
            <a:t>Get the third test score</a:t>
          </a:r>
          <a:endParaRPr lang="en-US"/>
        </a:p>
      </dgm:t>
    </dgm:pt>
    <dgm:pt modelId="{6BAD93DA-1505-4483-81EA-CF81F5A70196}" type="parTrans" cxnId="{3DE182C1-FC83-434F-BC16-6B3688E796BB}">
      <dgm:prSet/>
      <dgm:spPr/>
      <dgm:t>
        <a:bodyPr/>
        <a:lstStyle/>
        <a:p>
          <a:endParaRPr lang="en-US"/>
        </a:p>
      </dgm:t>
    </dgm:pt>
    <dgm:pt modelId="{6A9BD34E-EDDD-4C4F-99DE-131FA13F1AD4}" type="sibTrans" cxnId="{3DE182C1-FC83-434F-BC16-6B3688E796BB}">
      <dgm:prSet/>
      <dgm:spPr/>
      <dgm:t>
        <a:bodyPr/>
        <a:lstStyle/>
        <a:p>
          <a:endParaRPr lang="en-US"/>
        </a:p>
      </dgm:t>
    </dgm:pt>
    <dgm:pt modelId="{38E6C757-B1ED-44FA-B986-0D1231C66860}">
      <dgm:prSet/>
      <dgm:spPr/>
      <dgm:t>
        <a:bodyPr/>
        <a:lstStyle/>
        <a:p>
          <a:pPr>
            <a:lnSpc>
              <a:spcPct val="100000"/>
            </a:lnSpc>
          </a:pPr>
          <a:r>
            <a:rPr lang="en-US" i="1"/>
            <a:t>Calculate the average</a:t>
          </a:r>
          <a:endParaRPr lang="en-US"/>
        </a:p>
      </dgm:t>
    </dgm:pt>
    <dgm:pt modelId="{382B4B3D-1B0B-40CA-BBB9-B213B3AE651D}" type="parTrans" cxnId="{50186AF5-C39A-4443-9BAF-37BC8F0D9052}">
      <dgm:prSet/>
      <dgm:spPr/>
      <dgm:t>
        <a:bodyPr/>
        <a:lstStyle/>
        <a:p>
          <a:endParaRPr lang="en-US"/>
        </a:p>
      </dgm:t>
    </dgm:pt>
    <dgm:pt modelId="{0B0CF6C2-3612-40A8-8DAC-CFF5AC9F2EB5}" type="sibTrans" cxnId="{50186AF5-C39A-4443-9BAF-37BC8F0D9052}">
      <dgm:prSet/>
      <dgm:spPr/>
      <dgm:t>
        <a:bodyPr/>
        <a:lstStyle/>
        <a:p>
          <a:endParaRPr lang="en-US"/>
        </a:p>
      </dgm:t>
    </dgm:pt>
    <dgm:pt modelId="{C408DE14-0D43-4394-A0BC-E4F3291A2935}">
      <dgm:prSet/>
      <dgm:spPr/>
      <dgm:t>
        <a:bodyPr/>
        <a:lstStyle/>
        <a:p>
          <a:pPr>
            <a:lnSpc>
              <a:spcPct val="100000"/>
            </a:lnSpc>
          </a:pPr>
          <a:r>
            <a:rPr lang="en-US" i="1"/>
            <a:t>Display the average</a:t>
          </a:r>
          <a:endParaRPr lang="en-US"/>
        </a:p>
      </dgm:t>
    </dgm:pt>
    <dgm:pt modelId="{2842BE27-D9A7-4ADD-85ED-34E3DD6B68F8}" type="parTrans" cxnId="{3E74ECB6-6E27-4D7B-9880-F01A8220907A}">
      <dgm:prSet/>
      <dgm:spPr/>
      <dgm:t>
        <a:bodyPr/>
        <a:lstStyle/>
        <a:p>
          <a:endParaRPr lang="en-US"/>
        </a:p>
      </dgm:t>
    </dgm:pt>
    <dgm:pt modelId="{1BFE34DD-6CE8-4DC9-B77B-BF7AE66E3AC2}" type="sibTrans" cxnId="{3E74ECB6-6E27-4D7B-9880-F01A8220907A}">
      <dgm:prSet/>
      <dgm:spPr/>
      <dgm:t>
        <a:bodyPr/>
        <a:lstStyle/>
        <a:p>
          <a:endParaRPr lang="en-US"/>
        </a:p>
      </dgm:t>
    </dgm:pt>
    <dgm:pt modelId="{737528A2-19C4-4B18-A3B6-76B3EDAD6AEF}">
      <dgm:prSet/>
      <dgm:spPr/>
      <dgm:t>
        <a:bodyPr/>
        <a:lstStyle/>
        <a:p>
          <a:pPr>
            <a:lnSpc>
              <a:spcPct val="100000"/>
            </a:lnSpc>
          </a:pPr>
          <a:r>
            <a:rPr lang="en-US" i="1"/>
            <a:t>If the average is greater than 95:</a:t>
          </a:r>
          <a:endParaRPr lang="en-US"/>
        </a:p>
      </dgm:t>
    </dgm:pt>
    <dgm:pt modelId="{522824B3-129C-4BDD-9E2A-47CACF412269}" type="parTrans" cxnId="{FB066406-56A0-4F89-B984-B62B79D13039}">
      <dgm:prSet/>
      <dgm:spPr/>
      <dgm:t>
        <a:bodyPr/>
        <a:lstStyle/>
        <a:p>
          <a:endParaRPr lang="en-US"/>
        </a:p>
      </dgm:t>
    </dgm:pt>
    <dgm:pt modelId="{A61F5DBB-1B04-4912-9984-E0FE849928DB}" type="sibTrans" cxnId="{FB066406-56A0-4F89-B984-B62B79D13039}">
      <dgm:prSet/>
      <dgm:spPr/>
      <dgm:t>
        <a:bodyPr/>
        <a:lstStyle/>
        <a:p>
          <a:endParaRPr lang="en-US"/>
        </a:p>
      </dgm:t>
    </dgm:pt>
    <dgm:pt modelId="{94D1DC6E-EF54-42E1-913A-6D7FFA081943}">
      <dgm:prSet/>
      <dgm:spPr/>
      <dgm:t>
        <a:bodyPr/>
        <a:lstStyle/>
        <a:p>
          <a:pPr>
            <a:lnSpc>
              <a:spcPct val="100000"/>
            </a:lnSpc>
          </a:pPr>
          <a:r>
            <a:rPr lang="en-US" i="1" baseline="0"/>
            <a:t>Congratulate the user</a:t>
          </a:r>
          <a:endParaRPr lang="en-US"/>
        </a:p>
      </dgm:t>
    </dgm:pt>
    <dgm:pt modelId="{D3FC96BD-A089-4A55-A136-E01C4A76DD0C}" type="parTrans" cxnId="{E1D90089-A0F9-4308-8B4A-D43C68CAC70C}">
      <dgm:prSet/>
      <dgm:spPr/>
      <dgm:t>
        <a:bodyPr/>
        <a:lstStyle/>
        <a:p>
          <a:endParaRPr lang="en-US"/>
        </a:p>
      </dgm:t>
    </dgm:pt>
    <dgm:pt modelId="{5FFAED0F-D8C9-49BF-B9FD-3F40BEEAD234}" type="sibTrans" cxnId="{E1D90089-A0F9-4308-8B4A-D43C68CAC70C}">
      <dgm:prSet/>
      <dgm:spPr/>
      <dgm:t>
        <a:bodyPr/>
        <a:lstStyle/>
        <a:p>
          <a:endParaRPr lang="en-US"/>
        </a:p>
      </dgm:t>
    </dgm:pt>
    <dgm:pt modelId="{4ADD8AC1-0592-4D94-9B46-97FE6DE1FE34}" type="pres">
      <dgm:prSet presAssocID="{5991DCEC-2114-4B00-BFA7-77C2ED5A9EC1}" presName="root" presStyleCnt="0">
        <dgm:presLayoutVars>
          <dgm:dir/>
          <dgm:resizeHandles val="exact"/>
        </dgm:presLayoutVars>
      </dgm:prSet>
      <dgm:spPr/>
    </dgm:pt>
    <dgm:pt modelId="{7D490110-C262-4D5A-9392-F7674111ADF5}" type="pres">
      <dgm:prSet presAssocID="{C0113A23-7C5F-403E-9923-0F51C09EA97F}" presName="compNode" presStyleCnt="0"/>
      <dgm:spPr/>
    </dgm:pt>
    <dgm:pt modelId="{624AF233-1D34-49D4-A763-6023A5FAB0EE}" type="pres">
      <dgm:prSet presAssocID="{C0113A23-7C5F-403E-9923-0F51C09EA97F}" presName="bgRect" presStyleLbl="bgShp" presStyleIdx="0" presStyleCnt="6"/>
      <dgm:spPr/>
    </dgm:pt>
    <dgm:pt modelId="{394793A5-3C7B-4719-82E6-531F551AD179}" type="pres">
      <dgm:prSet presAssocID="{C0113A23-7C5F-403E-9923-0F51C09EA9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EEEE666-C0BF-43FF-BBB8-53A81EAC2BDE}" type="pres">
      <dgm:prSet presAssocID="{C0113A23-7C5F-403E-9923-0F51C09EA97F}" presName="spaceRect" presStyleCnt="0"/>
      <dgm:spPr/>
    </dgm:pt>
    <dgm:pt modelId="{1286A081-E911-46CA-8D19-7953A36DFF5D}" type="pres">
      <dgm:prSet presAssocID="{C0113A23-7C5F-403E-9923-0F51C09EA97F}" presName="parTx" presStyleLbl="revTx" presStyleIdx="0" presStyleCnt="7">
        <dgm:presLayoutVars>
          <dgm:chMax val="0"/>
          <dgm:chPref val="0"/>
        </dgm:presLayoutVars>
      </dgm:prSet>
      <dgm:spPr/>
    </dgm:pt>
    <dgm:pt modelId="{80310F64-A989-43D5-AE19-5BE02F6155B4}" type="pres">
      <dgm:prSet presAssocID="{A3977BA4-7769-4380-A78C-4BDD2F9123FB}" presName="sibTrans" presStyleCnt="0"/>
      <dgm:spPr/>
    </dgm:pt>
    <dgm:pt modelId="{C09B148B-3E88-4024-9D70-FC3172B8EFCC}" type="pres">
      <dgm:prSet presAssocID="{64199E2F-BDDC-412B-BBE1-54A7DA924165}" presName="compNode" presStyleCnt="0"/>
      <dgm:spPr/>
    </dgm:pt>
    <dgm:pt modelId="{9540D86F-85E9-4963-A437-033FB7ED8F02}" type="pres">
      <dgm:prSet presAssocID="{64199E2F-BDDC-412B-BBE1-54A7DA924165}" presName="bgRect" presStyleLbl="bgShp" presStyleIdx="1" presStyleCnt="6"/>
      <dgm:spPr/>
    </dgm:pt>
    <dgm:pt modelId="{DA22887C-FB96-4CBB-8B03-58F60BB3078C}" type="pres">
      <dgm:prSet presAssocID="{64199E2F-BDDC-412B-BBE1-54A7DA92416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BC8B4144-18A1-4F19-B040-E34EAF6E322A}" type="pres">
      <dgm:prSet presAssocID="{64199E2F-BDDC-412B-BBE1-54A7DA924165}" presName="spaceRect" presStyleCnt="0"/>
      <dgm:spPr/>
    </dgm:pt>
    <dgm:pt modelId="{5122106E-61E6-41DE-A514-38EB3F7CF6B3}" type="pres">
      <dgm:prSet presAssocID="{64199E2F-BDDC-412B-BBE1-54A7DA924165}" presName="parTx" presStyleLbl="revTx" presStyleIdx="1" presStyleCnt="7">
        <dgm:presLayoutVars>
          <dgm:chMax val="0"/>
          <dgm:chPref val="0"/>
        </dgm:presLayoutVars>
      </dgm:prSet>
      <dgm:spPr/>
    </dgm:pt>
    <dgm:pt modelId="{FBC1209C-108D-4242-9FA2-49A7A43B06F8}" type="pres">
      <dgm:prSet presAssocID="{6DCAECCB-5A34-4C6F-AAA4-F3420C816783}" presName="sibTrans" presStyleCnt="0"/>
      <dgm:spPr/>
    </dgm:pt>
    <dgm:pt modelId="{50FE018A-33D7-465D-81BB-3A97CBADD706}" type="pres">
      <dgm:prSet presAssocID="{69CF5A41-5D04-4C88-8981-216D147AB88E}" presName="compNode" presStyleCnt="0"/>
      <dgm:spPr/>
    </dgm:pt>
    <dgm:pt modelId="{627221CF-6011-496C-9A2A-E3CFF102C44F}" type="pres">
      <dgm:prSet presAssocID="{69CF5A41-5D04-4C88-8981-216D147AB88E}" presName="bgRect" presStyleLbl="bgShp" presStyleIdx="2" presStyleCnt="6"/>
      <dgm:spPr/>
    </dgm:pt>
    <dgm:pt modelId="{37A4EF48-49F5-4EB2-BFAC-895DA3CAB0ED}" type="pres">
      <dgm:prSet presAssocID="{69CF5A41-5D04-4C88-8981-216D147AB8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C67FED27-273A-475D-9D2B-EABBDA8AAD1B}" type="pres">
      <dgm:prSet presAssocID="{69CF5A41-5D04-4C88-8981-216D147AB88E}" presName="spaceRect" presStyleCnt="0"/>
      <dgm:spPr/>
    </dgm:pt>
    <dgm:pt modelId="{F2D915F0-670A-4F0E-A0C4-2E977F47ECD7}" type="pres">
      <dgm:prSet presAssocID="{69CF5A41-5D04-4C88-8981-216D147AB88E}" presName="parTx" presStyleLbl="revTx" presStyleIdx="2" presStyleCnt="7">
        <dgm:presLayoutVars>
          <dgm:chMax val="0"/>
          <dgm:chPref val="0"/>
        </dgm:presLayoutVars>
      </dgm:prSet>
      <dgm:spPr/>
    </dgm:pt>
    <dgm:pt modelId="{8DECDC18-1216-4269-BDDC-C0B91A94817A}" type="pres">
      <dgm:prSet presAssocID="{6A9BD34E-EDDD-4C4F-99DE-131FA13F1AD4}" presName="sibTrans" presStyleCnt="0"/>
      <dgm:spPr/>
    </dgm:pt>
    <dgm:pt modelId="{5BF7E549-66D6-440C-B6A0-A2035607314D}" type="pres">
      <dgm:prSet presAssocID="{38E6C757-B1ED-44FA-B986-0D1231C66860}" presName="compNode" presStyleCnt="0"/>
      <dgm:spPr/>
    </dgm:pt>
    <dgm:pt modelId="{CB9720D5-7E5C-4606-B39F-66461653FAF2}" type="pres">
      <dgm:prSet presAssocID="{38E6C757-B1ED-44FA-B986-0D1231C66860}" presName="bgRect" presStyleLbl="bgShp" presStyleIdx="3" presStyleCnt="6"/>
      <dgm:spPr/>
    </dgm:pt>
    <dgm:pt modelId="{57AC0047-177D-4685-ACF5-F972C3CEBDB8}" type="pres">
      <dgm:prSet presAssocID="{38E6C757-B1ED-44FA-B986-0D1231C6686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E8870828-DAF9-4A56-BE8F-F13FD71B5508}" type="pres">
      <dgm:prSet presAssocID="{38E6C757-B1ED-44FA-B986-0D1231C66860}" presName="spaceRect" presStyleCnt="0"/>
      <dgm:spPr/>
    </dgm:pt>
    <dgm:pt modelId="{AB819071-3A17-42EB-92F8-BACFA73EBB90}" type="pres">
      <dgm:prSet presAssocID="{38E6C757-B1ED-44FA-B986-0D1231C66860}" presName="parTx" presStyleLbl="revTx" presStyleIdx="3" presStyleCnt="7">
        <dgm:presLayoutVars>
          <dgm:chMax val="0"/>
          <dgm:chPref val="0"/>
        </dgm:presLayoutVars>
      </dgm:prSet>
      <dgm:spPr/>
    </dgm:pt>
    <dgm:pt modelId="{2EDCD442-D198-46B2-AC4C-D29196D92C34}" type="pres">
      <dgm:prSet presAssocID="{0B0CF6C2-3612-40A8-8DAC-CFF5AC9F2EB5}" presName="sibTrans" presStyleCnt="0"/>
      <dgm:spPr/>
    </dgm:pt>
    <dgm:pt modelId="{90D66941-EBCB-4636-AE42-720DEE0942B9}" type="pres">
      <dgm:prSet presAssocID="{C408DE14-0D43-4394-A0BC-E4F3291A2935}" presName="compNode" presStyleCnt="0"/>
      <dgm:spPr/>
    </dgm:pt>
    <dgm:pt modelId="{4B8CECC4-713F-4149-8848-4F38E51503CE}" type="pres">
      <dgm:prSet presAssocID="{C408DE14-0D43-4394-A0BC-E4F3291A2935}" presName="bgRect" presStyleLbl="bgShp" presStyleIdx="4" presStyleCnt="6"/>
      <dgm:spPr/>
    </dgm:pt>
    <dgm:pt modelId="{9014D6D7-C486-4384-928D-1C645C4C4CCD}" type="pres">
      <dgm:prSet presAssocID="{C408DE14-0D43-4394-A0BC-E4F3291A293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itor"/>
        </a:ext>
      </dgm:extLst>
    </dgm:pt>
    <dgm:pt modelId="{A2502E80-5BFA-4AA5-8A83-2B5471B60DD1}" type="pres">
      <dgm:prSet presAssocID="{C408DE14-0D43-4394-A0BC-E4F3291A2935}" presName="spaceRect" presStyleCnt="0"/>
      <dgm:spPr/>
    </dgm:pt>
    <dgm:pt modelId="{4893F878-6776-42B7-8A1C-8A18ACEB0450}" type="pres">
      <dgm:prSet presAssocID="{C408DE14-0D43-4394-A0BC-E4F3291A2935}" presName="parTx" presStyleLbl="revTx" presStyleIdx="4" presStyleCnt="7">
        <dgm:presLayoutVars>
          <dgm:chMax val="0"/>
          <dgm:chPref val="0"/>
        </dgm:presLayoutVars>
      </dgm:prSet>
      <dgm:spPr/>
    </dgm:pt>
    <dgm:pt modelId="{0B722911-A8AC-49E6-8909-1D9CC25DA86D}" type="pres">
      <dgm:prSet presAssocID="{1BFE34DD-6CE8-4DC9-B77B-BF7AE66E3AC2}" presName="sibTrans" presStyleCnt="0"/>
      <dgm:spPr/>
    </dgm:pt>
    <dgm:pt modelId="{95B9E86E-1A90-4189-A16A-712493A0A4A0}" type="pres">
      <dgm:prSet presAssocID="{737528A2-19C4-4B18-A3B6-76B3EDAD6AEF}" presName="compNode" presStyleCnt="0"/>
      <dgm:spPr/>
    </dgm:pt>
    <dgm:pt modelId="{604D9FC4-5B41-4905-9667-A63AD32C2AAF}" type="pres">
      <dgm:prSet presAssocID="{737528A2-19C4-4B18-A3B6-76B3EDAD6AEF}" presName="bgRect" presStyleLbl="bgShp" presStyleIdx="5" presStyleCnt="6"/>
      <dgm:spPr/>
    </dgm:pt>
    <dgm:pt modelId="{6D0DAFA5-2CC6-42F1-AC4E-74D8CF708453}" type="pres">
      <dgm:prSet presAssocID="{737528A2-19C4-4B18-A3B6-76B3EDAD6AE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udience"/>
        </a:ext>
      </dgm:extLst>
    </dgm:pt>
    <dgm:pt modelId="{3349337E-5ECD-42CF-8819-96735DD073C4}" type="pres">
      <dgm:prSet presAssocID="{737528A2-19C4-4B18-A3B6-76B3EDAD6AEF}" presName="spaceRect" presStyleCnt="0"/>
      <dgm:spPr/>
    </dgm:pt>
    <dgm:pt modelId="{BC5C5596-5D6C-4875-B9D9-B9EF72EB97C1}" type="pres">
      <dgm:prSet presAssocID="{737528A2-19C4-4B18-A3B6-76B3EDAD6AEF}" presName="parTx" presStyleLbl="revTx" presStyleIdx="5" presStyleCnt="7">
        <dgm:presLayoutVars>
          <dgm:chMax val="0"/>
          <dgm:chPref val="0"/>
        </dgm:presLayoutVars>
      </dgm:prSet>
      <dgm:spPr/>
    </dgm:pt>
    <dgm:pt modelId="{E763DB36-DBB4-455E-A336-4DC1A14243B3}" type="pres">
      <dgm:prSet presAssocID="{737528A2-19C4-4B18-A3B6-76B3EDAD6AEF}" presName="desTx" presStyleLbl="revTx" presStyleIdx="6" presStyleCnt="7">
        <dgm:presLayoutVars/>
      </dgm:prSet>
      <dgm:spPr/>
    </dgm:pt>
  </dgm:ptLst>
  <dgm:cxnLst>
    <dgm:cxn modelId="{0B724700-12AF-4458-AF22-7600DA277FDF}" type="presOf" srcId="{737528A2-19C4-4B18-A3B6-76B3EDAD6AEF}" destId="{BC5C5596-5D6C-4875-B9D9-B9EF72EB97C1}" srcOrd="0" destOrd="0" presId="urn:microsoft.com/office/officeart/2018/2/layout/IconVerticalSolidList"/>
    <dgm:cxn modelId="{F22B6501-4C26-4507-925D-5B17C095EA81}" type="presOf" srcId="{5991DCEC-2114-4B00-BFA7-77C2ED5A9EC1}" destId="{4ADD8AC1-0592-4D94-9B46-97FE6DE1FE34}" srcOrd="0" destOrd="0" presId="urn:microsoft.com/office/officeart/2018/2/layout/IconVerticalSolidList"/>
    <dgm:cxn modelId="{FB066406-56A0-4F89-B984-B62B79D13039}" srcId="{5991DCEC-2114-4B00-BFA7-77C2ED5A9EC1}" destId="{737528A2-19C4-4B18-A3B6-76B3EDAD6AEF}" srcOrd="5" destOrd="0" parTransId="{522824B3-129C-4BDD-9E2A-47CACF412269}" sibTransId="{A61F5DBB-1B04-4912-9984-E0FE849928DB}"/>
    <dgm:cxn modelId="{7BE2A027-16BE-4A7F-8669-969506256C69}" type="presOf" srcId="{69CF5A41-5D04-4C88-8981-216D147AB88E}" destId="{F2D915F0-670A-4F0E-A0C4-2E977F47ECD7}" srcOrd="0" destOrd="0" presId="urn:microsoft.com/office/officeart/2018/2/layout/IconVerticalSolidList"/>
    <dgm:cxn modelId="{155D555D-C5A9-4E6D-A586-40B769B42C79}" srcId="{5991DCEC-2114-4B00-BFA7-77C2ED5A9EC1}" destId="{64199E2F-BDDC-412B-BBE1-54A7DA924165}" srcOrd="1" destOrd="0" parTransId="{CF5E3E01-EF4D-42DC-8F5F-D2B9966380D8}" sibTransId="{6DCAECCB-5A34-4C6F-AAA4-F3420C816783}"/>
    <dgm:cxn modelId="{759D0560-F736-4CDD-AB9B-26BE1CD2B224}" type="presOf" srcId="{64199E2F-BDDC-412B-BBE1-54A7DA924165}" destId="{5122106E-61E6-41DE-A514-38EB3F7CF6B3}" srcOrd="0" destOrd="0" presId="urn:microsoft.com/office/officeart/2018/2/layout/IconVerticalSolidList"/>
    <dgm:cxn modelId="{9C52A37C-A2C7-4DE9-AF33-F3090B234751}" srcId="{5991DCEC-2114-4B00-BFA7-77C2ED5A9EC1}" destId="{C0113A23-7C5F-403E-9923-0F51C09EA97F}" srcOrd="0" destOrd="0" parTransId="{5D96CA87-6307-4136-9F33-382A530E5AED}" sibTransId="{A3977BA4-7769-4380-A78C-4BDD2F9123FB}"/>
    <dgm:cxn modelId="{E1D90089-A0F9-4308-8B4A-D43C68CAC70C}" srcId="{737528A2-19C4-4B18-A3B6-76B3EDAD6AEF}" destId="{94D1DC6E-EF54-42E1-913A-6D7FFA081943}" srcOrd="0" destOrd="0" parTransId="{D3FC96BD-A089-4A55-A136-E01C4A76DD0C}" sibTransId="{5FFAED0F-D8C9-49BF-B9FD-3F40BEEAD234}"/>
    <dgm:cxn modelId="{969626A4-5598-4D99-9122-3B93D45EE372}" type="presOf" srcId="{C408DE14-0D43-4394-A0BC-E4F3291A2935}" destId="{4893F878-6776-42B7-8A1C-8A18ACEB0450}" srcOrd="0" destOrd="0" presId="urn:microsoft.com/office/officeart/2018/2/layout/IconVerticalSolidList"/>
    <dgm:cxn modelId="{95B6C9A9-1E14-4322-8ABE-ADF331292D6A}" type="presOf" srcId="{38E6C757-B1ED-44FA-B986-0D1231C66860}" destId="{AB819071-3A17-42EB-92F8-BACFA73EBB90}" srcOrd="0" destOrd="0" presId="urn:microsoft.com/office/officeart/2018/2/layout/IconVerticalSolidList"/>
    <dgm:cxn modelId="{3E74ECB6-6E27-4D7B-9880-F01A8220907A}" srcId="{5991DCEC-2114-4B00-BFA7-77C2ED5A9EC1}" destId="{C408DE14-0D43-4394-A0BC-E4F3291A2935}" srcOrd="4" destOrd="0" parTransId="{2842BE27-D9A7-4ADD-85ED-34E3DD6B68F8}" sibTransId="{1BFE34DD-6CE8-4DC9-B77B-BF7AE66E3AC2}"/>
    <dgm:cxn modelId="{3DE182C1-FC83-434F-BC16-6B3688E796BB}" srcId="{5991DCEC-2114-4B00-BFA7-77C2ED5A9EC1}" destId="{69CF5A41-5D04-4C88-8981-216D147AB88E}" srcOrd="2" destOrd="0" parTransId="{6BAD93DA-1505-4483-81EA-CF81F5A70196}" sibTransId="{6A9BD34E-EDDD-4C4F-99DE-131FA13F1AD4}"/>
    <dgm:cxn modelId="{F02338D7-4BD2-406E-B4E1-F3C3BB6D8ED2}" type="presOf" srcId="{C0113A23-7C5F-403E-9923-0F51C09EA97F}" destId="{1286A081-E911-46CA-8D19-7953A36DFF5D}" srcOrd="0" destOrd="0" presId="urn:microsoft.com/office/officeart/2018/2/layout/IconVerticalSolidList"/>
    <dgm:cxn modelId="{5D737CDE-7213-4750-9ECB-4CDDD3ABD4D8}" type="presOf" srcId="{94D1DC6E-EF54-42E1-913A-6D7FFA081943}" destId="{E763DB36-DBB4-455E-A336-4DC1A14243B3}" srcOrd="0" destOrd="0" presId="urn:microsoft.com/office/officeart/2018/2/layout/IconVerticalSolidList"/>
    <dgm:cxn modelId="{50186AF5-C39A-4443-9BAF-37BC8F0D9052}" srcId="{5991DCEC-2114-4B00-BFA7-77C2ED5A9EC1}" destId="{38E6C757-B1ED-44FA-B986-0D1231C66860}" srcOrd="3" destOrd="0" parTransId="{382B4B3D-1B0B-40CA-BBB9-B213B3AE651D}" sibTransId="{0B0CF6C2-3612-40A8-8DAC-CFF5AC9F2EB5}"/>
    <dgm:cxn modelId="{1D767E7E-C998-4DE9-A60C-6D027D3F6ADB}" type="presParOf" srcId="{4ADD8AC1-0592-4D94-9B46-97FE6DE1FE34}" destId="{7D490110-C262-4D5A-9392-F7674111ADF5}" srcOrd="0" destOrd="0" presId="urn:microsoft.com/office/officeart/2018/2/layout/IconVerticalSolidList"/>
    <dgm:cxn modelId="{AFB77CCD-A9AA-48F0-89B5-D3427DDF0733}" type="presParOf" srcId="{7D490110-C262-4D5A-9392-F7674111ADF5}" destId="{624AF233-1D34-49D4-A763-6023A5FAB0EE}" srcOrd="0" destOrd="0" presId="urn:microsoft.com/office/officeart/2018/2/layout/IconVerticalSolidList"/>
    <dgm:cxn modelId="{08CEC92F-22C2-4BDC-8044-F7AF824E3D38}" type="presParOf" srcId="{7D490110-C262-4D5A-9392-F7674111ADF5}" destId="{394793A5-3C7B-4719-82E6-531F551AD179}" srcOrd="1" destOrd="0" presId="urn:microsoft.com/office/officeart/2018/2/layout/IconVerticalSolidList"/>
    <dgm:cxn modelId="{5CCF8900-7A32-477C-A6E8-1FDFB9AFF3C4}" type="presParOf" srcId="{7D490110-C262-4D5A-9392-F7674111ADF5}" destId="{7EEEE666-C0BF-43FF-BBB8-53A81EAC2BDE}" srcOrd="2" destOrd="0" presId="urn:microsoft.com/office/officeart/2018/2/layout/IconVerticalSolidList"/>
    <dgm:cxn modelId="{E8A6080F-B8E1-4CCE-90E5-A0782F16B5E6}" type="presParOf" srcId="{7D490110-C262-4D5A-9392-F7674111ADF5}" destId="{1286A081-E911-46CA-8D19-7953A36DFF5D}" srcOrd="3" destOrd="0" presId="urn:microsoft.com/office/officeart/2018/2/layout/IconVerticalSolidList"/>
    <dgm:cxn modelId="{3A47912F-0F16-45D3-9327-C2D570A0F2BB}" type="presParOf" srcId="{4ADD8AC1-0592-4D94-9B46-97FE6DE1FE34}" destId="{80310F64-A989-43D5-AE19-5BE02F6155B4}" srcOrd="1" destOrd="0" presId="urn:microsoft.com/office/officeart/2018/2/layout/IconVerticalSolidList"/>
    <dgm:cxn modelId="{A97622F8-E079-4620-94F6-773C2011B81D}" type="presParOf" srcId="{4ADD8AC1-0592-4D94-9B46-97FE6DE1FE34}" destId="{C09B148B-3E88-4024-9D70-FC3172B8EFCC}" srcOrd="2" destOrd="0" presId="urn:microsoft.com/office/officeart/2018/2/layout/IconVerticalSolidList"/>
    <dgm:cxn modelId="{F7E7BF53-33FD-4EA1-98D2-91444CD234B3}" type="presParOf" srcId="{C09B148B-3E88-4024-9D70-FC3172B8EFCC}" destId="{9540D86F-85E9-4963-A437-033FB7ED8F02}" srcOrd="0" destOrd="0" presId="urn:microsoft.com/office/officeart/2018/2/layout/IconVerticalSolidList"/>
    <dgm:cxn modelId="{6B79DA28-1648-4084-848D-E1A3CD2DE63E}" type="presParOf" srcId="{C09B148B-3E88-4024-9D70-FC3172B8EFCC}" destId="{DA22887C-FB96-4CBB-8B03-58F60BB3078C}" srcOrd="1" destOrd="0" presId="urn:microsoft.com/office/officeart/2018/2/layout/IconVerticalSolidList"/>
    <dgm:cxn modelId="{47514E0B-ECAF-4664-B5F0-D21E8652AEB0}" type="presParOf" srcId="{C09B148B-3E88-4024-9D70-FC3172B8EFCC}" destId="{BC8B4144-18A1-4F19-B040-E34EAF6E322A}" srcOrd="2" destOrd="0" presId="urn:microsoft.com/office/officeart/2018/2/layout/IconVerticalSolidList"/>
    <dgm:cxn modelId="{CC47E618-3660-412F-8726-E466A9D84A00}" type="presParOf" srcId="{C09B148B-3E88-4024-9D70-FC3172B8EFCC}" destId="{5122106E-61E6-41DE-A514-38EB3F7CF6B3}" srcOrd="3" destOrd="0" presId="urn:microsoft.com/office/officeart/2018/2/layout/IconVerticalSolidList"/>
    <dgm:cxn modelId="{18396ECB-8AEC-4659-9950-24280FF67886}" type="presParOf" srcId="{4ADD8AC1-0592-4D94-9B46-97FE6DE1FE34}" destId="{FBC1209C-108D-4242-9FA2-49A7A43B06F8}" srcOrd="3" destOrd="0" presId="urn:microsoft.com/office/officeart/2018/2/layout/IconVerticalSolidList"/>
    <dgm:cxn modelId="{E84A50E9-8D7E-4403-9B2E-482569BC2CA4}" type="presParOf" srcId="{4ADD8AC1-0592-4D94-9B46-97FE6DE1FE34}" destId="{50FE018A-33D7-465D-81BB-3A97CBADD706}" srcOrd="4" destOrd="0" presId="urn:microsoft.com/office/officeart/2018/2/layout/IconVerticalSolidList"/>
    <dgm:cxn modelId="{68F63E72-24DD-449F-8578-D7BF79DCB12E}" type="presParOf" srcId="{50FE018A-33D7-465D-81BB-3A97CBADD706}" destId="{627221CF-6011-496C-9A2A-E3CFF102C44F}" srcOrd="0" destOrd="0" presId="urn:microsoft.com/office/officeart/2018/2/layout/IconVerticalSolidList"/>
    <dgm:cxn modelId="{DD276113-B3B3-42E8-80D6-04FBE479F02E}" type="presParOf" srcId="{50FE018A-33D7-465D-81BB-3A97CBADD706}" destId="{37A4EF48-49F5-4EB2-BFAC-895DA3CAB0ED}" srcOrd="1" destOrd="0" presId="urn:microsoft.com/office/officeart/2018/2/layout/IconVerticalSolidList"/>
    <dgm:cxn modelId="{B90A4807-7955-4524-82DC-67008A5B82F0}" type="presParOf" srcId="{50FE018A-33D7-465D-81BB-3A97CBADD706}" destId="{C67FED27-273A-475D-9D2B-EABBDA8AAD1B}" srcOrd="2" destOrd="0" presId="urn:microsoft.com/office/officeart/2018/2/layout/IconVerticalSolidList"/>
    <dgm:cxn modelId="{3B32E182-4D4D-4491-8326-DDE19C704CAE}" type="presParOf" srcId="{50FE018A-33D7-465D-81BB-3A97CBADD706}" destId="{F2D915F0-670A-4F0E-A0C4-2E977F47ECD7}" srcOrd="3" destOrd="0" presId="urn:microsoft.com/office/officeart/2018/2/layout/IconVerticalSolidList"/>
    <dgm:cxn modelId="{9F4F3A00-BDD0-477A-8966-626B2B5E3459}" type="presParOf" srcId="{4ADD8AC1-0592-4D94-9B46-97FE6DE1FE34}" destId="{8DECDC18-1216-4269-BDDC-C0B91A94817A}" srcOrd="5" destOrd="0" presId="urn:microsoft.com/office/officeart/2018/2/layout/IconVerticalSolidList"/>
    <dgm:cxn modelId="{4C357B92-295C-4A8F-9E9E-3E9132D9F313}" type="presParOf" srcId="{4ADD8AC1-0592-4D94-9B46-97FE6DE1FE34}" destId="{5BF7E549-66D6-440C-B6A0-A2035607314D}" srcOrd="6" destOrd="0" presId="urn:microsoft.com/office/officeart/2018/2/layout/IconVerticalSolidList"/>
    <dgm:cxn modelId="{DAF13931-06F8-4965-9508-A08668DDBBA8}" type="presParOf" srcId="{5BF7E549-66D6-440C-B6A0-A2035607314D}" destId="{CB9720D5-7E5C-4606-B39F-66461653FAF2}" srcOrd="0" destOrd="0" presId="urn:microsoft.com/office/officeart/2018/2/layout/IconVerticalSolidList"/>
    <dgm:cxn modelId="{ED7D31E5-B346-465B-9CCC-96943F055F77}" type="presParOf" srcId="{5BF7E549-66D6-440C-B6A0-A2035607314D}" destId="{57AC0047-177D-4685-ACF5-F972C3CEBDB8}" srcOrd="1" destOrd="0" presId="urn:microsoft.com/office/officeart/2018/2/layout/IconVerticalSolidList"/>
    <dgm:cxn modelId="{28D6E254-47AD-4B09-B3B2-DA781C6B5FF6}" type="presParOf" srcId="{5BF7E549-66D6-440C-B6A0-A2035607314D}" destId="{E8870828-DAF9-4A56-BE8F-F13FD71B5508}" srcOrd="2" destOrd="0" presId="urn:microsoft.com/office/officeart/2018/2/layout/IconVerticalSolidList"/>
    <dgm:cxn modelId="{95C0E744-B0FE-4756-98A7-1428ABA0E1CB}" type="presParOf" srcId="{5BF7E549-66D6-440C-B6A0-A2035607314D}" destId="{AB819071-3A17-42EB-92F8-BACFA73EBB90}" srcOrd="3" destOrd="0" presId="urn:microsoft.com/office/officeart/2018/2/layout/IconVerticalSolidList"/>
    <dgm:cxn modelId="{B16E0BE9-6067-465B-BFC0-D04236FF510D}" type="presParOf" srcId="{4ADD8AC1-0592-4D94-9B46-97FE6DE1FE34}" destId="{2EDCD442-D198-46B2-AC4C-D29196D92C34}" srcOrd="7" destOrd="0" presId="urn:microsoft.com/office/officeart/2018/2/layout/IconVerticalSolidList"/>
    <dgm:cxn modelId="{274B331F-5ADD-43A7-A707-FE03A81495DB}" type="presParOf" srcId="{4ADD8AC1-0592-4D94-9B46-97FE6DE1FE34}" destId="{90D66941-EBCB-4636-AE42-720DEE0942B9}" srcOrd="8" destOrd="0" presId="urn:microsoft.com/office/officeart/2018/2/layout/IconVerticalSolidList"/>
    <dgm:cxn modelId="{E7E2ECC4-46E8-4608-85C4-68371335C89E}" type="presParOf" srcId="{90D66941-EBCB-4636-AE42-720DEE0942B9}" destId="{4B8CECC4-713F-4149-8848-4F38E51503CE}" srcOrd="0" destOrd="0" presId="urn:microsoft.com/office/officeart/2018/2/layout/IconVerticalSolidList"/>
    <dgm:cxn modelId="{E449EB34-940B-4A35-81A5-EFA4B18C848F}" type="presParOf" srcId="{90D66941-EBCB-4636-AE42-720DEE0942B9}" destId="{9014D6D7-C486-4384-928D-1C645C4C4CCD}" srcOrd="1" destOrd="0" presId="urn:microsoft.com/office/officeart/2018/2/layout/IconVerticalSolidList"/>
    <dgm:cxn modelId="{0885C66D-CB60-4A94-882E-3FBB1D8FFC1E}" type="presParOf" srcId="{90D66941-EBCB-4636-AE42-720DEE0942B9}" destId="{A2502E80-5BFA-4AA5-8A83-2B5471B60DD1}" srcOrd="2" destOrd="0" presId="urn:microsoft.com/office/officeart/2018/2/layout/IconVerticalSolidList"/>
    <dgm:cxn modelId="{149052E5-C2CA-4924-8A92-08F7C58056A4}" type="presParOf" srcId="{90D66941-EBCB-4636-AE42-720DEE0942B9}" destId="{4893F878-6776-42B7-8A1C-8A18ACEB0450}" srcOrd="3" destOrd="0" presId="urn:microsoft.com/office/officeart/2018/2/layout/IconVerticalSolidList"/>
    <dgm:cxn modelId="{36B5E7A6-3169-4795-B186-A59003822FDF}" type="presParOf" srcId="{4ADD8AC1-0592-4D94-9B46-97FE6DE1FE34}" destId="{0B722911-A8AC-49E6-8909-1D9CC25DA86D}" srcOrd="9" destOrd="0" presId="urn:microsoft.com/office/officeart/2018/2/layout/IconVerticalSolidList"/>
    <dgm:cxn modelId="{AAC885EB-3A34-45A7-85AC-A01411668604}" type="presParOf" srcId="{4ADD8AC1-0592-4D94-9B46-97FE6DE1FE34}" destId="{95B9E86E-1A90-4189-A16A-712493A0A4A0}" srcOrd="10" destOrd="0" presId="urn:microsoft.com/office/officeart/2018/2/layout/IconVerticalSolidList"/>
    <dgm:cxn modelId="{E13F7C0E-33EF-4BA1-A646-5FB2E85A2F9D}" type="presParOf" srcId="{95B9E86E-1A90-4189-A16A-712493A0A4A0}" destId="{604D9FC4-5B41-4905-9667-A63AD32C2AAF}" srcOrd="0" destOrd="0" presId="urn:microsoft.com/office/officeart/2018/2/layout/IconVerticalSolidList"/>
    <dgm:cxn modelId="{542BF200-4047-4D2D-BDFA-5A980A5026C4}" type="presParOf" srcId="{95B9E86E-1A90-4189-A16A-712493A0A4A0}" destId="{6D0DAFA5-2CC6-42F1-AC4E-74D8CF708453}" srcOrd="1" destOrd="0" presId="urn:microsoft.com/office/officeart/2018/2/layout/IconVerticalSolidList"/>
    <dgm:cxn modelId="{38D27425-9B34-4639-8D98-247E3BE1147F}" type="presParOf" srcId="{95B9E86E-1A90-4189-A16A-712493A0A4A0}" destId="{3349337E-5ECD-42CF-8819-96735DD073C4}" srcOrd="2" destOrd="0" presId="urn:microsoft.com/office/officeart/2018/2/layout/IconVerticalSolidList"/>
    <dgm:cxn modelId="{F6633655-3843-4EC8-A540-102851D51A4B}" type="presParOf" srcId="{95B9E86E-1A90-4189-A16A-712493A0A4A0}" destId="{BC5C5596-5D6C-4875-B9D9-B9EF72EB97C1}" srcOrd="3" destOrd="0" presId="urn:microsoft.com/office/officeart/2018/2/layout/IconVerticalSolidList"/>
    <dgm:cxn modelId="{B2025125-B768-4651-AE57-DECAD4DFD251}" type="presParOf" srcId="{95B9E86E-1A90-4189-A16A-712493A0A4A0}" destId="{E763DB36-DBB4-455E-A336-4DC1A14243B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3F6A7-E675-4616-97D6-BE938F8DB1F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C2FC69-1B6B-479B-B0F5-968FD5202EF1}">
      <dgm:prSet/>
      <dgm:spPr/>
      <dgm:t>
        <a:bodyPr/>
        <a:lstStyle/>
        <a:p>
          <a:pPr>
            <a:defRPr b="1"/>
          </a:pPr>
          <a:r>
            <a:rPr lang="en-US" i="1"/>
            <a:t>Get the number of hours worked.</a:t>
          </a:r>
          <a:endParaRPr lang="en-US"/>
        </a:p>
      </dgm:t>
    </dgm:pt>
    <dgm:pt modelId="{B0118F17-16B5-4FC5-AF5D-BBFDE4E24046}" type="parTrans" cxnId="{70907A51-8F23-44DB-90CD-2374261F3CCC}">
      <dgm:prSet/>
      <dgm:spPr/>
      <dgm:t>
        <a:bodyPr/>
        <a:lstStyle/>
        <a:p>
          <a:endParaRPr lang="en-US"/>
        </a:p>
      </dgm:t>
    </dgm:pt>
    <dgm:pt modelId="{6CD71A69-BB80-40F4-9A9F-1AC1F5FFBCD7}" type="sibTrans" cxnId="{70907A51-8F23-44DB-90CD-2374261F3CCC}">
      <dgm:prSet/>
      <dgm:spPr/>
      <dgm:t>
        <a:bodyPr/>
        <a:lstStyle/>
        <a:p>
          <a:endParaRPr lang="en-US"/>
        </a:p>
      </dgm:t>
    </dgm:pt>
    <dgm:pt modelId="{F83720AA-C663-47B0-BF5C-FA1FF89E27A1}">
      <dgm:prSet/>
      <dgm:spPr/>
      <dgm:t>
        <a:bodyPr/>
        <a:lstStyle/>
        <a:p>
          <a:pPr>
            <a:defRPr b="1"/>
          </a:pPr>
          <a:r>
            <a:rPr lang="en-US" i="1"/>
            <a:t>Get the hourly pay rate.</a:t>
          </a:r>
          <a:endParaRPr lang="en-US"/>
        </a:p>
      </dgm:t>
    </dgm:pt>
    <dgm:pt modelId="{80087666-73F8-486F-AA64-B62D8DD90FED}" type="parTrans" cxnId="{B9D82D89-C046-4F5D-ABD7-ABB8D19C88FB}">
      <dgm:prSet/>
      <dgm:spPr/>
      <dgm:t>
        <a:bodyPr/>
        <a:lstStyle/>
        <a:p>
          <a:endParaRPr lang="en-US"/>
        </a:p>
      </dgm:t>
    </dgm:pt>
    <dgm:pt modelId="{FC3655F1-831F-46FE-80C6-AB06493F7984}" type="sibTrans" cxnId="{B9D82D89-C046-4F5D-ABD7-ABB8D19C88FB}">
      <dgm:prSet/>
      <dgm:spPr/>
      <dgm:t>
        <a:bodyPr/>
        <a:lstStyle/>
        <a:p>
          <a:endParaRPr lang="en-US"/>
        </a:p>
      </dgm:t>
    </dgm:pt>
    <dgm:pt modelId="{9AD1F8C8-14A9-404B-9884-433ABBB043A8}">
      <dgm:prSet/>
      <dgm:spPr/>
      <dgm:t>
        <a:bodyPr/>
        <a:lstStyle/>
        <a:p>
          <a:pPr>
            <a:defRPr b="1"/>
          </a:pPr>
          <a:r>
            <a:rPr lang="en-US" i="1"/>
            <a:t>If the employee worked more than 40 hours:</a:t>
          </a:r>
          <a:endParaRPr lang="en-US"/>
        </a:p>
      </dgm:t>
    </dgm:pt>
    <dgm:pt modelId="{8FE73345-AEC2-4EE5-97CA-E78EBDF7B796}" type="parTrans" cxnId="{92E8280E-2B01-4E7D-A55F-F2F4A3858B96}">
      <dgm:prSet/>
      <dgm:spPr/>
      <dgm:t>
        <a:bodyPr/>
        <a:lstStyle/>
        <a:p>
          <a:endParaRPr lang="en-US"/>
        </a:p>
      </dgm:t>
    </dgm:pt>
    <dgm:pt modelId="{1717EE90-B3E6-4AA6-B585-CBF41F1849B4}" type="sibTrans" cxnId="{92E8280E-2B01-4E7D-A55F-F2F4A3858B96}">
      <dgm:prSet/>
      <dgm:spPr/>
      <dgm:t>
        <a:bodyPr/>
        <a:lstStyle/>
        <a:p>
          <a:endParaRPr lang="en-US"/>
        </a:p>
      </dgm:t>
    </dgm:pt>
    <dgm:pt modelId="{FF54F94B-198A-43BC-9A7A-57104DABB625}">
      <dgm:prSet/>
      <dgm:spPr/>
      <dgm:t>
        <a:bodyPr/>
        <a:lstStyle/>
        <a:p>
          <a:r>
            <a:rPr lang="en-US" i="1" baseline="0"/>
            <a:t>Calculate and display the gross pay with overtime.</a:t>
          </a:r>
          <a:endParaRPr lang="en-US"/>
        </a:p>
      </dgm:t>
    </dgm:pt>
    <dgm:pt modelId="{05FA0542-2B2D-4B26-97A5-EEF1BEBCCA09}" type="parTrans" cxnId="{4C274D74-8909-4E34-B824-E098797EB582}">
      <dgm:prSet/>
      <dgm:spPr/>
      <dgm:t>
        <a:bodyPr/>
        <a:lstStyle/>
        <a:p>
          <a:endParaRPr lang="en-US"/>
        </a:p>
      </dgm:t>
    </dgm:pt>
    <dgm:pt modelId="{41FAF302-0871-4602-A3E9-D8DF2372D50C}" type="sibTrans" cxnId="{4C274D74-8909-4E34-B824-E098797EB582}">
      <dgm:prSet/>
      <dgm:spPr/>
      <dgm:t>
        <a:bodyPr/>
        <a:lstStyle/>
        <a:p>
          <a:endParaRPr lang="en-US"/>
        </a:p>
      </dgm:t>
    </dgm:pt>
    <dgm:pt modelId="{928110CE-3BEC-4D23-938D-77AB9583E824}">
      <dgm:prSet/>
      <dgm:spPr/>
      <dgm:t>
        <a:bodyPr/>
        <a:lstStyle/>
        <a:p>
          <a:pPr>
            <a:defRPr b="1"/>
          </a:pPr>
          <a:r>
            <a:rPr lang="en-US" i="1"/>
            <a:t>Else:</a:t>
          </a:r>
          <a:endParaRPr lang="en-US"/>
        </a:p>
      </dgm:t>
    </dgm:pt>
    <dgm:pt modelId="{F1542CCB-455C-4016-AECA-4A2A6D3C5AE1}" type="parTrans" cxnId="{3AB0E957-7AF6-4D4F-B5F5-AAFF48942EE8}">
      <dgm:prSet/>
      <dgm:spPr/>
      <dgm:t>
        <a:bodyPr/>
        <a:lstStyle/>
        <a:p>
          <a:endParaRPr lang="en-US"/>
        </a:p>
      </dgm:t>
    </dgm:pt>
    <dgm:pt modelId="{07466697-6B88-4F4A-A5D1-C257D89B714C}" type="sibTrans" cxnId="{3AB0E957-7AF6-4D4F-B5F5-AAFF48942EE8}">
      <dgm:prSet/>
      <dgm:spPr/>
      <dgm:t>
        <a:bodyPr/>
        <a:lstStyle/>
        <a:p>
          <a:endParaRPr lang="en-US"/>
        </a:p>
      </dgm:t>
    </dgm:pt>
    <dgm:pt modelId="{FB328E20-5CB4-419C-A5C4-451C6EB3B51B}">
      <dgm:prSet/>
      <dgm:spPr/>
      <dgm:t>
        <a:bodyPr/>
        <a:lstStyle/>
        <a:p>
          <a:r>
            <a:rPr lang="en-US" i="1" baseline="0"/>
            <a:t>Calculate and display the gross pay as usual.</a:t>
          </a:r>
          <a:endParaRPr lang="en-US"/>
        </a:p>
      </dgm:t>
    </dgm:pt>
    <dgm:pt modelId="{4C8DA8AE-1FC2-4890-BCED-FCD1B1A1EA73}" type="parTrans" cxnId="{CE061A5F-0B62-47BB-BC27-AF20D37B3E98}">
      <dgm:prSet/>
      <dgm:spPr/>
      <dgm:t>
        <a:bodyPr/>
        <a:lstStyle/>
        <a:p>
          <a:endParaRPr lang="en-US"/>
        </a:p>
      </dgm:t>
    </dgm:pt>
    <dgm:pt modelId="{FA786CF3-3C0C-45B5-A908-9145752C9C82}" type="sibTrans" cxnId="{CE061A5F-0B62-47BB-BC27-AF20D37B3E98}">
      <dgm:prSet/>
      <dgm:spPr/>
      <dgm:t>
        <a:bodyPr/>
        <a:lstStyle/>
        <a:p>
          <a:endParaRPr lang="en-US"/>
        </a:p>
      </dgm:t>
    </dgm:pt>
    <dgm:pt modelId="{4D3F9F44-839F-410B-B2C9-397587CA7DB9}" type="pres">
      <dgm:prSet presAssocID="{BA93F6A7-E675-4616-97D6-BE938F8DB1F8}" presName="root" presStyleCnt="0">
        <dgm:presLayoutVars>
          <dgm:dir/>
          <dgm:resizeHandles val="exact"/>
        </dgm:presLayoutVars>
      </dgm:prSet>
      <dgm:spPr/>
    </dgm:pt>
    <dgm:pt modelId="{4A6407BB-A96C-45F2-8FBC-E28137ECD443}" type="pres">
      <dgm:prSet presAssocID="{DCC2FC69-1B6B-479B-B0F5-968FD5202EF1}" presName="compNode" presStyleCnt="0"/>
      <dgm:spPr/>
    </dgm:pt>
    <dgm:pt modelId="{93F3C965-205E-4031-9224-41ABDD2ABBFC}" type="pres">
      <dgm:prSet presAssocID="{DCC2FC69-1B6B-479B-B0F5-968FD5202E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27D91C1E-82A9-4711-B7B2-3EDB3CFA814F}" type="pres">
      <dgm:prSet presAssocID="{DCC2FC69-1B6B-479B-B0F5-968FD5202EF1}" presName="iconSpace" presStyleCnt="0"/>
      <dgm:spPr/>
    </dgm:pt>
    <dgm:pt modelId="{100E525A-9FA0-4494-AC32-2BF14881B0DB}" type="pres">
      <dgm:prSet presAssocID="{DCC2FC69-1B6B-479B-B0F5-968FD5202EF1}" presName="parTx" presStyleLbl="revTx" presStyleIdx="0" presStyleCnt="8">
        <dgm:presLayoutVars>
          <dgm:chMax val="0"/>
          <dgm:chPref val="0"/>
        </dgm:presLayoutVars>
      </dgm:prSet>
      <dgm:spPr/>
    </dgm:pt>
    <dgm:pt modelId="{61CB2058-30AA-42E0-A1FD-185D3D391320}" type="pres">
      <dgm:prSet presAssocID="{DCC2FC69-1B6B-479B-B0F5-968FD5202EF1}" presName="txSpace" presStyleCnt="0"/>
      <dgm:spPr/>
    </dgm:pt>
    <dgm:pt modelId="{A8616BD9-D36D-4208-B15D-90DE1B56A0A2}" type="pres">
      <dgm:prSet presAssocID="{DCC2FC69-1B6B-479B-B0F5-968FD5202EF1}" presName="desTx" presStyleLbl="revTx" presStyleIdx="1" presStyleCnt="8">
        <dgm:presLayoutVars/>
      </dgm:prSet>
      <dgm:spPr/>
    </dgm:pt>
    <dgm:pt modelId="{AF58365E-0947-464A-86D3-E86983159E90}" type="pres">
      <dgm:prSet presAssocID="{6CD71A69-BB80-40F4-9A9F-1AC1F5FFBCD7}" presName="sibTrans" presStyleCnt="0"/>
      <dgm:spPr/>
    </dgm:pt>
    <dgm:pt modelId="{FFAF36ED-5C55-4812-933F-ED47F48C4107}" type="pres">
      <dgm:prSet presAssocID="{F83720AA-C663-47B0-BF5C-FA1FF89E27A1}" presName="compNode" presStyleCnt="0"/>
      <dgm:spPr/>
    </dgm:pt>
    <dgm:pt modelId="{C05CDB54-D122-4800-9370-599328F0B5FF}" type="pres">
      <dgm:prSet presAssocID="{F83720AA-C663-47B0-BF5C-FA1FF89E27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7A53F4E6-00AD-437A-BE9F-0B455270F576}" type="pres">
      <dgm:prSet presAssocID="{F83720AA-C663-47B0-BF5C-FA1FF89E27A1}" presName="iconSpace" presStyleCnt="0"/>
      <dgm:spPr/>
    </dgm:pt>
    <dgm:pt modelId="{67D440F0-FDB0-4348-86D9-5FBAF2B8E6BC}" type="pres">
      <dgm:prSet presAssocID="{F83720AA-C663-47B0-BF5C-FA1FF89E27A1}" presName="parTx" presStyleLbl="revTx" presStyleIdx="2" presStyleCnt="8">
        <dgm:presLayoutVars>
          <dgm:chMax val="0"/>
          <dgm:chPref val="0"/>
        </dgm:presLayoutVars>
      </dgm:prSet>
      <dgm:spPr/>
    </dgm:pt>
    <dgm:pt modelId="{DC0DB022-AC41-4A76-A62B-FC3A21100DA9}" type="pres">
      <dgm:prSet presAssocID="{F83720AA-C663-47B0-BF5C-FA1FF89E27A1}" presName="txSpace" presStyleCnt="0"/>
      <dgm:spPr/>
    </dgm:pt>
    <dgm:pt modelId="{90C0B6FC-3006-4882-BDCA-DF97839A40F7}" type="pres">
      <dgm:prSet presAssocID="{F83720AA-C663-47B0-BF5C-FA1FF89E27A1}" presName="desTx" presStyleLbl="revTx" presStyleIdx="3" presStyleCnt="8">
        <dgm:presLayoutVars/>
      </dgm:prSet>
      <dgm:spPr/>
    </dgm:pt>
    <dgm:pt modelId="{CE17BF95-4BD5-47DF-81B3-50EF7E872E4F}" type="pres">
      <dgm:prSet presAssocID="{FC3655F1-831F-46FE-80C6-AB06493F7984}" presName="sibTrans" presStyleCnt="0"/>
      <dgm:spPr/>
    </dgm:pt>
    <dgm:pt modelId="{2F932DD8-CA13-4ACF-9A96-904DA35DEFF3}" type="pres">
      <dgm:prSet presAssocID="{9AD1F8C8-14A9-404B-9884-433ABBB043A8}" presName="compNode" presStyleCnt="0"/>
      <dgm:spPr/>
    </dgm:pt>
    <dgm:pt modelId="{F9CB9B32-BC35-4D6B-BEDC-D5FC42133F04}" type="pres">
      <dgm:prSet presAssocID="{9AD1F8C8-14A9-404B-9884-433ABBB043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5480D16F-1AB6-4ECD-BB3C-FE2A2A319AD4}" type="pres">
      <dgm:prSet presAssocID="{9AD1F8C8-14A9-404B-9884-433ABBB043A8}" presName="iconSpace" presStyleCnt="0"/>
      <dgm:spPr/>
    </dgm:pt>
    <dgm:pt modelId="{71054FFC-47CF-495E-89C2-F563BA2385C9}" type="pres">
      <dgm:prSet presAssocID="{9AD1F8C8-14A9-404B-9884-433ABBB043A8}" presName="parTx" presStyleLbl="revTx" presStyleIdx="4" presStyleCnt="8">
        <dgm:presLayoutVars>
          <dgm:chMax val="0"/>
          <dgm:chPref val="0"/>
        </dgm:presLayoutVars>
      </dgm:prSet>
      <dgm:spPr/>
    </dgm:pt>
    <dgm:pt modelId="{FF63CE68-D2A7-4EB9-A410-62B7D5D0290F}" type="pres">
      <dgm:prSet presAssocID="{9AD1F8C8-14A9-404B-9884-433ABBB043A8}" presName="txSpace" presStyleCnt="0"/>
      <dgm:spPr/>
    </dgm:pt>
    <dgm:pt modelId="{CC1DE458-F071-4846-819A-2890497B71EB}" type="pres">
      <dgm:prSet presAssocID="{9AD1F8C8-14A9-404B-9884-433ABBB043A8}" presName="desTx" presStyleLbl="revTx" presStyleIdx="5" presStyleCnt="8">
        <dgm:presLayoutVars/>
      </dgm:prSet>
      <dgm:spPr/>
    </dgm:pt>
    <dgm:pt modelId="{8803AC4A-EA51-40D8-AFAC-A96B8118BD36}" type="pres">
      <dgm:prSet presAssocID="{1717EE90-B3E6-4AA6-B585-CBF41F1849B4}" presName="sibTrans" presStyleCnt="0"/>
      <dgm:spPr/>
    </dgm:pt>
    <dgm:pt modelId="{048F81A6-6FF2-40F1-8F29-804363D9988A}" type="pres">
      <dgm:prSet presAssocID="{928110CE-3BEC-4D23-938D-77AB9583E824}" presName="compNode" presStyleCnt="0"/>
      <dgm:spPr/>
    </dgm:pt>
    <dgm:pt modelId="{62E23C96-E82A-4163-989B-6250EB6BDAA5}" type="pres">
      <dgm:prSet presAssocID="{928110CE-3BEC-4D23-938D-77AB9583E8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07C3DD6A-F2AA-42CD-8914-91C3DA8D5A9F}" type="pres">
      <dgm:prSet presAssocID="{928110CE-3BEC-4D23-938D-77AB9583E824}" presName="iconSpace" presStyleCnt="0"/>
      <dgm:spPr/>
    </dgm:pt>
    <dgm:pt modelId="{0BA4BA6E-6546-4AB6-8940-1F9C7D1CBC5C}" type="pres">
      <dgm:prSet presAssocID="{928110CE-3BEC-4D23-938D-77AB9583E824}" presName="parTx" presStyleLbl="revTx" presStyleIdx="6" presStyleCnt="8">
        <dgm:presLayoutVars>
          <dgm:chMax val="0"/>
          <dgm:chPref val="0"/>
        </dgm:presLayoutVars>
      </dgm:prSet>
      <dgm:spPr/>
    </dgm:pt>
    <dgm:pt modelId="{FF935F33-5A37-4D1A-B7E5-A641870AF788}" type="pres">
      <dgm:prSet presAssocID="{928110CE-3BEC-4D23-938D-77AB9583E824}" presName="txSpace" presStyleCnt="0"/>
      <dgm:spPr/>
    </dgm:pt>
    <dgm:pt modelId="{E4DAAC9D-0C79-4EEA-8784-150B1D839C6E}" type="pres">
      <dgm:prSet presAssocID="{928110CE-3BEC-4D23-938D-77AB9583E824}" presName="desTx" presStyleLbl="revTx" presStyleIdx="7" presStyleCnt="8">
        <dgm:presLayoutVars/>
      </dgm:prSet>
      <dgm:spPr/>
    </dgm:pt>
  </dgm:ptLst>
  <dgm:cxnLst>
    <dgm:cxn modelId="{D53A1608-B6E1-4D7C-ACEF-AA0B4C215519}" type="presOf" srcId="{9AD1F8C8-14A9-404B-9884-433ABBB043A8}" destId="{71054FFC-47CF-495E-89C2-F563BA2385C9}" srcOrd="0" destOrd="0" presId="urn:microsoft.com/office/officeart/2018/5/layout/CenteredIconLabelDescriptionList"/>
    <dgm:cxn modelId="{92E8280E-2B01-4E7D-A55F-F2F4A3858B96}" srcId="{BA93F6A7-E675-4616-97D6-BE938F8DB1F8}" destId="{9AD1F8C8-14A9-404B-9884-433ABBB043A8}" srcOrd="2" destOrd="0" parTransId="{8FE73345-AEC2-4EE5-97CA-E78EBDF7B796}" sibTransId="{1717EE90-B3E6-4AA6-B585-CBF41F1849B4}"/>
    <dgm:cxn modelId="{CE061A5F-0B62-47BB-BC27-AF20D37B3E98}" srcId="{928110CE-3BEC-4D23-938D-77AB9583E824}" destId="{FB328E20-5CB4-419C-A5C4-451C6EB3B51B}" srcOrd="0" destOrd="0" parTransId="{4C8DA8AE-1FC2-4890-BCED-FCD1B1A1EA73}" sibTransId="{FA786CF3-3C0C-45B5-A908-9145752C9C82}"/>
    <dgm:cxn modelId="{7DCDAA49-67DE-4853-9FF6-03D9A6EEA41A}" type="presOf" srcId="{FF54F94B-198A-43BC-9A7A-57104DABB625}" destId="{CC1DE458-F071-4846-819A-2890497B71EB}" srcOrd="0" destOrd="0" presId="urn:microsoft.com/office/officeart/2018/5/layout/CenteredIconLabelDescriptionList"/>
    <dgm:cxn modelId="{70907A51-8F23-44DB-90CD-2374261F3CCC}" srcId="{BA93F6A7-E675-4616-97D6-BE938F8DB1F8}" destId="{DCC2FC69-1B6B-479B-B0F5-968FD5202EF1}" srcOrd="0" destOrd="0" parTransId="{B0118F17-16B5-4FC5-AF5D-BBFDE4E24046}" sibTransId="{6CD71A69-BB80-40F4-9A9F-1AC1F5FFBCD7}"/>
    <dgm:cxn modelId="{4C274D74-8909-4E34-B824-E098797EB582}" srcId="{9AD1F8C8-14A9-404B-9884-433ABBB043A8}" destId="{FF54F94B-198A-43BC-9A7A-57104DABB625}" srcOrd="0" destOrd="0" parTransId="{05FA0542-2B2D-4B26-97A5-EEF1BEBCCA09}" sibTransId="{41FAF302-0871-4602-A3E9-D8DF2372D50C}"/>
    <dgm:cxn modelId="{3AB0E957-7AF6-4D4F-B5F5-AAFF48942EE8}" srcId="{BA93F6A7-E675-4616-97D6-BE938F8DB1F8}" destId="{928110CE-3BEC-4D23-938D-77AB9583E824}" srcOrd="3" destOrd="0" parTransId="{F1542CCB-455C-4016-AECA-4A2A6D3C5AE1}" sibTransId="{07466697-6B88-4F4A-A5D1-C257D89B714C}"/>
    <dgm:cxn modelId="{B9D82D89-C046-4F5D-ABD7-ABB8D19C88FB}" srcId="{BA93F6A7-E675-4616-97D6-BE938F8DB1F8}" destId="{F83720AA-C663-47B0-BF5C-FA1FF89E27A1}" srcOrd="1" destOrd="0" parTransId="{80087666-73F8-486F-AA64-B62D8DD90FED}" sibTransId="{FC3655F1-831F-46FE-80C6-AB06493F7984}"/>
    <dgm:cxn modelId="{106A769D-AF3E-4EA7-9F22-570C5C72A4E4}" type="presOf" srcId="{928110CE-3BEC-4D23-938D-77AB9583E824}" destId="{0BA4BA6E-6546-4AB6-8940-1F9C7D1CBC5C}" srcOrd="0" destOrd="0" presId="urn:microsoft.com/office/officeart/2018/5/layout/CenteredIconLabelDescriptionList"/>
    <dgm:cxn modelId="{063D01CC-3C32-4A01-9FE7-ADAB248CEDFF}" type="presOf" srcId="{BA93F6A7-E675-4616-97D6-BE938F8DB1F8}" destId="{4D3F9F44-839F-410B-B2C9-397587CA7DB9}" srcOrd="0" destOrd="0" presId="urn:microsoft.com/office/officeart/2018/5/layout/CenteredIconLabelDescriptionList"/>
    <dgm:cxn modelId="{A14CF2D2-F6E8-4038-8512-D871F6300B75}" type="presOf" srcId="{FB328E20-5CB4-419C-A5C4-451C6EB3B51B}" destId="{E4DAAC9D-0C79-4EEA-8784-150B1D839C6E}" srcOrd="0" destOrd="0" presId="urn:microsoft.com/office/officeart/2018/5/layout/CenteredIconLabelDescriptionList"/>
    <dgm:cxn modelId="{962EC9D7-177A-4847-99B8-8C43D10F7422}" type="presOf" srcId="{DCC2FC69-1B6B-479B-B0F5-968FD5202EF1}" destId="{100E525A-9FA0-4494-AC32-2BF14881B0DB}" srcOrd="0" destOrd="0" presId="urn:microsoft.com/office/officeart/2018/5/layout/CenteredIconLabelDescriptionList"/>
    <dgm:cxn modelId="{4FEDD2FB-61E3-4BA8-90EE-9379FD3BEF90}" type="presOf" srcId="{F83720AA-C663-47B0-BF5C-FA1FF89E27A1}" destId="{67D440F0-FDB0-4348-86D9-5FBAF2B8E6BC}" srcOrd="0" destOrd="0" presId="urn:microsoft.com/office/officeart/2018/5/layout/CenteredIconLabelDescriptionList"/>
    <dgm:cxn modelId="{B4B713CB-D420-4348-B324-0D0D406D0E3D}" type="presParOf" srcId="{4D3F9F44-839F-410B-B2C9-397587CA7DB9}" destId="{4A6407BB-A96C-45F2-8FBC-E28137ECD443}" srcOrd="0" destOrd="0" presId="urn:microsoft.com/office/officeart/2018/5/layout/CenteredIconLabelDescriptionList"/>
    <dgm:cxn modelId="{CD7C2436-28E8-43FC-A013-9DA365A504A6}" type="presParOf" srcId="{4A6407BB-A96C-45F2-8FBC-E28137ECD443}" destId="{93F3C965-205E-4031-9224-41ABDD2ABBFC}" srcOrd="0" destOrd="0" presId="urn:microsoft.com/office/officeart/2018/5/layout/CenteredIconLabelDescriptionList"/>
    <dgm:cxn modelId="{C1231E2C-DA00-4E15-8CD4-9B511EAF565A}" type="presParOf" srcId="{4A6407BB-A96C-45F2-8FBC-E28137ECD443}" destId="{27D91C1E-82A9-4711-B7B2-3EDB3CFA814F}" srcOrd="1" destOrd="0" presId="urn:microsoft.com/office/officeart/2018/5/layout/CenteredIconLabelDescriptionList"/>
    <dgm:cxn modelId="{AA6C008B-0B6E-4B87-864B-B7C8DB4CA954}" type="presParOf" srcId="{4A6407BB-A96C-45F2-8FBC-E28137ECD443}" destId="{100E525A-9FA0-4494-AC32-2BF14881B0DB}" srcOrd="2" destOrd="0" presId="urn:microsoft.com/office/officeart/2018/5/layout/CenteredIconLabelDescriptionList"/>
    <dgm:cxn modelId="{E90BF68A-DCA6-4669-A5B9-35F3028AC328}" type="presParOf" srcId="{4A6407BB-A96C-45F2-8FBC-E28137ECD443}" destId="{61CB2058-30AA-42E0-A1FD-185D3D391320}" srcOrd="3" destOrd="0" presId="urn:microsoft.com/office/officeart/2018/5/layout/CenteredIconLabelDescriptionList"/>
    <dgm:cxn modelId="{110EA89E-960B-49BB-85A7-17F7D7B6DB4F}" type="presParOf" srcId="{4A6407BB-A96C-45F2-8FBC-E28137ECD443}" destId="{A8616BD9-D36D-4208-B15D-90DE1B56A0A2}" srcOrd="4" destOrd="0" presId="urn:microsoft.com/office/officeart/2018/5/layout/CenteredIconLabelDescriptionList"/>
    <dgm:cxn modelId="{9071C312-9B14-4952-B04C-701233C99FA2}" type="presParOf" srcId="{4D3F9F44-839F-410B-B2C9-397587CA7DB9}" destId="{AF58365E-0947-464A-86D3-E86983159E90}" srcOrd="1" destOrd="0" presId="urn:microsoft.com/office/officeart/2018/5/layout/CenteredIconLabelDescriptionList"/>
    <dgm:cxn modelId="{60CF2671-7527-4447-8A8D-CB3914C804AC}" type="presParOf" srcId="{4D3F9F44-839F-410B-B2C9-397587CA7DB9}" destId="{FFAF36ED-5C55-4812-933F-ED47F48C4107}" srcOrd="2" destOrd="0" presId="urn:microsoft.com/office/officeart/2018/5/layout/CenteredIconLabelDescriptionList"/>
    <dgm:cxn modelId="{9AF1C932-E562-43BB-98CE-E58E8792FC20}" type="presParOf" srcId="{FFAF36ED-5C55-4812-933F-ED47F48C4107}" destId="{C05CDB54-D122-4800-9370-599328F0B5FF}" srcOrd="0" destOrd="0" presId="urn:microsoft.com/office/officeart/2018/5/layout/CenteredIconLabelDescriptionList"/>
    <dgm:cxn modelId="{BCC4C6D0-FE24-46FA-94CA-A3B513A238EC}" type="presParOf" srcId="{FFAF36ED-5C55-4812-933F-ED47F48C4107}" destId="{7A53F4E6-00AD-437A-BE9F-0B455270F576}" srcOrd="1" destOrd="0" presId="urn:microsoft.com/office/officeart/2018/5/layout/CenteredIconLabelDescriptionList"/>
    <dgm:cxn modelId="{38EF109A-8F44-4EDB-A996-65A8404EDC49}" type="presParOf" srcId="{FFAF36ED-5C55-4812-933F-ED47F48C4107}" destId="{67D440F0-FDB0-4348-86D9-5FBAF2B8E6BC}" srcOrd="2" destOrd="0" presId="urn:microsoft.com/office/officeart/2018/5/layout/CenteredIconLabelDescriptionList"/>
    <dgm:cxn modelId="{1FE396FD-E847-4CF8-8941-41124CB7CE80}" type="presParOf" srcId="{FFAF36ED-5C55-4812-933F-ED47F48C4107}" destId="{DC0DB022-AC41-4A76-A62B-FC3A21100DA9}" srcOrd="3" destOrd="0" presId="urn:microsoft.com/office/officeart/2018/5/layout/CenteredIconLabelDescriptionList"/>
    <dgm:cxn modelId="{D2E2A0A3-9EA3-4438-94DE-586304C2E968}" type="presParOf" srcId="{FFAF36ED-5C55-4812-933F-ED47F48C4107}" destId="{90C0B6FC-3006-4882-BDCA-DF97839A40F7}" srcOrd="4" destOrd="0" presId="urn:microsoft.com/office/officeart/2018/5/layout/CenteredIconLabelDescriptionList"/>
    <dgm:cxn modelId="{0B4971D0-3401-48E8-BF60-4A158F5651B1}" type="presParOf" srcId="{4D3F9F44-839F-410B-B2C9-397587CA7DB9}" destId="{CE17BF95-4BD5-47DF-81B3-50EF7E872E4F}" srcOrd="3" destOrd="0" presId="urn:microsoft.com/office/officeart/2018/5/layout/CenteredIconLabelDescriptionList"/>
    <dgm:cxn modelId="{50B499E0-EE02-47F7-902B-32D126E8F395}" type="presParOf" srcId="{4D3F9F44-839F-410B-B2C9-397587CA7DB9}" destId="{2F932DD8-CA13-4ACF-9A96-904DA35DEFF3}" srcOrd="4" destOrd="0" presId="urn:microsoft.com/office/officeart/2018/5/layout/CenteredIconLabelDescriptionList"/>
    <dgm:cxn modelId="{6E0E2519-F7C3-4E29-B96B-E9D5809B84AD}" type="presParOf" srcId="{2F932DD8-CA13-4ACF-9A96-904DA35DEFF3}" destId="{F9CB9B32-BC35-4D6B-BEDC-D5FC42133F04}" srcOrd="0" destOrd="0" presId="urn:microsoft.com/office/officeart/2018/5/layout/CenteredIconLabelDescriptionList"/>
    <dgm:cxn modelId="{A17BBD46-A1DD-4ED3-8A80-0D26DA8EFF45}" type="presParOf" srcId="{2F932DD8-CA13-4ACF-9A96-904DA35DEFF3}" destId="{5480D16F-1AB6-4ECD-BB3C-FE2A2A319AD4}" srcOrd="1" destOrd="0" presId="urn:microsoft.com/office/officeart/2018/5/layout/CenteredIconLabelDescriptionList"/>
    <dgm:cxn modelId="{C121D50A-C5F8-4BBD-A3AE-A54F64D27EB6}" type="presParOf" srcId="{2F932DD8-CA13-4ACF-9A96-904DA35DEFF3}" destId="{71054FFC-47CF-495E-89C2-F563BA2385C9}" srcOrd="2" destOrd="0" presId="urn:microsoft.com/office/officeart/2018/5/layout/CenteredIconLabelDescriptionList"/>
    <dgm:cxn modelId="{245474DA-9C49-4D6F-8F52-CD837FA40173}" type="presParOf" srcId="{2F932DD8-CA13-4ACF-9A96-904DA35DEFF3}" destId="{FF63CE68-D2A7-4EB9-A410-62B7D5D0290F}" srcOrd="3" destOrd="0" presId="urn:microsoft.com/office/officeart/2018/5/layout/CenteredIconLabelDescriptionList"/>
    <dgm:cxn modelId="{E635A99F-A68D-4FDB-B9C4-E996835797C3}" type="presParOf" srcId="{2F932DD8-CA13-4ACF-9A96-904DA35DEFF3}" destId="{CC1DE458-F071-4846-819A-2890497B71EB}" srcOrd="4" destOrd="0" presId="urn:microsoft.com/office/officeart/2018/5/layout/CenteredIconLabelDescriptionList"/>
    <dgm:cxn modelId="{2A829B15-F1E4-47BC-AE9B-1DA3AC6762C9}" type="presParOf" srcId="{4D3F9F44-839F-410B-B2C9-397587CA7DB9}" destId="{8803AC4A-EA51-40D8-AFAC-A96B8118BD36}" srcOrd="5" destOrd="0" presId="urn:microsoft.com/office/officeart/2018/5/layout/CenteredIconLabelDescriptionList"/>
    <dgm:cxn modelId="{1A8F80E4-5A2C-4FB6-BDF2-0913678FBA6E}" type="presParOf" srcId="{4D3F9F44-839F-410B-B2C9-397587CA7DB9}" destId="{048F81A6-6FF2-40F1-8F29-804363D9988A}" srcOrd="6" destOrd="0" presId="urn:microsoft.com/office/officeart/2018/5/layout/CenteredIconLabelDescriptionList"/>
    <dgm:cxn modelId="{D6ED51EC-AB7E-4D98-B5EA-D3C7C840E707}" type="presParOf" srcId="{048F81A6-6FF2-40F1-8F29-804363D9988A}" destId="{62E23C96-E82A-4163-989B-6250EB6BDAA5}" srcOrd="0" destOrd="0" presId="urn:microsoft.com/office/officeart/2018/5/layout/CenteredIconLabelDescriptionList"/>
    <dgm:cxn modelId="{F67DE404-DC84-4697-B54A-9F5F3ADE16F0}" type="presParOf" srcId="{048F81A6-6FF2-40F1-8F29-804363D9988A}" destId="{07C3DD6A-F2AA-42CD-8914-91C3DA8D5A9F}" srcOrd="1" destOrd="0" presId="urn:microsoft.com/office/officeart/2018/5/layout/CenteredIconLabelDescriptionList"/>
    <dgm:cxn modelId="{AEB70565-6928-4858-896D-A39BC4C957E3}" type="presParOf" srcId="{048F81A6-6FF2-40F1-8F29-804363D9988A}" destId="{0BA4BA6E-6546-4AB6-8940-1F9C7D1CBC5C}" srcOrd="2" destOrd="0" presId="urn:microsoft.com/office/officeart/2018/5/layout/CenteredIconLabelDescriptionList"/>
    <dgm:cxn modelId="{21735E48-9E9B-498A-A500-4F41669CBEAE}" type="presParOf" srcId="{048F81A6-6FF2-40F1-8F29-804363D9988A}" destId="{FF935F33-5A37-4D1A-B7E5-A641870AF788}" srcOrd="3" destOrd="0" presId="urn:microsoft.com/office/officeart/2018/5/layout/CenteredIconLabelDescriptionList"/>
    <dgm:cxn modelId="{6B2F9DF6-7B49-41F2-BC36-DC6CD3A67E7E}" type="presParOf" srcId="{048F81A6-6FF2-40F1-8F29-804363D9988A}" destId="{E4DAAC9D-0C79-4EEA-8784-150B1D839C6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A57FA-B680-42BB-AEC3-221563E4D2A9}">
      <dsp:nvSpPr>
        <dsp:cNvPr id="0" name=""/>
        <dsp:cNvSpPr/>
      </dsp:nvSpPr>
      <dsp:spPr>
        <a:xfrm>
          <a:off x="42814" y="708541"/>
          <a:ext cx="723462" cy="723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EB95F-628B-456F-B59A-93EFD57077B3}">
      <dsp:nvSpPr>
        <dsp:cNvPr id="0" name=""/>
        <dsp:cNvSpPr/>
      </dsp:nvSpPr>
      <dsp:spPr>
        <a:xfrm>
          <a:off x="194742" y="860469"/>
          <a:ext cx="419608" cy="4196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074FC7-B1A3-42A2-9A22-D5E2B0EE3248}">
      <dsp:nvSpPr>
        <dsp:cNvPr id="0" name=""/>
        <dsp:cNvSpPr/>
      </dsp:nvSpPr>
      <dsp:spPr>
        <a:xfrm>
          <a:off x="921305" y="708541"/>
          <a:ext cx="1705304" cy="72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Everyday decision can be diagrammed as a decision structure</a:t>
          </a:r>
        </a:p>
      </dsp:txBody>
      <dsp:txXfrm>
        <a:off x="921305" y="708541"/>
        <a:ext cx="1705304" cy="723462"/>
      </dsp:txXfrm>
    </dsp:sp>
    <dsp:sp modelId="{96EF1C6D-6FDB-4899-8886-D1D831527662}">
      <dsp:nvSpPr>
        <dsp:cNvPr id="0" name=""/>
        <dsp:cNvSpPr/>
      </dsp:nvSpPr>
      <dsp:spPr>
        <a:xfrm>
          <a:off x="2923745" y="708541"/>
          <a:ext cx="723462" cy="723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B2183-D637-46A9-8389-77C6E59EC24A}">
      <dsp:nvSpPr>
        <dsp:cNvPr id="0" name=""/>
        <dsp:cNvSpPr/>
      </dsp:nvSpPr>
      <dsp:spPr>
        <a:xfrm>
          <a:off x="3075672" y="860469"/>
          <a:ext cx="419608" cy="4196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5E62A0-51D2-4558-B536-A17E0719AE17}">
      <dsp:nvSpPr>
        <dsp:cNvPr id="0" name=""/>
        <dsp:cNvSpPr/>
      </dsp:nvSpPr>
      <dsp:spPr>
        <a:xfrm>
          <a:off x="3802235" y="708541"/>
          <a:ext cx="1705304" cy="72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diamond symbol represents a true/false condition.</a:t>
          </a:r>
        </a:p>
      </dsp:txBody>
      <dsp:txXfrm>
        <a:off x="3802235" y="708541"/>
        <a:ext cx="1705304" cy="723462"/>
      </dsp:txXfrm>
    </dsp:sp>
    <dsp:sp modelId="{E33A15AB-585A-4C2F-ACE8-9901E38AF525}">
      <dsp:nvSpPr>
        <dsp:cNvPr id="0" name=""/>
        <dsp:cNvSpPr/>
      </dsp:nvSpPr>
      <dsp:spPr>
        <a:xfrm>
          <a:off x="42814" y="2018608"/>
          <a:ext cx="723462" cy="723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1C8E9-924E-4B6F-A934-21C8067900B7}">
      <dsp:nvSpPr>
        <dsp:cNvPr id="0" name=""/>
        <dsp:cNvSpPr/>
      </dsp:nvSpPr>
      <dsp:spPr>
        <a:xfrm>
          <a:off x="194742" y="2170535"/>
          <a:ext cx="419608" cy="4196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FA4E84-A96F-421E-813E-D9F6167D01CA}">
      <dsp:nvSpPr>
        <dsp:cNvPr id="0" name=""/>
        <dsp:cNvSpPr/>
      </dsp:nvSpPr>
      <dsp:spPr>
        <a:xfrm>
          <a:off x="921305" y="2018608"/>
          <a:ext cx="1705304" cy="72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If the condition is true, we follow one path, which leads to an action being performed</a:t>
          </a:r>
        </a:p>
      </dsp:txBody>
      <dsp:txXfrm>
        <a:off x="921305" y="2018608"/>
        <a:ext cx="1705304" cy="723462"/>
      </dsp:txXfrm>
    </dsp:sp>
    <dsp:sp modelId="{B6C2D2D7-E5C2-4EAC-9CDD-279E8A9B5737}">
      <dsp:nvSpPr>
        <dsp:cNvPr id="0" name=""/>
        <dsp:cNvSpPr/>
      </dsp:nvSpPr>
      <dsp:spPr>
        <a:xfrm>
          <a:off x="2923745" y="2018608"/>
          <a:ext cx="723462" cy="7234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4C073-96F8-46A5-B238-411AE1AA1975}">
      <dsp:nvSpPr>
        <dsp:cNvPr id="0" name=""/>
        <dsp:cNvSpPr/>
      </dsp:nvSpPr>
      <dsp:spPr>
        <a:xfrm>
          <a:off x="3075672" y="2170535"/>
          <a:ext cx="419608" cy="4196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A12C0C-A381-4E36-AB82-1D852A82C428}">
      <dsp:nvSpPr>
        <dsp:cNvPr id="0" name=""/>
        <dsp:cNvSpPr/>
      </dsp:nvSpPr>
      <dsp:spPr>
        <a:xfrm>
          <a:off x="3802235" y="2018608"/>
          <a:ext cx="1705304" cy="723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If the condition is false, we follow another path, which skips the action.</a:t>
          </a:r>
        </a:p>
      </dsp:txBody>
      <dsp:txXfrm>
        <a:off x="3802235" y="2018608"/>
        <a:ext cx="1705304" cy="723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AF233-1D34-49D4-A763-6023A5FAB0EE}">
      <dsp:nvSpPr>
        <dsp:cNvPr id="0" name=""/>
        <dsp:cNvSpPr/>
      </dsp:nvSpPr>
      <dsp:spPr>
        <a:xfrm>
          <a:off x="0" y="1698"/>
          <a:ext cx="5913437" cy="72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793A5-3C7B-4719-82E6-531F551AD179}">
      <dsp:nvSpPr>
        <dsp:cNvPr id="0" name=""/>
        <dsp:cNvSpPr/>
      </dsp:nvSpPr>
      <dsp:spPr>
        <a:xfrm>
          <a:off x="218970" y="164569"/>
          <a:ext cx="398128" cy="398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86A081-E911-46CA-8D19-7953A36DFF5D}">
      <dsp:nvSpPr>
        <dsp:cNvPr id="0" name=""/>
        <dsp:cNvSpPr/>
      </dsp:nvSpPr>
      <dsp:spPr>
        <a:xfrm>
          <a:off x="836069" y="1698"/>
          <a:ext cx="5077367"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44550">
            <a:lnSpc>
              <a:spcPct val="100000"/>
            </a:lnSpc>
            <a:spcBef>
              <a:spcPct val="0"/>
            </a:spcBef>
            <a:spcAft>
              <a:spcPct val="35000"/>
            </a:spcAft>
            <a:buNone/>
          </a:pPr>
          <a:r>
            <a:rPr lang="en-US" sz="1900" i="1" kern="1200"/>
            <a:t>Get the first test score</a:t>
          </a:r>
          <a:endParaRPr lang="en-US" sz="1900" kern="1200"/>
        </a:p>
      </dsp:txBody>
      <dsp:txXfrm>
        <a:off x="836069" y="1698"/>
        <a:ext cx="5077367" cy="723869"/>
      </dsp:txXfrm>
    </dsp:sp>
    <dsp:sp modelId="{9540D86F-85E9-4963-A437-033FB7ED8F02}">
      <dsp:nvSpPr>
        <dsp:cNvPr id="0" name=""/>
        <dsp:cNvSpPr/>
      </dsp:nvSpPr>
      <dsp:spPr>
        <a:xfrm>
          <a:off x="0" y="906535"/>
          <a:ext cx="5913437" cy="72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2887C-FB96-4CBB-8B03-58F60BB3078C}">
      <dsp:nvSpPr>
        <dsp:cNvPr id="0" name=""/>
        <dsp:cNvSpPr/>
      </dsp:nvSpPr>
      <dsp:spPr>
        <a:xfrm>
          <a:off x="218970" y="1069405"/>
          <a:ext cx="398128" cy="398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22106E-61E6-41DE-A514-38EB3F7CF6B3}">
      <dsp:nvSpPr>
        <dsp:cNvPr id="0" name=""/>
        <dsp:cNvSpPr/>
      </dsp:nvSpPr>
      <dsp:spPr>
        <a:xfrm>
          <a:off x="836069" y="906535"/>
          <a:ext cx="5077367"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44550">
            <a:lnSpc>
              <a:spcPct val="100000"/>
            </a:lnSpc>
            <a:spcBef>
              <a:spcPct val="0"/>
            </a:spcBef>
            <a:spcAft>
              <a:spcPct val="35000"/>
            </a:spcAft>
            <a:buNone/>
          </a:pPr>
          <a:r>
            <a:rPr lang="en-US" sz="1900" i="1" kern="1200"/>
            <a:t>Get the second test score</a:t>
          </a:r>
          <a:endParaRPr lang="en-US" sz="1900" kern="1200"/>
        </a:p>
      </dsp:txBody>
      <dsp:txXfrm>
        <a:off x="836069" y="906535"/>
        <a:ext cx="5077367" cy="723869"/>
      </dsp:txXfrm>
    </dsp:sp>
    <dsp:sp modelId="{627221CF-6011-496C-9A2A-E3CFF102C44F}">
      <dsp:nvSpPr>
        <dsp:cNvPr id="0" name=""/>
        <dsp:cNvSpPr/>
      </dsp:nvSpPr>
      <dsp:spPr>
        <a:xfrm>
          <a:off x="0" y="1811372"/>
          <a:ext cx="5913437" cy="72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4EF48-49F5-4EB2-BFAC-895DA3CAB0ED}">
      <dsp:nvSpPr>
        <dsp:cNvPr id="0" name=""/>
        <dsp:cNvSpPr/>
      </dsp:nvSpPr>
      <dsp:spPr>
        <a:xfrm>
          <a:off x="218970" y="1974242"/>
          <a:ext cx="398128" cy="398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915F0-670A-4F0E-A0C4-2E977F47ECD7}">
      <dsp:nvSpPr>
        <dsp:cNvPr id="0" name=""/>
        <dsp:cNvSpPr/>
      </dsp:nvSpPr>
      <dsp:spPr>
        <a:xfrm>
          <a:off x="836069" y="1811372"/>
          <a:ext cx="5077367"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44550">
            <a:lnSpc>
              <a:spcPct val="100000"/>
            </a:lnSpc>
            <a:spcBef>
              <a:spcPct val="0"/>
            </a:spcBef>
            <a:spcAft>
              <a:spcPct val="35000"/>
            </a:spcAft>
            <a:buNone/>
          </a:pPr>
          <a:r>
            <a:rPr lang="en-US" sz="1900" i="1" kern="1200"/>
            <a:t>Get the third test score</a:t>
          </a:r>
          <a:endParaRPr lang="en-US" sz="1900" kern="1200"/>
        </a:p>
      </dsp:txBody>
      <dsp:txXfrm>
        <a:off x="836069" y="1811372"/>
        <a:ext cx="5077367" cy="723869"/>
      </dsp:txXfrm>
    </dsp:sp>
    <dsp:sp modelId="{CB9720D5-7E5C-4606-B39F-66461653FAF2}">
      <dsp:nvSpPr>
        <dsp:cNvPr id="0" name=""/>
        <dsp:cNvSpPr/>
      </dsp:nvSpPr>
      <dsp:spPr>
        <a:xfrm>
          <a:off x="0" y="2716208"/>
          <a:ext cx="5913437" cy="72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C0047-177D-4685-ACF5-F972C3CEBDB8}">
      <dsp:nvSpPr>
        <dsp:cNvPr id="0" name=""/>
        <dsp:cNvSpPr/>
      </dsp:nvSpPr>
      <dsp:spPr>
        <a:xfrm>
          <a:off x="218970" y="2879079"/>
          <a:ext cx="398128" cy="398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19071-3A17-42EB-92F8-BACFA73EBB90}">
      <dsp:nvSpPr>
        <dsp:cNvPr id="0" name=""/>
        <dsp:cNvSpPr/>
      </dsp:nvSpPr>
      <dsp:spPr>
        <a:xfrm>
          <a:off x="836069" y="2716208"/>
          <a:ext cx="5077367"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44550">
            <a:lnSpc>
              <a:spcPct val="100000"/>
            </a:lnSpc>
            <a:spcBef>
              <a:spcPct val="0"/>
            </a:spcBef>
            <a:spcAft>
              <a:spcPct val="35000"/>
            </a:spcAft>
            <a:buNone/>
          </a:pPr>
          <a:r>
            <a:rPr lang="en-US" sz="1900" i="1" kern="1200"/>
            <a:t>Calculate the average</a:t>
          </a:r>
          <a:endParaRPr lang="en-US" sz="1900" kern="1200"/>
        </a:p>
      </dsp:txBody>
      <dsp:txXfrm>
        <a:off x="836069" y="2716208"/>
        <a:ext cx="5077367" cy="723869"/>
      </dsp:txXfrm>
    </dsp:sp>
    <dsp:sp modelId="{4B8CECC4-713F-4149-8848-4F38E51503CE}">
      <dsp:nvSpPr>
        <dsp:cNvPr id="0" name=""/>
        <dsp:cNvSpPr/>
      </dsp:nvSpPr>
      <dsp:spPr>
        <a:xfrm>
          <a:off x="0" y="3621045"/>
          <a:ext cx="5913437" cy="72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4D6D7-C486-4384-928D-1C645C4C4CCD}">
      <dsp:nvSpPr>
        <dsp:cNvPr id="0" name=""/>
        <dsp:cNvSpPr/>
      </dsp:nvSpPr>
      <dsp:spPr>
        <a:xfrm>
          <a:off x="218970" y="3783915"/>
          <a:ext cx="398128" cy="398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93F878-6776-42B7-8A1C-8A18ACEB0450}">
      <dsp:nvSpPr>
        <dsp:cNvPr id="0" name=""/>
        <dsp:cNvSpPr/>
      </dsp:nvSpPr>
      <dsp:spPr>
        <a:xfrm>
          <a:off x="836069" y="3621045"/>
          <a:ext cx="5077367"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44550">
            <a:lnSpc>
              <a:spcPct val="100000"/>
            </a:lnSpc>
            <a:spcBef>
              <a:spcPct val="0"/>
            </a:spcBef>
            <a:spcAft>
              <a:spcPct val="35000"/>
            </a:spcAft>
            <a:buNone/>
          </a:pPr>
          <a:r>
            <a:rPr lang="en-US" sz="1900" i="1" kern="1200"/>
            <a:t>Display the average</a:t>
          </a:r>
          <a:endParaRPr lang="en-US" sz="1900" kern="1200"/>
        </a:p>
      </dsp:txBody>
      <dsp:txXfrm>
        <a:off x="836069" y="3621045"/>
        <a:ext cx="5077367" cy="723869"/>
      </dsp:txXfrm>
    </dsp:sp>
    <dsp:sp modelId="{604D9FC4-5B41-4905-9667-A63AD32C2AAF}">
      <dsp:nvSpPr>
        <dsp:cNvPr id="0" name=""/>
        <dsp:cNvSpPr/>
      </dsp:nvSpPr>
      <dsp:spPr>
        <a:xfrm>
          <a:off x="0" y="4525881"/>
          <a:ext cx="5913437" cy="72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DAFA5-2CC6-42F1-AC4E-74D8CF708453}">
      <dsp:nvSpPr>
        <dsp:cNvPr id="0" name=""/>
        <dsp:cNvSpPr/>
      </dsp:nvSpPr>
      <dsp:spPr>
        <a:xfrm>
          <a:off x="218970" y="4688752"/>
          <a:ext cx="398128" cy="398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5C5596-5D6C-4875-B9D9-B9EF72EB97C1}">
      <dsp:nvSpPr>
        <dsp:cNvPr id="0" name=""/>
        <dsp:cNvSpPr/>
      </dsp:nvSpPr>
      <dsp:spPr>
        <a:xfrm>
          <a:off x="836069" y="4525881"/>
          <a:ext cx="2661046"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44550">
            <a:lnSpc>
              <a:spcPct val="100000"/>
            </a:lnSpc>
            <a:spcBef>
              <a:spcPct val="0"/>
            </a:spcBef>
            <a:spcAft>
              <a:spcPct val="35000"/>
            </a:spcAft>
            <a:buNone/>
          </a:pPr>
          <a:r>
            <a:rPr lang="en-US" sz="1900" i="1" kern="1200"/>
            <a:t>If the average is greater than 95:</a:t>
          </a:r>
          <a:endParaRPr lang="en-US" sz="1900" kern="1200"/>
        </a:p>
      </dsp:txBody>
      <dsp:txXfrm>
        <a:off x="836069" y="4525881"/>
        <a:ext cx="2661046" cy="723869"/>
      </dsp:txXfrm>
    </dsp:sp>
    <dsp:sp modelId="{E763DB36-DBB4-455E-A336-4DC1A14243B3}">
      <dsp:nvSpPr>
        <dsp:cNvPr id="0" name=""/>
        <dsp:cNvSpPr/>
      </dsp:nvSpPr>
      <dsp:spPr>
        <a:xfrm>
          <a:off x="3497115" y="4525881"/>
          <a:ext cx="2416321" cy="723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10" tIns="76610" rIns="76610" bIns="76610" numCol="1" spcCol="1270" anchor="ctr" anchorCtr="0">
          <a:noAutofit/>
        </a:bodyPr>
        <a:lstStyle/>
        <a:p>
          <a:pPr marL="0" lvl="0" indent="0" algn="l" defTabSz="800100">
            <a:lnSpc>
              <a:spcPct val="100000"/>
            </a:lnSpc>
            <a:spcBef>
              <a:spcPct val="0"/>
            </a:spcBef>
            <a:spcAft>
              <a:spcPct val="35000"/>
            </a:spcAft>
            <a:buNone/>
          </a:pPr>
          <a:r>
            <a:rPr lang="en-US" sz="1800" i="1" kern="1200" baseline="0"/>
            <a:t>Congratulate the user</a:t>
          </a:r>
          <a:endParaRPr lang="en-US" sz="1800" kern="1200"/>
        </a:p>
      </dsp:txBody>
      <dsp:txXfrm>
        <a:off x="3497115" y="4525881"/>
        <a:ext cx="2416321" cy="723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3C965-205E-4031-9224-41ABDD2ABBFC}">
      <dsp:nvSpPr>
        <dsp:cNvPr id="0" name=""/>
        <dsp:cNvSpPr/>
      </dsp:nvSpPr>
      <dsp:spPr>
        <a:xfrm>
          <a:off x="690751" y="888669"/>
          <a:ext cx="742710" cy="742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E525A-9FA0-4494-AC32-2BF14881B0DB}">
      <dsp:nvSpPr>
        <dsp:cNvPr id="0" name=""/>
        <dsp:cNvSpPr/>
      </dsp:nvSpPr>
      <dsp:spPr>
        <a:xfrm>
          <a:off x="1091" y="1697907"/>
          <a:ext cx="2122031"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i="1" kern="1200"/>
            <a:t>Get the number of hours worked.</a:t>
          </a:r>
          <a:endParaRPr lang="en-US" sz="1400" kern="1200"/>
        </a:p>
      </dsp:txBody>
      <dsp:txXfrm>
        <a:off x="1091" y="1697907"/>
        <a:ext cx="2122031" cy="377986"/>
      </dsp:txXfrm>
    </dsp:sp>
    <dsp:sp modelId="{A8616BD9-D36D-4208-B15D-90DE1B56A0A2}">
      <dsp:nvSpPr>
        <dsp:cNvPr id="0" name=""/>
        <dsp:cNvSpPr/>
      </dsp:nvSpPr>
      <dsp:spPr>
        <a:xfrm>
          <a:off x="1091" y="2106837"/>
          <a:ext cx="2122031" cy="328987"/>
        </a:xfrm>
        <a:prstGeom prst="rect">
          <a:avLst/>
        </a:prstGeom>
        <a:noFill/>
        <a:ln>
          <a:noFill/>
        </a:ln>
        <a:effectLst/>
      </dsp:spPr>
      <dsp:style>
        <a:lnRef idx="0">
          <a:scrgbClr r="0" g="0" b="0"/>
        </a:lnRef>
        <a:fillRef idx="0">
          <a:scrgbClr r="0" g="0" b="0"/>
        </a:fillRef>
        <a:effectRef idx="0">
          <a:scrgbClr r="0" g="0" b="0"/>
        </a:effectRef>
        <a:fontRef idx="minor"/>
      </dsp:style>
    </dsp:sp>
    <dsp:sp modelId="{C05CDB54-D122-4800-9370-599328F0B5FF}">
      <dsp:nvSpPr>
        <dsp:cNvPr id="0" name=""/>
        <dsp:cNvSpPr/>
      </dsp:nvSpPr>
      <dsp:spPr>
        <a:xfrm>
          <a:off x="3184138" y="888669"/>
          <a:ext cx="742710" cy="742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D440F0-FDB0-4348-86D9-5FBAF2B8E6BC}">
      <dsp:nvSpPr>
        <dsp:cNvPr id="0" name=""/>
        <dsp:cNvSpPr/>
      </dsp:nvSpPr>
      <dsp:spPr>
        <a:xfrm>
          <a:off x="2494478" y="1697907"/>
          <a:ext cx="2122031"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i="1" kern="1200"/>
            <a:t>Get the hourly pay rate.</a:t>
          </a:r>
          <a:endParaRPr lang="en-US" sz="1400" kern="1200"/>
        </a:p>
      </dsp:txBody>
      <dsp:txXfrm>
        <a:off x="2494478" y="1697907"/>
        <a:ext cx="2122031" cy="377986"/>
      </dsp:txXfrm>
    </dsp:sp>
    <dsp:sp modelId="{90C0B6FC-3006-4882-BDCA-DF97839A40F7}">
      <dsp:nvSpPr>
        <dsp:cNvPr id="0" name=""/>
        <dsp:cNvSpPr/>
      </dsp:nvSpPr>
      <dsp:spPr>
        <a:xfrm>
          <a:off x="2494478" y="2106837"/>
          <a:ext cx="2122031" cy="328987"/>
        </a:xfrm>
        <a:prstGeom prst="rect">
          <a:avLst/>
        </a:prstGeom>
        <a:noFill/>
        <a:ln>
          <a:noFill/>
        </a:ln>
        <a:effectLst/>
      </dsp:spPr>
      <dsp:style>
        <a:lnRef idx="0">
          <a:scrgbClr r="0" g="0" b="0"/>
        </a:lnRef>
        <a:fillRef idx="0">
          <a:scrgbClr r="0" g="0" b="0"/>
        </a:fillRef>
        <a:effectRef idx="0">
          <a:scrgbClr r="0" g="0" b="0"/>
        </a:effectRef>
        <a:fontRef idx="minor"/>
      </dsp:style>
    </dsp:sp>
    <dsp:sp modelId="{F9CB9B32-BC35-4D6B-BEDC-D5FC42133F04}">
      <dsp:nvSpPr>
        <dsp:cNvPr id="0" name=""/>
        <dsp:cNvSpPr/>
      </dsp:nvSpPr>
      <dsp:spPr>
        <a:xfrm>
          <a:off x="5677525" y="888669"/>
          <a:ext cx="742710" cy="742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054FFC-47CF-495E-89C2-F563BA2385C9}">
      <dsp:nvSpPr>
        <dsp:cNvPr id="0" name=""/>
        <dsp:cNvSpPr/>
      </dsp:nvSpPr>
      <dsp:spPr>
        <a:xfrm>
          <a:off x="4987865" y="1697907"/>
          <a:ext cx="2122031"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i="1" kern="1200"/>
            <a:t>If the employee worked more than 40 hours:</a:t>
          </a:r>
          <a:endParaRPr lang="en-US" sz="1400" kern="1200"/>
        </a:p>
      </dsp:txBody>
      <dsp:txXfrm>
        <a:off x="4987865" y="1697907"/>
        <a:ext cx="2122031" cy="377986"/>
      </dsp:txXfrm>
    </dsp:sp>
    <dsp:sp modelId="{CC1DE458-F071-4846-819A-2890497B71EB}">
      <dsp:nvSpPr>
        <dsp:cNvPr id="0" name=""/>
        <dsp:cNvSpPr/>
      </dsp:nvSpPr>
      <dsp:spPr>
        <a:xfrm>
          <a:off x="4987865" y="2106837"/>
          <a:ext cx="2122031" cy="32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baseline="0"/>
            <a:t>Calculate and display the gross pay with overtime.</a:t>
          </a:r>
          <a:endParaRPr lang="en-US" sz="1100" kern="1200"/>
        </a:p>
      </dsp:txBody>
      <dsp:txXfrm>
        <a:off x="4987865" y="2106837"/>
        <a:ext cx="2122031" cy="328987"/>
      </dsp:txXfrm>
    </dsp:sp>
    <dsp:sp modelId="{62E23C96-E82A-4163-989B-6250EB6BDAA5}">
      <dsp:nvSpPr>
        <dsp:cNvPr id="0" name=""/>
        <dsp:cNvSpPr/>
      </dsp:nvSpPr>
      <dsp:spPr>
        <a:xfrm>
          <a:off x="8170912" y="888669"/>
          <a:ext cx="742710" cy="742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A4BA6E-6546-4AB6-8940-1F9C7D1CBC5C}">
      <dsp:nvSpPr>
        <dsp:cNvPr id="0" name=""/>
        <dsp:cNvSpPr/>
      </dsp:nvSpPr>
      <dsp:spPr>
        <a:xfrm>
          <a:off x="7481251" y="1697907"/>
          <a:ext cx="2122031" cy="377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i="1" kern="1200"/>
            <a:t>Else:</a:t>
          </a:r>
          <a:endParaRPr lang="en-US" sz="1400" kern="1200"/>
        </a:p>
      </dsp:txBody>
      <dsp:txXfrm>
        <a:off x="7481251" y="1697907"/>
        <a:ext cx="2122031" cy="377986"/>
      </dsp:txXfrm>
    </dsp:sp>
    <dsp:sp modelId="{E4DAAC9D-0C79-4EEA-8784-150B1D839C6E}">
      <dsp:nvSpPr>
        <dsp:cNvPr id="0" name=""/>
        <dsp:cNvSpPr/>
      </dsp:nvSpPr>
      <dsp:spPr>
        <a:xfrm>
          <a:off x="7481251" y="2106837"/>
          <a:ext cx="2122031" cy="32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baseline="0"/>
            <a:t>Calculate and display the gross pay as usual.</a:t>
          </a:r>
          <a:endParaRPr lang="en-US" sz="1100" kern="1200"/>
        </a:p>
      </dsp:txBody>
      <dsp:txXfrm>
        <a:off x="7481251" y="2106837"/>
        <a:ext cx="2122031" cy="3289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D40FC-FC7A-4102-8CE1-64F40DFC9D6F}"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7F518-D152-46EE-B4EB-D99DE6E979CE}" type="slidenum">
              <a:rPr lang="en-US" smtClean="0"/>
              <a:t>‹#›</a:t>
            </a:fld>
            <a:endParaRPr lang="en-US"/>
          </a:p>
        </p:txBody>
      </p:sp>
    </p:spTree>
    <p:extLst>
      <p:ext uri="{BB962C8B-B14F-4D97-AF65-F5344CB8AC3E}">
        <p14:creationId xmlns:p14="http://schemas.microsoft.com/office/powerpoint/2010/main" val="2335891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will refer to the first line as the </a:t>
            </a:r>
            <a:r>
              <a:rPr lang="en-US" sz="1200" b="0" i="1" u="none" strike="noStrike" kern="1200" baseline="0" dirty="0">
                <a:solidFill>
                  <a:schemeClr val="tx1"/>
                </a:solidFill>
                <a:latin typeface="+mn-lt"/>
                <a:ea typeface="+mn-ea"/>
                <a:cs typeface="+mn-cs"/>
              </a:rPr>
              <a:t>if clause</a:t>
            </a:r>
            <a:r>
              <a:rPr lang="en-US" sz="1200" b="0" i="0" u="none" strike="noStrike" kern="1200" baseline="0" dirty="0">
                <a:solidFill>
                  <a:schemeClr val="tx1"/>
                </a:solidFill>
                <a:latin typeface="+mn-lt"/>
                <a:ea typeface="+mn-ea"/>
                <a:cs typeface="+mn-cs"/>
              </a:rPr>
              <a:t>. The if clause begins with the word if, followed by a </a:t>
            </a:r>
            <a:r>
              <a:rPr lang="en-US" sz="1200" b="0" i="1" u="none" strike="noStrike" kern="1200" baseline="0" dirty="0">
                <a:solidFill>
                  <a:schemeClr val="tx1"/>
                </a:solidFill>
                <a:latin typeface="+mn-lt"/>
                <a:ea typeface="+mn-ea"/>
                <a:cs typeface="+mn-cs"/>
              </a:rPr>
              <a:t>condition</a:t>
            </a:r>
            <a:r>
              <a:rPr lang="en-US" sz="1200" b="0" i="0" u="none" strike="noStrike" kern="1200" baseline="0" dirty="0">
                <a:solidFill>
                  <a:schemeClr val="tx1"/>
                </a:solidFill>
                <a:latin typeface="+mn-lt"/>
                <a:ea typeface="+mn-ea"/>
                <a:cs typeface="+mn-cs"/>
              </a:rPr>
              <a:t>, which is an expression that will be evaluated as either true or false. A colon appears after the </a:t>
            </a:r>
            <a:r>
              <a:rPr lang="en-US" sz="1200" b="0" i="1" u="none" strike="noStrike" kern="1200" baseline="0" dirty="0">
                <a:solidFill>
                  <a:schemeClr val="tx1"/>
                </a:solidFill>
                <a:latin typeface="+mn-lt"/>
                <a:ea typeface="+mn-ea"/>
                <a:cs typeface="+mn-cs"/>
              </a:rPr>
              <a:t>condition</a:t>
            </a:r>
            <a:r>
              <a:rPr lang="en-US" sz="1200" b="0" i="0" u="none" strike="noStrike" kern="1200" baseline="0" dirty="0">
                <a:solidFill>
                  <a:schemeClr val="tx1"/>
                </a:solidFill>
                <a:latin typeface="+mn-lt"/>
                <a:ea typeface="+mn-ea"/>
                <a:cs typeface="+mn-cs"/>
              </a:rPr>
              <a:t>. Beginning at the next line is a block of statements.</a:t>
            </a:r>
          </a:p>
          <a:p>
            <a:r>
              <a:rPr lang="en-US" sz="1200" b="0" i="0" u="none" strike="noStrike" kern="1200" baseline="0" dirty="0">
                <a:solidFill>
                  <a:schemeClr val="tx1"/>
                </a:solidFill>
                <a:latin typeface="+mn-lt"/>
                <a:ea typeface="+mn-ea"/>
                <a:cs typeface="+mn-cs"/>
              </a:rPr>
              <a:t>When the if statement executes, the </a:t>
            </a:r>
            <a:r>
              <a:rPr lang="en-US" sz="1200" b="0" i="1" u="none" strike="noStrike" kern="1200" baseline="0" dirty="0">
                <a:solidFill>
                  <a:schemeClr val="tx1"/>
                </a:solidFill>
                <a:latin typeface="+mn-lt"/>
                <a:ea typeface="+mn-ea"/>
                <a:cs typeface="+mn-cs"/>
              </a:rPr>
              <a:t>condition </a:t>
            </a:r>
            <a:r>
              <a:rPr lang="en-US" sz="1200" b="0" i="0" u="none" strike="noStrike" kern="1200" baseline="0" dirty="0">
                <a:solidFill>
                  <a:schemeClr val="tx1"/>
                </a:solidFill>
                <a:latin typeface="+mn-lt"/>
                <a:ea typeface="+mn-ea"/>
                <a:cs typeface="+mn-cs"/>
              </a:rPr>
              <a:t>is tested. If the </a:t>
            </a:r>
            <a:r>
              <a:rPr lang="en-US" sz="1200" b="0" i="1" u="none" strike="noStrike" kern="1200" baseline="0" dirty="0">
                <a:solidFill>
                  <a:schemeClr val="tx1"/>
                </a:solidFill>
                <a:latin typeface="+mn-lt"/>
                <a:ea typeface="+mn-ea"/>
                <a:cs typeface="+mn-cs"/>
              </a:rPr>
              <a:t>condition </a:t>
            </a:r>
            <a:r>
              <a:rPr lang="en-US" sz="1200" b="0" i="0" u="none" strike="noStrike" kern="1200" baseline="0" dirty="0">
                <a:solidFill>
                  <a:schemeClr val="tx1"/>
                </a:solidFill>
                <a:latin typeface="+mn-lt"/>
                <a:ea typeface="+mn-ea"/>
                <a:cs typeface="+mn-cs"/>
              </a:rPr>
              <a:t>is true, the statements that appear in the block following the if clause are executed. If the condition is false, the statements in the block are skipped.</a:t>
            </a:r>
            <a:endParaRPr lang="en-US" dirty="0"/>
          </a:p>
        </p:txBody>
      </p:sp>
      <p:sp>
        <p:nvSpPr>
          <p:cNvPr id="4" name="Slide Number Placeholder 3"/>
          <p:cNvSpPr>
            <a:spLocks noGrp="1"/>
          </p:cNvSpPr>
          <p:nvPr>
            <p:ph type="sldNum" sz="quarter" idx="5"/>
          </p:nvPr>
        </p:nvSpPr>
        <p:spPr/>
        <p:txBody>
          <a:bodyPr/>
          <a:lstStyle/>
          <a:p>
            <a:fld id="{8717F518-D152-46EE-B4EB-D99DE6E979CE}" type="slidenum">
              <a:rPr lang="en-US" smtClean="0"/>
              <a:t>6</a:t>
            </a:fld>
            <a:endParaRPr lang="en-US"/>
          </a:p>
        </p:txBody>
      </p:sp>
    </p:spTree>
    <p:extLst>
      <p:ext uri="{BB962C8B-B14F-4D97-AF65-F5344CB8AC3E}">
        <p14:creationId xmlns:p14="http://schemas.microsoft.com/office/powerpoint/2010/main" val="57759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named in honor of the English mathematician George Boole. In the 1800s Boole invented a system of mathematics in which the abstract concepts of true and false can be used in computations.</a:t>
            </a:r>
            <a:endParaRPr lang="en-US" dirty="0"/>
          </a:p>
        </p:txBody>
      </p:sp>
      <p:sp>
        <p:nvSpPr>
          <p:cNvPr id="4" name="Slide Number Placeholder 3"/>
          <p:cNvSpPr>
            <a:spLocks noGrp="1"/>
          </p:cNvSpPr>
          <p:nvPr>
            <p:ph type="sldNum" sz="quarter" idx="5"/>
          </p:nvPr>
        </p:nvSpPr>
        <p:spPr/>
        <p:txBody>
          <a:bodyPr/>
          <a:lstStyle/>
          <a:p>
            <a:fld id="{8717F518-D152-46EE-B4EB-D99DE6E979CE}" type="slidenum">
              <a:rPr lang="en-US" smtClean="0"/>
              <a:t>7</a:t>
            </a:fld>
            <a:endParaRPr lang="en-US"/>
          </a:p>
        </p:txBody>
      </p:sp>
    </p:spTree>
    <p:extLst>
      <p:ext uri="{BB962C8B-B14F-4D97-AF65-F5344CB8AC3E}">
        <p14:creationId xmlns:p14="http://schemas.microsoft.com/office/powerpoint/2010/main" val="115249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88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78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53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427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95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82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261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475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67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816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91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EE5081-B92A-47EF-9A5C-FB3225F18DE9}" type="datetimeFigureOut">
              <a:rPr lang="en-US" smtClean="0"/>
              <a:t>10/14/2020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521DAB-F73E-4C0D-A282-A6D6E3F047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157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9CB4-DBDB-4DC6-BB00-C88E42CB34AB}"/>
              </a:ext>
            </a:extLst>
          </p:cNvPr>
          <p:cNvSpPr>
            <a:spLocks noGrp="1"/>
          </p:cNvSpPr>
          <p:nvPr>
            <p:ph type="ctrTitle"/>
          </p:nvPr>
        </p:nvSpPr>
        <p:spPr>
          <a:xfrm>
            <a:off x="1557071" y="1584552"/>
            <a:ext cx="9099255" cy="2537251"/>
          </a:xfrm>
        </p:spPr>
        <p:txBody>
          <a:bodyPr anchor="ctr">
            <a:normAutofit/>
          </a:bodyPr>
          <a:lstStyle/>
          <a:p>
            <a:pPr algn="ctr"/>
            <a:r>
              <a:rPr lang="en-US" sz="6100">
                <a:solidFill>
                  <a:srgbClr val="454545"/>
                </a:solidFill>
              </a:rPr>
              <a:t>Decision Structures and Boolean Logic</a:t>
            </a:r>
          </a:p>
        </p:txBody>
      </p:sp>
      <p:sp>
        <p:nvSpPr>
          <p:cNvPr id="3" name="Subtitle 2">
            <a:extLst>
              <a:ext uri="{FF2B5EF4-FFF2-40B4-BE49-F238E27FC236}">
                <a16:creationId xmlns:a16="http://schemas.microsoft.com/office/drawing/2014/main" id="{4B76DD5C-0DDC-4372-8FBD-04E60B86775C}"/>
              </a:ext>
            </a:extLst>
          </p:cNvPr>
          <p:cNvSpPr>
            <a:spLocks noGrp="1"/>
          </p:cNvSpPr>
          <p:nvPr>
            <p:ph type="subTitle" idx="1"/>
          </p:nvPr>
        </p:nvSpPr>
        <p:spPr>
          <a:xfrm>
            <a:off x="1535372" y="4133234"/>
            <a:ext cx="9120954" cy="744373"/>
          </a:xfrm>
        </p:spPr>
        <p:txBody>
          <a:bodyPr>
            <a:normAutofit/>
          </a:bodyPr>
          <a:lstStyle/>
          <a:p>
            <a:pPr algn="ctr"/>
            <a:endParaRPr lang="en-US">
              <a:solidFill>
                <a:schemeClr val="accent1"/>
              </a:solidFill>
            </a:endParaRPr>
          </a:p>
        </p:txBody>
      </p:sp>
      <p:pic>
        <p:nvPicPr>
          <p:cNvPr id="27"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74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0AB5D-2E74-41FB-A91C-3A6470A2E1AB}"/>
              </a:ext>
            </a:extLst>
          </p:cNvPr>
          <p:cNvSpPr>
            <a:spLocks noGrp="1"/>
          </p:cNvSpPr>
          <p:nvPr>
            <p:ph type="title"/>
          </p:nvPr>
        </p:nvSpPr>
        <p:spPr>
          <a:xfrm>
            <a:off x="1451579" y="1376053"/>
            <a:ext cx="9405891" cy="1002990"/>
          </a:xfrm>
        </p:spPr>
        <p:txBody>
          <a:bodyPr anchor="ctr">
            <a:normAutofit/>
          </a:bodyPr>
          <a:lstStyle/>
          <a:p>
            <a:r>
              <a:rPr lang="en-US" dirty="0"/>
              <a:t>Boolean expressions using relational operators, Task#1</a:t>
            </a:r>
          </a:p>
        </p:txBody>
      </p:sp>
      <p:sp>
        <p:nvSpPr>
          <p:cNvPr id="3" name="Content Placeholder 2">
            <a:extLst>
              <a:ext uri="{FF2B5EF4-FFF2-40B4-BE49-F238E27FC236}">
                <a16:creationId xmlns:a16="http://schemas.microsoft.com/office/drawing/2014/main" id="{30FF846B-5A45-424E-BC87-979F1A3FABD3}"/>
              </a:ext>
            </a:extLst>
          </p:cNvPr>
          <p:cNvSpPr>
            <a:spLocks noGrp="1"/>
          </p:cNvSpPr>
          <p:nvPr>
            <p:ph idx="1"/>
          </p:nvPr>
        </p:nvSpPr>
        <p:spPr>
          <a:xfrm>
            <a:off x="1451579" y="2464991"/>
            <a:ext cx="9405891" cy="2403571"/>
          </a:xfrm>
        </p:spPr>
        <p:txBody>
          <a:bodyPr>
            <a:normAutofit/>
          </a:bodyPr>
          <a:lstStyle/>
          <a:p>
            <a:pPr marL="0" indent="0">
              <a:lnSpc>
                <a:spcPct val="110000"/>
              </a:lnSpc>
              <a:buNone/>
            </a:pPr>
            <a:r>
              <a:rPr lang="en-US" dirty="0">
                <a:latin typeface="Courier10PitchBT-Roman"/>
              </a:rPr>
              <a:t>#Example</a:t>
            </a:r>
            <a:endParaRPr lang="en-US">
              <a:latin typeface="Courier10PitchBT-Roman"/>
            </a:endParaRPr>
          </a:p>
          <a:p>
            <a:pPr marL="0" indent="0">
              <a:lnSpc>
                <a:spcPct val="110000"/>
              </a:lnSpc>
              <a:buNone/>
            </a:pPr>
            <a:r>
              <a:rPr lang="en-US" dirty="0">
                <a:latin typeface="Courier10PitchBT-Roman"/>
              </a:rPr>
              <a:t>if sales &gt;</a:t>
            </a:r>
            <a:r>
              <a:rPr lang="en-US">
                <a:latin typeface="MathematicalPi-One"/>
              </a:rPr>
              <a:t> </a:t>
            </a:r>
            <a:r>
              <a:rPr lang="en-US" dirty="0">
                <a:latin typeface="Courier10PitchBT-Roman"/>
              </a:rPr>
              <a:t>50000:</a:t>
            </a:r>
            <a:endParaRPr lang="en-US">
              <a:latin typeface="Courier10PitchBT-Roman"/>
            </a:endParaRPr>
          </a:p>
          <a:p>
            <a:pPr marL="0" indent="0">
              <a:lnSpc>
                <a:spcPct val="110000"/>
              </a:lnSpc>
              <a:buNone/>
            </a:pPr>
            <a:r>
              <a:rPr lang="en-US" dirty="0">
                <a:latin typeface="Courier10PitchBT-Roman"/>
              </a:rPr>
              <a:t>	bonus = 500.0</a:t>
            </a:r>
            <a:endParaRPr lang="en-US">
              <a:latin typeface="Courier10PitchBT-Roman"/>
            </a:endParaRPr>
          </a:p>
          <a:p>
            <a:pPr marL="0" indent="0">
              <a:lnSpc>
                <a:spcPct val="110000"/>
              </a:lnSpc>
              <a:buNone/>
            </a:pPr>
            <a:r>
              <a:rPr lang="en-US" dirty="0">
                <a:latin typeface="Courier10PitchBT-Roman"/>
              </a:rPr>
              <a:t>	</a:t>
            </a:r>
            <a:r>
              <a:rPr lang="en-US" dirty="0" err="1">
                <a:latin typeface="Courier10PitchBT-Roman"/>
              </a:rPr>
              <a:t>commission_rate</a:t>
            </a:r>
            <a:r>
              <a:rPr lang="en-US" dirty="0">
                <a:latin typeface="Courier10PitchBT-Roman"/>
              </a:rPr>
              <a:t> = 0.12</a:t>
            </a:r>
            <a:endParaRPr lang="en-US">
              <a:latin typeface="Courier10PitchBT-Roman"/>
            </a:endParaRPr>
          </a:p>
          <a:p>
            <a:pPr marL="0" indent="0">
              <a:lnSpc>
                <a:spcPct val="110000"/>
              </a:lnSpc>
              <a:buNone/>
            </a:pPr>
            <a:r>
              <a:rPr lang="en-US" dirty="0">
                <a:latin typeface="Courier10PitchBT-Roman"/>
              </a:rPr>
              <a:t>	print('You met your sales quota!')</a:t>
            </a:r>
            <a:endParaRPr lang="en-US">
              <a:latin typeface="Courier10PitchBT-Roman"/>
            </a:endParaRPr>
          </a:p>
          <a:p>
            <a:pPr marL="0" indent="0">
              <a:lnSpc>
                <a:spcPct val="110000"/>
              </a:lnSpc>
              <a:buNone/>
            </a:pPr>
            <a:endParaRPr lang="en-US"/>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07882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76D8E-D5C3-4C51-8F94-155B9B378CCC}"/>
              </a:ext>
            </a:extLst>
          </p:cNvPr>
          <p:cNvSpPr>
            <a:spLocks noGrp="1"/>
          </p:cNvSpPr>
          <p:nvPr>
            <p:ph type="title"/>
          </p:nvPr>
        </p:nvSpPr>
        <p:spPr>
          <a:xfrm>
            <a:off x="1451579" y="1376053"/>
            <a:ext cx="9405891" cy="1002990"/>
          </a:xfrm>
        </p:spPr>
        <p:txBody>
          <a:bodyPr anchor="ctr">
            <a:normAutofit/>
          </a:bodyPr>
          <a:lstStyle/>
          <a:p>
            <a:r>
              <a:rPr lang="en-US" dirty="0"/>
              <a:t>Using the if Statement, Task#2</a:t>
            </a:r>
          </a:p>
        </p:txBody>
      </p:sp>
      <p:sp>
        <p:nvSpPr>
          <p:cNvPr id="3" name="Content Placeholder 2">
            <a:extLst>
              <a:ext uri="{FF2B5EF4-FFF2-40B4-BE49-F238E27FC236}">
                <a16:creationId xmlns:a16="http://schemas.microsoft.com/office/drawing/2014/main" id="{8F494F53-B8B1-4C70-8BFA-18208F31CD89}"/>
              </a:ext>
            </a:extLst>
          </p:cNvPr>
          <p:cNvSpPr>
            <a:spLocks noGrp="1"/>
          </p:cNvSpPr>
          <p:nvPr>
            <p:ph idx="1"/>
          </p:nvPr>
        </p:nvSpPr>
        <p:spPr>
          <a:xfrm>
            <a:off x="1451579" y="2464991"/>
            <a:ext cx="9405891" cy="2403571"/>
          </a:xfrm>
        </p:spPr>
        <p:txBody>
          <a:bodyPr>
            <a:normAutofit/>
          </a:bodyPr>
          <a:lstStyle/>
          <a:p>
            <a:r>
              <a:rPr lang="en-US" dirty="0"/>
              <a:t>Kathryn teaches a science class and her students are required to take three tests. She wants to write a program that her students can use to calculate their average test score. </a:t>
            </a:r>
            <a:endParaRPr lang="en-US"/>
          </a:p>
          <a:p>
            <a:r>
              <a:rPr lang="en-US" dirty="0"/>
              <a:t>She also wants the program to congratulate the student enthusiastically if the average is greater than 95.</a:t>
            </a:r>
            <a:endParaRPr lang="en-US"/>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79656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8E0CE8-EC01-4C7D-861F-6E179B57BBB6}"/>
              </a:ext>
            </a:extLst>
          </p:cNvPr>
          <p:cNvSpPr>
            <a:spLocks noGrp="1"/>
          </p:cNvSpPr>
          <p:nvPr>
            <p:ph type="title"/>
          </p:nvPr>
        </p:nvSpPr>
        <p:spPr>
          <a:xfrm>
            <a:off x="7555992" y="2307409"/>
            <a:ext cx="3157577" cy="3747316"/>
          </a:xfrm>
        </p:spPr>
        <p:txBody>
          <a:bodyPr anchor="t">
            <a:normAutofit/>
          </a:bodyPr>
          <a:lstStyle/>
          <a:p>
            <a:r>
              <a:rPr lang="en-US" dirty="0"/>
              <a:t>Pseudocode:</a:t>
            </a:r>
          </a:p>
        </p:txBody>
      </p:sp>
      <p:cxnSp>
        <p:nvCxnSpPr>
          <p:cNvPr id="14" name="Straight Connector 13">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5" name="Content Placeholder 2">
            <a:extLst>
              <a:ext uri="{FF2B5EF4-FFF2-40B4-BE49-F238E27FC236}">
                <a16:creationId xmlns:a16="http://schemas.microsoft.com/office/drawing/2014/main" id="{38AB430C-4606-4E76-8579-DE668AF40F8A}"/>
              </a:ext>
            </a:extLst>
          </p:cNvPr>
          <p:cNvGraphicFramePr>
            <a:graphicFrameLocks noGrp="1"/>
          </p:cNvGraphicFramePr>
          <p:nvPr>
            <p:ph idx="1"/>
            <p:extLst>
              <p:ext uri="{D42A27DB-BD31-4B8C-83A1-F6EECF244321}">
                <p14:modId xmlns:p14="http://schemas.microsoft.com/office/powerpoint/2010/main" val="3427634323"/>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41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A2F65-B3E5-49B2-9ED5-B66ABE85E736}"/>
              </a:ext>
            </a:extLst>
          </p:cNvPr>
          <p:cNvSpPr>
            <a:spLocks noGrp="1"/>
          </p:cNvSpPr>
          <p:nvPr>
            <p:ph type="title"/>
          </p:nvPr>
        </p:nvSpPr>
        <p:spPr>
          <a:xfrm>
            <a:off x="1451579" y="1376053"/>
            <a:ext cx="9405891" cy="1002990"/>
          </a:xfrm>
        </p:spPr>
        <p:txBody>
          <a:bodyPr anchor="ctr">
            <a:normAutofit/>
          </a:bodyPr>
          <a:lstStyle/>
          <a:p>
            <a:r>
              <a:rPr lang="en-US" b="1" dirty="0"/>
              <a:t>Dual alternative decision structure</a:t>
            </a:r>
            <a:endParaRPr lang="en-US" dirty="0"/>
          </a:p>
        </p:txBody>
      </p:sp>
      <p:sp>
        <p:nvSpPr>
          <p:cNvPr id="3" name="Content Placeholder 2">
            <a:extLst>
              <a:ext uri="{FF2B5EF4-FFF2-40B4-BE49-F238E27FC236}">
                <a16:creationId xmlns:a16="http://schemas.microsoft.com/office/drawing/2014/main" id="{F743E6FF-4017-4BDC-9101-0CCE4F6373F3}"/>
              </a:ext>
            </a:extLst>
          </p:cNvPr>
          <p:cNvSpPr>
            <a:spLocks noGrp="1"/>
          </p:cNvSpPr>
          <p:nvPr>
            <p:ph idx="1"/>
          </p:nvPr>
        </p:nvSpPr>
        <p:spPr>
          <a:xfrm>
            <a:off x="1451579" y="2464991"/>
            <a:ext cx="9405891" cy="2403571"/>
          </a:xfrm>
        </p:spPr>
        <p:txBody>
          <a:bodyPr>
            <a:normAutofit/>
          </a:bodyPr>
          <a:lstStyle/>
          <a:p>
            <a:r>
              <a:rPr lang="en-US" dirty="0"/>
              <a:t>two possible paths of execution</a:t>
            </a:r>
          </a:p>
          <a:p>
            <a:r>
              <a:rPr lang="en-US" dirty="0"/>
              <a:t>one path is taken if a condition is true</a:t>
            </a:r>
          </a:p>
          <a:p>
            <a:r>
              <a:rPr lang="en-US" dirty="0"/>
              <a:t>and the other path is taken if the condition is false</a:t>
            </a:r>
          </a:p>
          <a:p>
            <a:r>
              <a:rPr lang="en-US" dirty="0"/>
              <a:t>An if-else statement will execute one block of statements if its condition is true, or another block if its condition is false.</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53784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9EADA-5C89-4DD8-8670-5E795BA12697}"/>
              </a:ext>
            </a:extLst>
          </p:cNvPr>
          <p:cNvSpPr>
            <a:spLocks noGrp="1"/>
          </p:cNvSpPr>
          <p:nvPr>
            <p:ph type="title"/>
          </p:nvPr>
        </p:nvSpPr>
        <p:spPr>
          <a:xfrm>
            <a:off x="1451579" y="1376053"/>
            <a:ext cx="9405891" cy="1002990"/>
          </a:xfrm>
        </p:spPr>
        <p:txBody>
          <a:bodyPr anchor="ctr">
            <a:normAutofit/>
          </a:bodyPr>
          <a:lstStyle/>
          <a:p>
            <a:r>
              <a:rPr lang="en-US" dirty="0"/>
              <a:t>Dual alternative decision structure</a:t>
            </a:r>
          </a:p>
        </p:txBody>
      </p:sp>
      <p:sp>
        <p:nvSpPr>
          <p:cNvPr id="3" name="Content Placeholder 2">
            <a:extLst>
              <a:ext uri="{FF2B5EF4-FFF2-40B4-BE49-F238E27FC236}">
                <a16:creationId xmlns:a16="http://schemas.microsoft.com/office/drawing/2014/main" id="{015017D8-5925-493E-A49E-BEC77C5D4230}"/>
              </a:ext>
            </a:extLst>
          </p:cNvPr>
          <p:cNvSpPr>
            <a:spLocks noGrp="1"/>
          </p:cNvSpPr>
          <p:nvPr>
            <p:ph idx="1"/>
          </p:nvPr>
        </p:nvSpPr>
        <p:spPr>
          <a:xfrm>
            <a:off x="1451579" y="2464991"/>
            <a:ext cx="9405891" cy="2403571"/>
          </a:xfrm>
        </p:spPr>
        <p:txBody>
          <a:bodyPr>
            <a:normAutofit/>
          </a:bodyPr>
          <a:lstStyle/>
          <a:p>
            <a:pPr marL="0" indent="0">
              <a:lnSpc>
                <a:spcPct val="110000"/>
              </a:lnSpc>
              <a:buNone/>
            </a:pPr>
            <a:r>
              <a:rPr lang="en-US" sz="1300">
                <a:latin typeface="Courier10PitchBT-Roman"/>
              </a:rPr>
              <a:t>if </a:t>
            </a:r>
            <a:r>
              <a:rPr lang="en-US" sz="1300" i="1">
                <a:latin typeface="Courier10PitchBT-Italic"/>
              </a:rPr>
              <a:t>condition:</a:t>
            </a:r>
          </a:p>
          <a:p>
            <a:pPr marL="457200" lvl="1" indent="0">
              <a:lnSpc>
                <a:spcPct val="110000"/>
              </a:lnSpc>
              <a:buNone/>
            </a:pPr>
            <a:r>
              <a:rPr lang="en-US" sz="1300" i="1">
                <a:latin typeface="Courier10PitchBT-Italic"/>
              </a:rPr>
              <a:t>statement</a:t>
            </a:r>
          </a:p>
          <a:p>
            <a:pPr marL="457200" lvl="1" indent="0">
              <a:lnSpc>
                <a:spcPct val="110000"/>
              </a:lnSpc>
              <a:buNone/>
            </a:pPr>
            <a:r>
              <a:rPr lang="en-US" sz="1300" i="1">
                <a:latin typeface="Courier10PitchBT-Italic"/>
              </a:rPr>
              <a:t>statement</a:t>
            </a:r>
          </a:p>
          <a:p>
            <a:pPr marL="457200" lvl="1" indent="0">
              <a:lnSpc>
                <a:spcPct val="110000"/>
              </a:lnSpc>
              <a:buNone/>
            </a:pPr>
            <a:r>
              <a:rPr lang="en-US" sz="1300" i="1">
                <a:latin typeface="Courier10PitchBT-Italic"/>
              </a:rPr>
              <a:t>etc.</a:t>
            </a:r>
          </a:p>
          <a:p>
            <a:pPr marL="0" indent="0">
              <a:lnSpc>
                <a:spcPct val="110000"/>
              </a:lnSpc>
              <a:buNone/>
            </a:pPr>
            <a:r>
              <a:rPr lang="en-US" sz="1300">
                <a:latin typeface="Courier10PitchBT-Roman"/>
              </a:rPr>
              <a:t>else:</a:t>
            </a:r>
          </a:p>
          <a:p>
            <a:pPr marL="457200" lvl="1" indent="0">
              <a:lnSpc>
                <a:spcPct val="110000"/>
              </a:lnSpc>
              <a:buNone/>
            </a:pPr>
            <a:r>
              <a:rPr lang="en-US" sz="1300" i="1">
                <a:latin typeface="Courier10PitchBT-Italic"/>
              </a:rPr>
              <a:t>statement</a:t>
            </a:r>
          </a:p>
          <a:p>
            <a:pPr marL="457200" lvl="1" indent="0">
              <a:lnSpc>
                <a:spcPct val="110000"/>
              </a:lnSpc>
              <a:buNone/>
            </a:pPr>
            <a:r>
              <a:rPr lang="en-US" sz="1300" i="1">
                <a:latin typeface="Courier10PitchBT-Italic"/>
              </a:rPr>
              <a:t>statement</a:t>
            </a:r>
          </a:p>
          <a:p>
            <a:pPr marL="457200" lvl="1" indent="0">
              <a:lnSpc>
                <a:spcPct val="110000"/>
              </a:lnSpc>
              <a:buNone/>
            </a:pPr>
            <a:r>
              <a:rPr lang="en-US" sz="1300" i="1">
                <a:latin typeface="Courier10PitchBT-Italic"/>
              </a:rPr>
              <a:t>etc.</a:t>
            </a:r>
            <a:endParaRPr lang="en-US" sz="130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31024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B738E-8F29-41F7-9AE8-FE1D3F67191B}"/>
              </a:ext>
            </a:extLst>
          </p:cNvPr>
          <p:cNvSpPr>
            <a:spLocks noGrp="1"/>
          </p:cNvSpPr>
          <p:nvPr>
            <p:ph type="title"/>
          </p:nvPr>
        </p:nvSpPr>
        <p:spPr>
          <a:xfrm>
            <a:off x="1451579" y="1376053"/>
            <a:ext cx="9405891" cy="1002990"/>
          </a:xfrm>
        </p:spPr>
        <p:txBody>
          <a:bodyPr anchor="ctr">
            <a:normAutofit/>
          </a:bodyPr>
          <a:lstStyle/>
          <a:p>
            <a:r>
              <a:rPr lang="en-US" b="1" dirty="0"/>
              <a:t>Dual alternative decision structure</a:t>
            </a:r>
            <a:endParaRPr lang="en-US" dirty="0"/>
          </a:p>
        </p:txBody>
      </p:sp>
      <p:sp>
        <p:nvSpPr>
          <p:cNvPr id="3" name="Content Placeholder 2">
            <a:extLst>
              <a:ext uri="{FF2B5EF4-FFF2-40B4-BE49-F238E27FC236}">
                <a16:creationId xmlns:a16="http://schemas.microsoft.com/office/drawing/2014/main" id="{C0116084-D7C2-4B1F-BF11-5D9D3FC0580B}"/>
              </a:ext>
            </a:extLst>
          </p:cNvPr>
          <p:cNvSpPr>
            <a:spLocks noGrp="1"/>
          </p:cNvSpPr>
          <p:nvPr>
            <p:ph idx="1"/>
          </p:nvPr>
        </p:nvSpPr>
        <p:spPr>
          <a:xfrm>
            <a:off x="1451579" y="2464991"/>
            <a:ext cx="9405891" cy="2403571"/>
          </a:xfrm>
        </p:spPr>
        <p:txBody>
          <a:bodyPr>
            <a:normAutofit/>
          </a:bodyPr>
          <a:lstStyle/>
          <a:p>
            <a:r>
              <a:rPr lang="en-US" dirty="0"/>
              <a:t>When this statement executes, the </a:t>
            </a:r>
            <a:r>
              <a:rPr lang="en-US" i="1" dirty="0"/>
              <a:t>condition </a:t>
            </a:r>
            <a:r>
              <a:rPr lang="en-US" dirty="0"/>
              <a:t>is tested. If it is true, the block of indented statements following the if clause is executed, and then control of the program jumps to the statement that follows the if-else statement.</a:t>
            </a:r>
            <a:endParaRPr lang="en-US"/>
          </a:p>
          <a:p>
            <a:r>
              <a:rPr lang="en-US" dirty="0"/>
              <a:t>If the condition is false, the block of indented statements following the else clause is executed, and then control of the program jumps to the statement that follows the if-else statement.</a:t>
            </a:r>
            <a:endParaRPr lang="en-US"/>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1883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BBF6F-FFC4-4A6B-A263-0BF81AD7BB68}"/>
              </a:ext>
            </a:extLst>
          </p:cNvPr>
          <p:cNvSpPr>
            <a:spLocks noGrp="1"/>
          </p:cNvSpPr>
          <p:nvPr>
            <p:ph type="title"/>
          </p:nvPr>
        </p:nvSpPr>
        <p:spPr>
          <a:xfrm>
            <a:off x="1451579" y="1376053"/>
            <a:ext cx="9405891" cy="1002990"/>
          </a:xfrm>
        </p:spPr>
        <p:txBody>
          <a:bodyPr anchor="ctr">
            <a:normAutofit/>
          </a:bodyPr>
          <a:lstStyle/>
          <a:p>
            <a:r>
              <a:rPr lang="en-US" dirty="0"/>
              <a:t>Example</a:t>
            </a:r>
          </a:p>
        </p:txBody>
      </p:sp>
      <p:sp>
        <p:nvSpPr>
          <p:cNvPr id="3" name="Content Placeholder 2">
            <a:extLst>
              <a:ext uri="{FF2B5EF4-FFF2-40B4-BE49-F238E27FC236}">
                <a16:creationId xmlns:a16="http://schemas.microsoft.com/office/drawing/2014/main" id="{72D25800-532A-47EC-8744-4EE1D347778F}"/>
              </a:ext>
            </a:extLst>
          </p:cNvPr>
          <p:cNvSpPr>
            <a:spLocks noGrp="1"/>
          </p:cNvSpPr>
          <p:nvPr>
            <p:ph idx="1"/>
          </p:nvPr>
        </p:nvSpPr>
        <p:spPr>
          <a:xfrm>
            <a:off x="1451579" y="2464991"/>
            <a:ext cx="9405891" cy="2403571"/>
          </a:xfrm>
        </p:spPr>
        <p:txBody>
          <a:bodyPr>
            <a:normAutofit/>
          </a:bodyPr>
          <a:lstStyle/>
          <a:p>
            <a:pPr marL="0" indent="0">
              <a:buNone/>
            </a:pPr>
            <a:r>
              <a:rPr lang="en-US" dirty="0">
                <a:latin typeface="Courier10PitchBT-Roman"/>
              </a:rPr>
              <a:t>if temperature&lt; </a:t>
            </a:r>
            <a:r>
              <a:rPr lang="en-US" dirty="0">
                <a:latin typeface="MathematicalPi-One"/>
              </a:rPr>
              <a:t> </a:t>
            </a:r>
            <a:r>
              <a:rPr lang="en-US" dirty="0">
                <a:latin typeface="Courier10PitchBT-Roman"/>
              </a:rPr>
              <a:t>15:</a:t>
            </a:r>
          </a:p>
          <a:p>
            <a:pPr marL="0" indent="0">
              <a:buNone/>
            </a:pPr>
            <a:r>
              <a:rPr lang="en-US" dirty="0">
                <a:latin typeface="Courier10PitchBT-Roman"/>
              </a:rPr>
              <a:t>	print(</a:t>
            </a:r>
            <a:r>
              <a:rPr lang="en-US" dirty="0">
                <a:latin typeface="Sabon-Roman"/>
              </a:rPr>
              <a:t>"</a:t>
            </a:r>
            <a:r>
              <a:rPr lang="en-US" dirty="0">
                <a:latin typeface="Courier10PitchBT-Roman"/>
              </a:rPr>
              <a:t>A little cold, isn</a:t>
            </a:r>
            <a:r>
              <a:rPr lang="en-US" dirty="0">
                <a:latin typeface="Sabon-Roman"/>
              </a:rPr>
              <a:t>'</a:t>
            </a:r>
            <a:r>
              <a:rPr lang="en-US" dirty="0">
                <a:latin typeface="Courier10PitchBT-Roman"/>
              </a:rPr>
              <a:t>t it?</a:t>
            </a:r>
            <a:r>
              <a:rPr lang="en-US" dirty="0">
                <a:latin typeface="Sabon-Roman"/>
              </a:rPr>
              <a:t>"</a:t>
            </a:r>
            <a:r>
              <a:rPr lang="en-US" dirty="0">
                <a:latin typeface="Courier10PitchBT-Roman"/>
              </a:rPr>
              <a:t>)</a:t>
            </a:r>
          </a:p>
          <a:p>
            <a:pPr marL="0" indent="0">
              <a:buNone/>
            </a:pPr>
            <a:r>
              <a:rPr lang="en-US" dirty="0">
                <a:latin typeface="Courier10PitchBT-Roman"/>
              </a:rPr>
              <a:t>else:</a:t>
            </a:r>
          </a:p>
          <a:p>
            <a:pPr marL="0" indent="0">
              <a:buNone/>
            </a:pPr>
            <a:r>
              <a:rPr lang="en-US" dirty="0">
                <a:latin typeface="Courier10PitchBT-Roman"/>
              </a:rPr>
              <a:t>	print(</a:t>
            </a:r>
            <a:r>
              <a:rPr lang="en-US" dirty="0">
                <a:latin typeface="Sabon-Roman"/>
              </a:rPr>
              <a:t>"</a:t>
            </a:r>
            <a:r>
              <a:rPr lang="en-US" dirty="0">
                <a:latin typeface="Courier10PitchBT-Roman"/>
              </a:rPr>
              <a:t>Nice weather we</a:t>
            </a:r>
            <a:r>
              <a:rPr lang="en-US" dirty="0">
                <a:latin typeface="Sabon-Roman"/>
              </a:rPr>
              <a:t>'</a:t>
            </a:r>
            <a:r>
              <a:rPr lang="en-US" dirty="0">
                <a:latin typeface="Courier10PitchBT-Roman"/>
              </a:rPr>
              <a:t>re having.</a:t>
            </a:r>
            <a:r>
              <a:rPr lang="en-US" dirty="0">
                <a:latin typeface="Sabon-Roman"/>
              </a:rPr>
              <a:t>"</a:t>
            </a:r>
            <a:r>
              <a:rPr lang="en-US" dirty="0">
                <a:latin typeface="Courier10PitchBT-Roman"/>
              </a:rPr>
              <a:t>)</a:t>
            </a:r>
            <a:endParaRPr lang="en-US"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92925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5D729-226A-4A2C-8B30-64AA3D087783}"/>
              </a:ext>
            </a:extLst>
          </p:cNvPr>
          <p:cNvSpPr>
            <a:spLocks noGrp="1"/>
          </p:cNvSpPr>
          <p:nvPr>
            <p:ph type="title"/>
          </p:nvPr>
        </p:nvSpPr>
        <p:spPr>
          <a:xfrm>
            <a:off x="1451579" y="1376053"/>
            <a:ext cx="9405891" cy="1002990"/>
          </a:xfrm>
        </p:spPr>
        <p:txBody>
          <a:bodyPr anchor="ctr">
            <a:normAutofit/>
          </a:bodyPr>
          <a:lstStyle/>
          <a:p>
            <a:r>
              <a:rPr lang="en-US" b="1" dirty="0"/>
              <a:t>Indentation in the if-else Statement</a:t>
            </a:r>
            <a:endParaRPr lang="en-US" dirty="0"/>
          </a:p>
        </p:txBody>
      </p:sp>
      <p:sp>
        <p:nvSpPr>
          <p:cNvPr id="3" name="Content Placeholder 2">
            <a:extLst>
              <a:ext uri="{FF2B5EF4-FFF2-40B4-BE49-F238E27FC236}">
                <a16:creationId xmlns:a16="http://schemas.microsoft.com/office/drawing/2014/main" id="{9ECA02FA-2298-40AC-8D81-211FAFA5AC0D}"/>
              </a:ext>
            </a:extLst>
          </p:cNvPr>
          <p:cNvSpPr>
            <a:spLocks noGrp="1"/>
          </p:cNvSpPr>
          <p:nvPr>
            <p:ph idx="1"/>
          </p:nvPr>
        </p:nvSpPr>
        <p:spPr>
          <a:xfrm>
            <a:off x="1451579" y="2464991"/>
            <a:ext cx="9405891" cy="2403571"/>
          </a:xfrm>
        </p:spPr>
        <p:txBody>
          <a:bodyPr>
            <a:normAutofit/>
          </a:bodyPr>
          <a:lstStyle/>
          <a:p>
            <a:r>
              <a:rPr lang="en-US" dirty="0"/>
              <a:t>When you write an if-else statement, follow these guidelines for indentation:</a:t>
            </a:r>
          </a:p>
          <a:p>
            <a:pPr lvl="1"/>
            <a:r>
              <a:rPr lang="en-US" dirty="0"/>
              <a:t>Make sure the if clause and the else clause are aligned.</a:t>
            </a:r>
          </a:p>
          <a:p>
            <a:pPr lvl="1"/>
            <a:r>
              <a:rPr lang="en-US" dirty="0"/>
              <a:t>The </a:t>
            </a:r>
            <a:r>
              <a:rPr lang="en-US"/>
              <a:t>if </a:t>
            </a:r>
            <a:r>
              <a:rPr lang="en-US" dirty="0"/>
              <a:t>clause and the </a:t>
            </a:r>
            <a:r>
              <a:rPr lang="en-US"/>
              <a:t>else </a:t>
            </a:r>
            <a:r>
              <a:rPr lang="en-US" dirty="0"/>
              <a:t>clause are each followed by a block of statements. Make sure the statements in the blocks are consistently indented.</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68129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43DD1-332C-4000-B806-3B2DF6E74A24}"/>
              </a:ext>
            </a:extLst>
          </p:cNvPr>
          <p:cNvSpPr>
            <a:spLocks noGrp="1"/>
          </p:cNvSpPr>
          <p:nvPr>
            <p:ph type="title"/>
          </p:nvPr>
        </p:nvSpPr>
        <p:spPr>
          <a:xfrm>
            <a:off x="1451579" y="1376053"/>
            <a:ext cx="9405891" cy="1002990"/>
          </a:xfrm>
        </p:spPr>
        <p:txBody>
          <a:bodyPr anchor="ctr">
            <a:normAutofit/>
          </a:bodyPr>
          <a:lstStyle/>
          <a:p>
            <a:r>
              <a:rPr lang="en-US" dirty="0"/>
              <a:t>Task # 3: Payroll system</a:t>
            </a:r>
          </a:p>
        </p:txBody>
      </p:sp>
      <p:sp>
        <p:nvSpPr>
          <p:cNvPr id="3" name="Content Placeholder 2">
            <a:extLst>
              <a:ext uri="{FF2B5EF4-FFF2-40B4-BE49-F238E27FC236}">
                <a16:creationId xmlns:a16="http://schemas.microsoft.com/office/drawing/2014/main" id="{5D6DF629-B350-4597-A5D3-856470727BEF}"/>
              </a:ext>
            </a:extLst>
          </p:cNvPr>
          <p:cNvSpPr>
            <a:spLocks noGrp="1"/>
          </p:cNvSpPr>
          <p:nvPr>
            <p:ph idx="1"/>
          </p:nvPr>
        </p:nvSpPr>
        <p:spPr>
          <a:xfrm>
            <a:off x="1451579" y="2464991"/>
            <a:ext cx="9405891" cy="2403571"/>
          </a:xfrm>
        </p:spPr>
        <p:txBody>
          <a:bodyPr>
            <a:normAutofit/>
          </a:bodyPr>
          <a:lstStyle/>
          <a:p>
            <a:r>
              <a:rPr lang="en-US" dirty="0"/>
              <a:t>Chris owns an auto repair business and has several employees. If any employee works over 40 hours in a week, he pays them 1.5 times their regular hourly pay rate for all hours over 40. </a:t>
            </a:r>
          </a:p>
          <a:p>
            <a:r>
              <a:rPr lang="en-US" dirty="0"/>
              <a:t>He has asked you to design a simple payroll program that calculates an employee’s gross pay, including any overtime wages.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75519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5FE4-5330-437A-A341-68A4C00B3616}"/>
              </a:ext>
            </a:extLst>
          </p:cNvPr>
          <p:cNvSpPr>
            <a:spLocks noGrp="1"/>
          </p:cNvSpPr>
          <p:nvPr>
            <p:ph type="title"/>
          </p:nvPr>
        </p:nvSpPr>
        <p:spPr>
          <a:xfrm>
            <a:off x="1451579" y="804519"/>
            <a:ext cx="9603275" cy="1049235"/>
          </a:xfrm>
        </p:spPr>
        <p:txBody>
          <a:bodyPr>
            <a:normAutofit/>
          </a:bodyPr>
          <a:lstStyle/>
          <a:p>
            <a:r>
              <a:rPr lang="en-US" dirty="0"/>
              <a:t>Algorithm</a:t>
            </a:r>
          </a:p>
        </p:txBody>
      </p:sp>
      <p:graphicFrame>
        <p:nvGraphicFramePr>
          <p:cNvPr id="5" name="Content Placeholder 2">
            <a:extLst>
              <a:ext uri="{FF2B5EF4-FFF2-40B4-BE49-F238E27FC236}">
                <a16:creationId xmlns:a16="http://schemas.microsoft.com/office/drawing/2014/main" id="{A9EF90ED-04A2-4846-90FB-501F59390CD6}"/>
              </a:ext>
            </a:extLst>
          </p:cNvPr>
          <p:cNvGraphicFramePr>
            <a:graphicFrameLocks noGrp="1"/>
          </p:cNvGraphicFramePr>
          <p:nvPr>
            <p:ph idx="1"/>
            <p:extLst>
              <p:ext uri="{D42A27DB-BD31-4B8C-83A1-F6EECF244321}">
                <p14:modId xmlns:p14="http://schemas.microsoft.com/office/powerpoint/2010/main" val="3704827701"/>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93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06701-AAA7-4CA5-AFFB-18D53110AC3A}"/>
              </a:ext>
            </a:extLst>
          </p:cNvPr>
          <p:cNvSpPr>
            <a:spLocks noGrp="1"/>
          </p:cNvSpPr>
          <p:nvPr>
            <p:ph type="title"/>
          </p:nvPr>
        </p:nvSpPr>
        <p:spPr>
          <a:xfrm>
            <a:off x="1451579" y="1376053"/>
            <a:ext cx="9405891" cy="1002990"/>
          </a:xfrm>
        </p:spPr>
        <p:txBody>
          <a:bodyPr anchor="ctr">
            <a:normAutofit/>
          </a:bodyPr>
          <a:lstStyle/>
          <a:p>
            <a:r>
              <a:rPr lang="en-US" dirty="0"/>
              <a:t>Control Structure </a:t>
            </a:r>
          </a:p>
        </p:txBody>
      </p:sp>
      <p:sp>
        <p:nvSpPr>
          <p:cNvPr id="3" name="Content Placeholder 2">
            <a:extLst>
              <a:ext uri="{FF2B5EF4-FFF2-40B4-BE49-F238E27FC236}">
                <a16:creationId xmlns:a16="http://schemas.microsoft.com/office/drawing/2014/main" id="{05EF99F6-6BB4-4E6D-A988-87C98356D89C}"/>
              </a:ext>
            </a:extLst>
          </p:cNvPr>
          <p:cNvSpPr>
            <a:spLocks noGrp="1"/>
          </p:cNvSpPr>
          <p:nvPr>
            <p:ph idx="1"/>
          </p:nvPr>
        </p:nvSpPr>
        <p:spPr>
          <a:xfrm>
            <a:off x="1451579" y="2464991"/>
            <a:ext cx="9405891" cy="2403571"/>
          </a:xfrm>
        </p:spPr>
        <p:txBody>
          <a:bodyPr>
            <a:normAutofit/>
          </a:bodyPr>
          <a:lstStyle/>
          <a:p>
            <a:r>
              <a:rPr lang="en-US" dirty="0"/>
              <a:t>A </a:t>
            </a:r>
            <a:r>
              <a:rPr lang="en-US" i="1" dirty="0"/>
              <a:t>control structure </a:t>
            </a:r>
            <a:r>
              <a:rPr lang="en-US" dirty="0"/>
              <a:t>is a logical design that controls the order in which a set of statements execute</a:t>
            </a:r>
          </a:p>
          <a:p>
            <a:r>
              <a:rPr lang="en-US" dirty="0"/>
              <a:t>So far in this course we have used only the simplest type of control structure: the sequence structure</a:t>
            </a:r>
          </a:p>
          <a:p>
            <a:r>
              <a:rPr lang="en-US" dirty="0"/>
              <a:t>A </a:t>
            </a:r>
            <a:r>
              <a:rPr lang="en-US" i="1" dirty="0"/>
              <a:t>sequence structure </a:t>
            </a:r>
            <a:r>
              <a:rPr lang="en-US" dirty="0"/>
              <a:t>is a set of statements that execute in the order that they appear</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66234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B75E9-756C-4ACF-9555-AA2039A58ECD}"/>
              </a:ext>
            </a:extLst>
          </p:cNvPr>
          <p:cNvSpPr>
            <a:spLocks noGrp="1"/>
          </p:cNvSpPr>
          <p:nvPr>
            <p:ph type="ctrTitle"/>
          </p:nvPr>
        </p:nvSpPr>
        <p:spPr>
          <a:xfrm>
            <a:off x="1557071" y="1584552"/>
            <a:ext cx="9099255" cy="2537251"/>
          </a:xfrm>
        </p:spPr>
        <p:txBody>
          <a:bodyPr anchor="ctr">
            <a:normAutofit/>
          </a:bodyPr>
          <a:lstStyle/>
          <a:p>
            <a:pPr algn="ctr"/>
            <a:r>
              <a:rPr lang="en-US" sz="7200" b="1">
                <a:solidFill>
                  <a:srgbClr val="454545"/>
                </a:solidFill>
              </a:rPr>
              <a:t>Nested Decision Structures</a:t>
            </a:r>
            <a:endParaRPr lang="en-US" sz="7200">
              <a:solidFill>
                <a:srgbClr val="454545"/>
              </a:solidFill>
            </a:endParaRPr>
          </a:p>
        </p:txBody>
      </p:sp>
      <p:sp>
        <p:nvSpPr>
          <p:cNvPr id="3" name="Content Placeholder 2">
            <a:extLst>
              <a:ext uri="{FF2B5EF4-FFF2-40B4-BE49-F238E27FC236}">
                <a16:creationId xmlns:a16="http://schemas.microsoft.com/office/drawing/2014/main" id="{B87DC00D-98E0-465B-920D-6C28DEB1067F}"/>
              </a:ext>
            </a:extLst>
          </p:cNvPr>
          <p:cNvSpPr>
            <a:spLocks noGrp="1"/>
          </p:cNvSpPr>
          <p:nvPr>
            <p:ph type="subTitle" idx="1"/>
          </p:nvPr>
        </p:nvSpPr>
        <p:spPr>
          <a:xfrm>
            <a:off x="1535372" y="4133234"/>
            <a:ext cx="9120954" cy="744373"/>
          </a:xfrm>
        </p:spPr>
        <p:txBody>
          <a:bodyPr>
            <a:normAutofit/>
          </a:bodyPr>
          <a:lstStyle/>
          <a:p>
            <a:pPr algn="ctr">
              <a:lnSpc>
                <a:spcPct val="110000"/>
              </a:lnSpc>
            </a:pPr>
            <a:r>
              <a:rPr lang="en-US" sz="1700">
                <a:solidFill>
                  <a:schemeClr val="accent1"/>
                </a:solidFill>
              </a:rPr>
              <a:t>To test more than one condition, a decision structure can be nested inside another decision structure.</a:t>
            </a:r>
          </a:p>
        </p:txBody>
      </p:sp>
      <p:pic>
        <p:nvPicPr>
          <p:cNvPr id="27"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13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6D4BCD5-DBCB-48F9-AA86-C37BE8FB615A}"/>
              </a:ext>
            </a:extLst>
          </p:cNvPr>
          <p:cNvSpPr>
            <a:spLocks noGrp="1"/>
          </p:cNvSpPr>
          <p:nvPr>
            <p:ph type="title"/>
          </p:nvPr>
        </p:nvSpPr>
        <p:spPr>
          <a:xfrm>
            <a:off x="860612" y="1138228"/>
            <a:ext cx="3793685" cy="3858767"/>
          </a:xfrm>
        </p:spPr>
        <p:txBody>
          <a:bodyPr anchor="ctr">
            <a:normAutofit/>
          </a:bodyPr>
          <a:lstStyle/>
          <a:p>
            <a:r>
              <a:rPr lang="en-US" sz="3600" b="1" dirty="0"/>
              <a:t>The if-</a:t>
            </a:r>
            <a:r>
              <a:rPr lang="en-US" sz="3600" b="1" dirty="0" err="1"/>
              <a:t>elif</a:t>
            </a:r>
            <a:r>
              <a:rPr lang="en-US" sz="3600" b="1" dirty="0"/>
              <a:t>-else Statement</a:t>
            </a:r>
            <a:endParaRPr lang="en-US" sz="3600" dirty="0"/>
          </a:p>
        </p:txBody>
      </p:sp>
      <p:grpSp>
        <p:nvGrpSpPr>
          <p:cNvPr id="27" name="Group 26">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8" name="Rectangle 27">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748BC9-12BF-4E91-8DF6-34FF42B99503}"/>
              </a:ext>
            </a:extLst>
          </p:cNvPr>
          <p:cNvSpPr>
            <a:spLocks noGrp="1"/>
          </p:cNvSpPr>
          <p:nvPr>
            <p:ph idx="1"/>
          </p:nvPr>
        </p:nvSpPr>
        <p:spPr>
          <a:xfrm>
            <a:off x="5584483" y="1138228"/>
            <a:ext cx="5440680" cy="3858768"/>
          </a:xfrm>
        </p:spPr>
        <p:txBody>
          <a:bodyPr anchor="ctr">
            <a:normAutofit fontScale="92500" lnSpcReduction="20000"/>
          </a:bodyPr>
          <a:lstStyle/>
          <a:p>
            <a:pPr marL="0" indent="0">
              <a:lnSpc>
                <a:spcPct val="110000"/>
              </a:lnSpc>
              <a:buNone/>
            </a:pPr>
            <a:r>
              <a:rPr lang="en-US" sz="1600" dirty="0">
                <a:solidFill>
                  <a:srgbClr val="000000"/>
                </a:solidFill>
                <a:latin typeface="Courier10PitchBT-Roman"/>
              </a:rPr>
              <a:t>if </a:t>
            </a:r>
            <a:r>
              <a:rPr lang="en-US" sz="1600" i="1" dirty="0">
                <a:solidFill>
                  <a:srgbClr val="000000"/>
                </a:solidFill>
                <a:latin typeface="Courier10PitchBT-Italic"/>
              </a:rPr>
              <a:t>condition_1:</a:t>
            </a:r>
          </a:p>
          <a:p>
            <a:pPr marL="457200" lvl="1" indent="0">
              <a:lnSpc>
                <a:spcPct val="110000"/>
              </a:lnSpc>
              <a:buNone/>
            </a:pPr>
            <a:r>
              <a:rPr lang="en-US" sz="1600" i="1" dirty="0">
                <a:solidFill>
                  <a:srgbClr val="000000"/>
                </a:solidFill>
                <a:latin typeface="Courier10PitchBT-Italic"/>
              </a:rPr>
              <a:t>statement</a:t>
            </a:r>
          </a:p>
          <a:p>
            <a:pPr marL="457200" lvl="1" indent="0">
              <a:lnSpc>
                <a:spcPct val="110000"/>
              </a:lnSpc>
              <a:buNone/>
            </a:pPr>
            <a:r>
              <a:rPr lang="en-US" sz="1600" i="1" dirty="0">
                <a:solidFill>
                  <a:srgbClr val="000000"/>
                </a:solidFill>
                <a:latin typeface="Courier10PitchBT-Italic"/>
              </a:rPr>
              <a:t>statement</a:t>
            </a:r>
          </a:p>
          <a:p>
            <a:pPr marL="457200" lvl="1" indent="0">
              <a:lnSpc>
                <a:spcPct val="110000"/>
              </a:lnSpc>
              <a:buNone/>
            </a:pPr>
            <a:r>
              <a:rPr lang="en-US" sz="1600" i="1" dirty="0">
                <a:solidFill>
                  <a:srgbClr val="000000"/>
                </a:solidFill>
                <a:latin typeface="Courier10PitchBT-Italic"/>
              </a:rPr>
              <a:t>etc.</a:t>
            </a:r>
          </a:p>
          <a:p>
            <a:pPr marL="0" indent="0">
              <a:lnSpc>
                <a:spcPct val="110000"/>
              </a:lnSpc>
              <a:buNone/>
            </a:pPr>
            <a:r>
              <a:rPr lang="en-US" sz="1600" dirty="0" err="1">
                <a:solidFill>
                  <a:srgbClr val="000000"/>
                </a:solidFill>
                <a:latin typeface="Courier10PitchBT-Roman"/>
              </a:rPr>
              <a:t>elif</a:t>
            </a:r>
            <a:r>
              <a:rPr lang="en-US" sz="1600" dirty="0">
                <a:solidFill>
                  <a:srgbClr val="000000"/>
                </a:solidFill>
                <a:latin typeface="Courier10PitchBT-Roman"/>
              </a:rPr>
              <a:t> </a:t>
            </a:r>
            <a:r>
              <a:rPr lang="en-US" sz="1600" i="1" dirty="0">
                <a:solidFill>
                  <a:srgbClr val="000000"/>
                </a:solidFill>
                <a:latin typeface="Courier10PitchBT-Italic"/>
              </a:rPr>
              <a:t>condition_2:</a:t>
            </a:r>
          </a:p>
          <a:p>
            <a:pPr marL="457200" lvl="1" indent="0">
              <a:lnSpc>
                <a:spcPct val="110000"/>
              </a:lnSpc>
              <a:buNone/>
            </a:pPr>
            <a:r>
              <a:rPr lang="en-US" sz="1600" i="1" dirty="0">
                <a:solidFill>
                  <a:srgbClr val="000000"/>
                </a:solidFill>
                <a:latin typeface="Courier10PitchBT-Italic"/>
              </a:rPr>
              <a:t>Statement</a:t>
            </a:r>
          </a:p>
          <a:p>
            <a:pPr marL="457200" lvl="1" indent="0">
              <a:lnSpc>
                <a:spcPct val="110000"/>
              </a:lnSpc>
              <a:buNone/>
            </a:pPr>
            <a:r>
              <a:rPr lang="en-US" sz="1600" i="1" dirty="0">
                <a:solidFill>
                  <a:srgbClr val="000000"/>
                </a:solidFill>
                <a:latin typeface="Courier10PitchBT-Italic"/>
              </a:rPr>
              <a:t>statement</a:t>
            </a:r>
          </a:p>
          <a:p>
            <a:pPr marL="457200" lvl="1" indent="0">
              <a:lnSpc>
                <a:spcPct val="110000"/>
              </a:lnSpc>
              <a:buNone/>
            </a:pPr>
            <a:r>
              <a:rPr lang="en-US" sz="1600" i="1" dirty="0">
                <a:solidFill>
                  <a:srgbClr val="000000"/>
                </a:solidFill>
                <a:latin typeface="Courier10PitchBT-Italic"/>
              </a:rPr>
              <a:t>etc.</a:t>
            </a:r>
          </a:p>
          <a:p>
            <a:pPr marL="0" indent="0">
              <a:lnSpc>
                <a:spcPct val="110000"/>
              </a:lnSpc>
              <a:buNone/>
            </a:pPr>
            <a:r>
              <a:rPr lang="en-US" sz="1600" i="1" dirty="0">
                <a:solidFill>
                  <a:srgbClr val="000000"/>
                </a:solidFill>
                <a:latin typeface="Sabon-Italic"/>
              </a:rPr>
              <a:t>Insert as many </a:t>
            </a:r>
            <a:r>
              <a:rPr lang="en-US" sz="1600" i="1" dirty="0" err="1">
                <a:solidFill>
                  <a:srgbClr val="000000"/>
                </a:solidFill>
                <a:latin typeface="Courier10PitchBT-Italic"/>
              </a:rPr>
              <a:t>elif</a:t>
            </a:r>
            <a:r>
              <a:rPr lang="en-US" sz="1600" i="1" dirty="0">
                <a:solidFill>
                  <a:srgbClr val="000000"/>
                </a:solidFill>
                <a:latin typeface="Courier10PitchBT-Italic"/>
              </a:rPr>
              <a:t> </a:t>
            </a:r>
            <a:r>
              <a:rPr lang="en-US" sz="1600" i="1" dirty="0">
                <a:solidFill>
                  <a:srgbClr val="000000"/>
                </a:solidFill>
                <a:latin typeface="Sabon-Italic"/>
              </a:rPr>
              <a:t>clauses as necessary </a:t>
            </a:r>
            <a:r>
              <a:rPr lang="en-US" sz="1600" dirty="0">
                <a:solidFill>
                  <a:srgbClr val="000000"/>
                </a:solidFill>
                <a:latin typeface="Sabon-Roman"/>
              </a:rPr>
              <a:t>. . .</a:t>
            </a:r>
          </a:p>
          <a:p>
            <a:pPr marL="0" indent="0">
              <a:lnSpc>
                <a:spcPct val="110000"/>
              </a:lnSpc>
              <a:buNone/>
            </a:pPr>
            <a:r>
              <a:rPr lang="en-US" sz="1600" dirty="0">
                <a:solidFill>
                  <a:srgbClr val="000000"/>
                </a:solidFill>
                <a:latin typeface="Courier10PitchBT-Roman"/>
              </a:rPr>
              <a:t>else:</a:t>
            </a:r>
          </a:p>
          <a:p>
            <a:pPr marL="457200" lvl="1" indent="0">
              <a:lnSpc>
                <a:spcPct val="110000"/>
              </a:lnSpc>
              <a:buNone/>
            </a:pPr>
            <a:r>
              <a:rPr lang="en-US" sz="1600" i="1" dirty="0">
                <a:solidFill>
                  <a:srgbClr val="000000"/>
                </a:solidFill>
                <a:latin typeface="Courier10PitchBT-Italic"/>
              </a:rPr>
              <a:t>statement</a:t>
            </a:r>
          </a:p>
          <a:p>
            <a:pPr marL="457200" lvl="1" indent="0">
              <a:lnSpc>
                <a:spcPct val="110000"/>
              </a:lnSpc>
              <a:buNone/>
            </a:pPr>
            <a:r>
              <a:rPr lang="en-US" sz="1600" i="1" dirty="0">
                <a:solidFill>
                  <a:srgbClr val="000000"/>
                </a:solidFill>
                <a:latin typeface="Courier10PitchBT-Italic"/>
              </a:rPr>
              <a:t>statement</a:t>
            </a:r>
          </a:p>
          <a:p>
            <a:pPr marL="457200" lvl="1" indent="0">
              <a:lnSpc>
                <a:spcPct val="110000"/>
              </a:lnSpc>
              <a:buNone/>
            </a:pPr>
            <a:r>
              <a:rPr lang="en-US" sz="1600" i="1" dirty="0">
                <a:solidFill>
                  <a:srgbClr val="000000"/>
                </a:solidFill>
                <a:latin typeface="Courier10PitchBT-Italic"/>
              </a:rPr>
              <a:t>etc.</a:t>
            </a:r>
            <a:endParaRPr lang="en-US" sz="1600" dirty="0">
              <a:solidFill>
                <a:srgbClr val="000000"/>
              </a:solidFill>
            </a:endParaRPr>
          </a:p>
        </p:txBody>
      </p:sp>
      <p:pic>
        <p:nvPicPr>
          <p:cNvPr id="33" name="Picture 32">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02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7E3DE-A03C-48F5-9B77-5C846BF28A72}"/>
              </a:ext>
            </a:extLst>
          </p:cNvPr>
          <p:cNvSpPr>
            <a:spLocks noGrp="1"/>
          </p:cNvSpPr>
          <p:nvPr>
            <p:ph type="title"/>
          </p:nvPr>
        </p:nvSpPr>
        <p:spPr>
          <a:xfrm>
            <a:off x="1451579" y="1376053"/>
            <a:ext cx="9405891" cy="1002990"/>
          </a:xfrm>
        </p:spPr>
        <p:txBody>
          <a:bodyPr anchor="ctr">
            <a:normAutofit/>
          </a:bodyPr>
          <a:lstStyle/>
          <a:p>
            <a:r>
              <a:rPr lang="en-US" dirty="0"/>
              <a:t>Task # 4 : Driving License</a:t>
            </a:r>
          </a:p>
        </p:txBody>
      </p:sp>
      <p:sp>
        <p:nvSpPr>
          <p:cNvPr id="3" name="Content Placeholder 2">
            <a:extLst>
              <a:ext uri="{FF2B5EF4-FFF2-40B4-BE49-F238E27FC236}">
                <a16:creationId xmlns:a16="http://schemas.microsoft.com/office/drawing/2014/main" id="{CF2CA21F-D432-43DE-A4CE-A300A4D3FD50}"/>
              </a:ext>
            </a:extLst>
          </p:cNvPr>
          <p:cNvSpPr>
            <a:spLocks noGrp="1"/>
          </p:cNvSpPr>
          <p:nvPr>
            <p:ph idx="1"/>
          </p:nvPr>
        </p:nvSpPr>
        <p:spPr>
          <a:xfrm>
            <a:off x="1451579" y="2464991"/>
            <a:ext cx="9405891" cy="2403571"/>
          </a:xfrm>
        </p:spPr>
        <p:txBody>
          <a:bodyPr>
            <a:normAutofit/>
          </a:bodyPr>
          <a:lstStyle/>
          <a:p>
            <a:r>
              <a:rPr lang="en-US" dirty="0"/>
              <a:t>Age &gt; =18</a:t>
            </a:r>
          </a:p>
          <a:p>
            <a:r>
              <a:rPr lang="en-US" dirty="0"/>
              <a:t>CNIC holder</a:t>
            </a:r>
          </a:p>
          <a:p>
            <a:r>
              <a:rPr lang="en-US" dirty="0" err="1"/>
              <a:t>Veh</a:t>
            </a:r>
            <a:r>
              <a:rPr lang="en-US" dirty="0"/>
              <a:t>. Applied </a:t>
            </a:r>
          </a:p>
          <a:p>
            <a:r>
              <a:rPr lang="en-US" dirty="0"/>
              <a:t>Learning license issued &gt;= 40 days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21499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ACD32D7-D644-419D-A62E-A46D3390281D}"/>
              </a:ext>
            </a:extLst>
          </p:cNvPr>
          <p:cNvSpPr>
            <a:spLocks noGrp="1"/>
          </p:cNvSpPr>
          <p:nvPr>
            <p:ph type="title"/>
          </p:nvPr>
        </p:nvSpPr>
        <p:spPr>
          <a:xfrm>
            <a:off x="1451579" y="1376053"/>
            <a:ext cx="9405891" cy="1002990"/>
          </a:xfrm>
        </p:spPr>
        <p:txBody>
          <a:bodyPr anchor="ctr">
            <a:normAutofit/>
          </a:bodyPr>
          <a:lstStyle/>
          <a:p>
            <a:r>
              <a:rPr lang="en-US" b="1" dirty="0"/>
              <a:t>Logical Operators</a:t>
            </a:r>
            <a:endParaRPr lang="en-US" dirty="0"/>
          </a:p>
        </p:txBody>
      </p:sp>
      <p:sp>
        <p:nvSpPr>
          <p:cNvPr id="5" name="Subtitle 4">
            <a:extLst>
              <a:ext uri="{FF2B5EF4-FFF2-40B4-BE49-F238E27FC236}">
                <a16:creationId xmlns:a16="http://schemas.microsoft.com/office/drawing/2014/main" id="{EC3A0A1B-A30C-40F5-B2C7-B6388EA2DF7C}"/>
              </a:ext>
            </a:extLst>
          </p:cNvPr>
          <p:cNvSpPr>
            <a:spLocks noGrp="1"/>
          </p:cNvSpPr>
          <p:nvPr>
            <p:ph idx="1"/>
          </p:nvPr>
        </p:nvSpPr>
        <p:spPr>
          <a:xfrm>
            <a:off x="1451579" y="2464991"/>
            <a:ext cx="9405891" cy="2403571"/>
          </a:xfrm>
        </p:spPr>
        <p:txBody>
          <a:bodyPr>
            <a:normAutofit/>
          </a:bodyPr>
          <a:lstStyle/>
          <a:p>
            <a:r>
              <a:rPr lang="en-US" dirty="0"/>
              <a:t>Python provides a set of operators known as </a:t>
            </a:r>
            <a:r>
              <a:rPr lang="en-US" i="1" dirty="0"/>
              <a:t>logical operators</a:t>
            </a:r>
            <a:r>
              <a:rPr lang="en-US" dirty="0"/>
              <a:t>, which you can use to create complex Boolean expressions</a:t>
            </a:r>
          </a:p>
          <a:p>
            <a:r>
              <a:rPr lang="en-US" dirty="0"/>
              <a:t>The logical </a:t>
            </a:r>
            <a:r>
              <a:rPr lang="en-US" b="1" i="1" dirty="0"/>
              <a:t>and</a:t>
            </a:r>
            <a:r>
              <a:rPr lang="en-US" dirty="0"/>
              <a:t> operator and the logical </a:t>
            </a:r>
            <a:r>
              <a:rPr lang="en-US" b="1" i="1" dirty="0"/>
              <a:t>or</a:t>
            </a:r>
            <a:r>
              <a:rPr lang="en-US" dirty="0"/>
              <a:t> operator allow you to connect multiple Boolean expressions to create a compound expression. </a:t>
            </a:r>
          </a:p>
          <a:p>
            <a:r>
              <a:rPr lang="en-US" dirty="0"/>
              <a:t>The logical </a:t>
            </a:r>
            <a:r>
              <a:rPr lang="en-US" b="1" i="1" dirty="0"/>
              <a:t>not</a:t>
            </a:r>
            <a:r>
              <a:rPr lang="en-US" dirty="0"/>
              <a:t> operator reverses the truth of a Boolean expression.</a:t>
            </a:r>
          </a:p>
        </p:txBody>
      </p:sp>
      <p:pic>
        <p:nvPicPr>
          <p:cNvPr id="20" name="Picture 19">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98832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79EBE-8D53-454A-AB2D-0F045B02B7E8}"/>
              </a:ext>
            </a:extLst>
          </p:cNvPr>
          <p:cNvSpPr>
            <a:spLocks noGrp="1"/>
          </p:cNvSpPr>
          <p:nvPr>
            <p:ph type="title"/>
          </p:nvPr>
        </p:nvSpPr>
        <p:spPr>
          <a:xfrm>
            <a:off x="1451579" y="1376053"/>
            <a:ext cx="9405891" cy="1002990"/>
          </a:xfrm>
        </p:spPr>
        <p:txBody>
          <a:bodyPr anchor="ctr">
            <a:normAutofit/>
          </a:bodyPr>
          <a:lstStyle/>
          <a:p>
            <a:r>
              <a:rPr lang="en-US" dirty="0"/>
              <a:t>Task # 5: Book Club Points</a:t>
            </a:r>
          </a:p>
        </p:txBody>
      </p:sp>
      <p:sp>
        <p:nvSpPr>
          <p:cNvPr id="3" name="Content Placeholder 2">
            <a:extLst>
              <a:ext uri="{FF2B5EF4-FFF2-40B4-BE49-F238E27FC236}">
                <a16:creationId xmlns:a16="http://schemas.microsoft.com/office/drawing/2014/main" id="{9B005604-89D1-4806-9C38-DD9CE0F3658B}"/>
              </a:ext>
            </a:extLst>
          </p:cNvPr>
          <p:cNvSpPr>
            <a:spLocks noGrp="1"/>
          </p:cNvSpPr>
          <p:nvPr>
            <p:ph idx="1"/>
          </p:nvPr>
        </p:nvSpPr>
        <p:spPr>
          <a:xfrm>
            <a:off x="1451579" y="2464991"/>
            <a:ext cx="9405891" cy="2403571"/>
          </a:xfrm>
        </p:spPr>
        <p:txBody>
          <a:bodyPr>
            <a:normAutofit/>
          </a:bodyPr>
          <a:lstStyle/>
          <a:p>
            <a:pPr>
              <a:lnSpc>
                <a:spcPct val="110000"/>
              </a:lnSpc>
            </a:pPr>
            <a:r>
              <a:rPr lang="en-US" sz="1100"/>
              <a:t>Serendipity Booksellers has a book club that awards points to its customers based on the number of books purchased each month. The points are awarded as follows:</a:t>
            </a:r>
          </a:p>
          <a:p>
            <a:pPr lvl="1">
              <a:lnSpc>
                <a:spcPct val="110000"/>
              </a:lnSpc>
            </a:pPr>
            <a:r>
              <a:rPr lang="en-US" sz="1100"/>
              <a:t>If a customer purchases 0 books, he or she earns 0 points.</a:t>
            </a:r>
          </a:p>
          <a:p>
            <a:pPr lvl="1">
              <a:lnSpc>
                <a:spcPct val="110000"/>
              </a:lnSpc>
            </a:pPr>
            <a:r>
              <a:rPr lang="en-US" sz="1100"/>
              <a:t>If a customer purchases 1 book, he or she earns 5 points.</a:t>
            </a:r>
          </a:p>
          <a:p>
            <a:pPr lvl="1">
              <a:lnSpc>
                <a:spcPct val="110000"/>
              </a:lnSpc>
            </a:pPr>
            <a:r>
              <a:rPr lang="en-US" sz="1100"/>
              <a:t>If a customer purchases 2 books, he or she earns 15 points.</a:t>
            </a:r>
          </a:p>
          <a:p>
            <a:pPr lvl="1">
              <a:lnSpc>
                <a:spcPct val="110000"/>
              </a:lnSpc>
            </a:pPr>
            <a:r>
              <a:rPr lang="en-US" sz="1100"/>
              <a:t>If a customer purchases 3 books, he or she earns 30 points.</a:t>
            </a:r>
          </a:p>
          <a:p>
            <a:pPr lvl="1">
              <a:lnSpc>
                <a:spcPct val="110000"/>
              </a:lnSpc>
            </a:pPr>
            <a:r>
              <a:rPr lang="en-US" sz="1100"/>
              <a:t>If a customer purchases 4 or more books, he or she earns 60 points.</a:t>
            </a:r>
          </a:p>
          <a:p>
            <a:pPr>
              <a:lnSpc>
                <a:spcPct val="110000"/>
              </a:lnSpc>
            </a:pPr>
            <a:r>
              <a:rPr lang="en-US" sz="1100"/>
              <a:t>Write a program that asks the user to enter the number of books that he or she has purchased this month and displays the number of points awarded.</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84539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584D0-BE35-4380-B153-A75C37516B72}"/>
              </a:ext>
            </a:extLst>
          </p:cNvPr>
          <p:cNvSpPr>
            <a:spLocks noGrp="1"/>
          </p:cNvSpPr>
          <p:nvPr>
            <p:ph type="title"/>
          </p:nvPr>
        </p:nvSpPr>
        <p:spPr>
          <a:xfrm>
            <a:off x="1451579" y="1376053"/>
            <a:ext cx="9405891" cy="1002990"/>
          </a:xfrm>
        </p:spPr>
        <p:txBody>
          <a:bodyPr anchor="ctr">
            <a:normAutofit/>
          </a:bodyPr>
          <a:lstStyle/>
          <a:p>
            <a:r>
              <a:rPr lang="en-US" dirty="0"/>
              <a:t>Task # 6: Shipping Charges</a:t>
            </a:r>
          </a:p>
        </p:txBody>
      </p:sp>
      <p:sp>
        <p:nvSpPr>
          <p:cNvPr id="3" name="Content Placeholder 2">
            <a:extLst>
              <a:ext uri="{FF2B5EF4-FFF2-40B4-BE49-F238E27FC236}">
                <a16:creationId xmlns:a16="http://schemas.microsoft.com/office/drawing/2014/main" id="{DD7BED60-265B-47E7-94E6-E39D5151771E}"/>
              </a:ext>
            </a:extLst>
          </p:cNvPr>
          <p:cNvSpPr>
            <a:spLocks noGrp="1"/>
          </p:cNvSpPr>
          <p:nvPr>
            <p:ph idx="1"/>
          </p:nvPr>
        </p:nvSpPr>
        <p:spPr>
          <a:xfrm>
            <a:off x="1451579" y="2464991"/>
            <a:ext cx="9405891" cy="2403571"/>
          </a:xfrm>
        </p:spPr>
        <p:txBody>
          <a:bodyPr>
            <a:normAutofit/>
          </a:bodyPr>
          <a:lstStyle/>
          <a:p>
            <a:pPr>
              <a:lnSpc>
                <a:spcPct val="110000"/>
              </a:lnSpc>
            </a:pPr>
            <a:r>
              <a:rPr lang="en-US" sz="1300" dirty="0"/>
              <a:t>The Fast Freight Shipping Company charges the following rates:</a:t>
            </a:r>
          </a:p>
          <a:p>
            <a:pPr marL="0" indent="0">
              <a:lnSpc>
                <a:spcPct val="110000"/>
              </a:lnSpc>
              <a:buNone/>
            </a:pPr>
            <a:r>
              <a:rPr lang="en-US" sz="1300" b="1" dirty="0"/>
              <a:t>Weight of Package 					Rate per Pound</a:t>
            </a:r>
          </a:p>
          <a:p>
            <a:pPr marL="0" indent="0">
              <a:lnSpc>
                <a:spcPct val="110000"/>
              </a:lnSpc>
              <a:buNone/>
            </a:pPr>
            <a:r>
              <a:rPr lang="en-US" sz="1300" dirty="0"/>
              <a:t>2 pounds or less 						$1.10</a:t>
            </a:r>
          </a:p>
          <a:p>
            <a:pPr marL="0" indent="0">
              <a:lnSpc>
                <a:spcPct val="110000"/>
              </a:lnSpc>
              <a:buNone/>
            </a:pPr>
            <a:r>
              <a:rPr lang="en-US" sz="1300" dirty="0"/>
              <a:t>Over 2 pounds but not more than 6 pounds 				$2.20</a:t>
            </a:r>
          </a:p>
          <a:p>
            <a:pPr marL="0" indent="0">
              <a:lnSpc>
                <a:spcPct val="110000"/>
              </a:lnSpc>
              <a:buNone/>
            </a:pPr>
            <a:r>
              <a:rPr lang="en-US" sz="1300" dirty="0"/>
              <a:t>Over 6 pounds but not more than 10 pounds 				$3.70</a:t>
            </a:r>
          </a:p>
          <a:p>
            <a:pPr marL="0" indent="0">
              <a:lnSpc>
                <a:spcPct val="110000"/>
              </a:lnSpc>
              <a:buNone/>
            </a:pPr>
            <a:r>
              <a:rPr lang="en-US" sz="1300" dirty="0"/>
              <a:t>Over 10 pounds 						$3.80</a:t>
            </a:r>
          </a:p>
          <a:p>
            <a:pPr>
              <a:lnSpc>
                <a:spcPct val="110000"/>
              </a:lnSpc>
            </a:pPr>
            <a:r>
              <a:rPr lang="en-US" sz="1300" dirty="0"/>
              <a:t>Write a program that asks the user to enter the weight of a package and then displays the shipping charges.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19747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79C23-FAF5-49C6-BD23-5CD8792711E1}"/>
              </a:ext>
            </a:extLst>
          </p:cNvPr>
          <p:cNvSpPr>
            <a:spLocks noGrp="1"/>
          </p:cNvSpPr>
          <p:nvPr>
            <p:ph type="title"/>
          </p:nvPr>
        </p:nvSpPr>
        <p:spPr>
          <a:xfrm>
            <a:off x="1451579" y="1376053"/>
            <a:ext cx="9405891" cy="1002990"/>
          </a:xfrm>
        </p:spPr>
        <p:txBody>
          <a:bodyPr anchor="ctr">
            <a:normAutofit/>
          </a:bodyPr>
          <a:lstStyle/>
          <a:p>
            <a:r>
              <a:rPr lang="en-US" dirty="0"/>
              <a:t>Task # 7: Color Mixer</a:t>
            </a:r>
          </a:p>
        </p:txBody>
      </p:sp>
      <p:sp>
        <p:nvSpPr>
          <p:cNvPr id="3" name="Content Placeholder 2">
            <a:extLst>
              <a:ext uri="{FF2B5EF4-FFF2-40B4-BE49-F238E27FC236}">
                <a16:creationId xmlns:a16="http://schemas.microsoft.com/office/drawing/2014/main" id="{786EB351-F6C7-447E-95CF-231A04B410CF}"/>
              </a:ext>
            </a:extLst>
          </p:cNvPr>
          <p:cNvSpPr>
            <a:spLocks noGrp="1"/>
          </p:cNvSpPr>
          <p:nvPr>
            <p:ph idx="1"/>
          </p:nvPr>
        </p:nvSpPr>
        <p:spPr>
          <a:xfrm>
            <a:off x="1451579" y="2464991"/>
            <a:ext cx="9405891" cy="2403571"/>
          </a:xfrm>
        </p:spPr>
        <p:txBody>
          <a:bodyPr>
            <a:normAutofit/>
          </a:bodyPr>
          <a:lstStyle/>
          <a:p>
            <a:pPr>
              <a:lnSpc>
                <a:spcPct val="110000"/>
              </a:lnSpc>
            </a:pPr>
            <a:r>
              <a:rPr lang="en-US" sz="1300"/>
              <a:t>The colors red, blue, and yellow are known as the primary colors because they cannot be made by mixing other colors. When you mix two primary colors, you get a secondary color, as shown here:</a:t>
            </a:r>
          </a:p>
          <a:p>
            <a:pPr lvl="1">
              <a:lnSpc>
                <a:spcPct val="110000"/>
              </a:lnSpc>
            </a:pPr>
            <a:r>
              <a:rPr lang="en-US" sz="1300"/>
              <a:t>When you mix red and blue, you get purple.</a:t>
            </a:r>
          </a:p>
          <a:p>
            <a:pPr lvl="1">
              <a:lnSpc>
                <a:spcPct val="110000"/>
              </a:lnSpc>
            </a:pPr>
            <a:r>
              <a:rPr lang="en-US" sz="1300"/>
              <a:t>When you mix red and yellow, you get orange.</a:t>
            </a:r>
          </a:p>
          <a:p>
            <a:pPr lvl="1">
              <a:lnSpc>
                <a:spcPct val="110000"/>
              </a:lnSpc>
            </a:pPr>
            <a:r>
              <a:rPr lang="en-US" sz="1300"/>
              <a:t>When you mix blue and yellow, you get green.</a:t>
            </a:r>
          </a:p>
          <a:p>
            <a:pPr>
              <a:lnSpc>
                <a:spcPct val="110000"/>
              </a:lnSpc>
            </a:pPr>
            <a:r>
              <a:rPr lang="en-US" sz="1300"/>
              <a:t>Design a program that prompts the user to enter the names of two primary colors to mix. If the user enters anything other than “red,” “blue,” or “yellow,” the program should display an error message. Otherwise, the program should display the name of the secondary color that results.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976964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60CFE-3143-4885-BE1E-FFD39951BC46}"/>
              </a:ext>
            </a:extLst>
          </p:cNvPr>
          <p:cNvSpPr>
            <a:spLocks noGrp="1"/>
          </p:cNvSpPr>
          <p:nvPr>
            <p:ph type="title"/>
          </p:nvPr>
        </p:nvSpPr>
        <p:spPr>
          <a:xfrm>
            <a:off x="1451579" y="1376053"/>
            <a:ext cx="9405891" cy="1002990"/>
          </a:xfrm>
        </p:spPr>
        <p:txBody>
          <a:bodyPr anchor="ctr">
            <a:normAutofit/>
          </a:bodyPr>
          <a:lstStyle/>
          <a:p>
            <a:r>
              <a:rPr lang="en-US" dirty="0"/>
              <a:t>Task # 8: Time Calculator</a:t>
            </a:r>
          </a:p>
        </p:txBody>
      </p:sp>
      <p:sp>
        <p:nvSpPr>
          <p:cNvPr id="3" name="Content Placeholder 2">
            <a:extLst>
              <a:ext uri="{FF2B5EF4-FFF2-40B4-BE49-F238E27FC236}">
                <a16:creationId xmlns:a16="http://schemas.microsoft.com/office/drawing/2014/main" id="{28E076A4-F6AE-4020-9BAC-EFF561E5CDAA}"/>
              </a:ext>
            </a:extLst>
          </p:cNvPr>
          <p:cNvSpPr>
            <a:spLocks noGrp="1"/>
          </p:cNvSpPr>
          <p:nvPr>
            <p:ph idx="1"/>
          </p:nvPr>
        </p:nvSpPr>
        <p:spPr>
          <a:xfrm>
            <a:off x="1451579" y="2464991"/>
            <a:ext cx="9405891" cy="2403571"/>
          </a:xfrm>
        </p:spPr>
        <p:txBody>
          <a:bodyPr>
            <a:normAutofit/>
          </a:bodyPr>
          <a:lstStyle/>
          <a:p>
            <a:pPr>
              <a:lnSpc>
                <a:spcPct val="110000"/>
              </a:lnSpc>
            </a:pPr>
            <a:r>
              <a:rPr lang="en-US" sz="1700"/>
              <a:t>Write a program that asks the user to enter a number of seconds, and works as follows:</a:t>
            </a:r>
          </a:p>
          <a:p>
            <a:pPr lvl="1">
              <a:lnSpc>
                <a:spcPct val="110000"/>
              </a:lnSpc>
            </a:pPr>
            <a:r>
              <a:rPr lang="en-US" sz="1700"/>
              <a:t>There are 60 seconds in a minute. If the number of seconds entered by the user is greater than or equal to 60, the program should display the number of minutes in that many seconds.</a:t>
            </a:r>
          </a:p>
          <a:p>
            <a:pPr lvl="1">
              <a:lnSpc>
                <a:spcPct val="110000"/>
              </a:lnSpc>
            </a:pPr>
            <a:r>
              <a:rPr lang="en-US" sz="1700"/>
              <a:t>There are 3,600 seconds in an hour. If the number of seconds entered by the user is greater than or equal to 3,600, the program should display the number of hours in that many seconds.</a:t>
            </a:r>
          </a:p>
          <a:p>
            <a:pPr lvl="1">
              <a:lnSpc>
                <a:spcPct val="110000"/>
              </a:lnSpc>
            </a:pPr>
            <a:r>
              <a:rPr lang="en-US" sz="1700"/>
              <a:t>There are 86,400 seconds in a day. If the number of seconds entered by the user is greater than or equal to 86,400, the program should display the number of days in that many seconds.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9131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6AF88-0D34-4379-8251-2AE92C91A524}"/>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Lahore Ring road toll plaza</a:t>
            </a:r>
          </a:p>
        </p:txBody>
      </p:sp>
      <p:sp>
        <p:nvSpPr>
          <p:cNvPr id="4" name="Subtitle 3">
            <a:extLst>
              <a:ext uri="{FF2B5EF4-FFF2-40B4-BE49-F238E27FC236}">
                <a16:creationId xmlns:a16="http://schemas.microsoft.com/office/drawing/2014/main" id="{1C5BBD69-EA17-44FC-B942-8008E5EF1FAD}"/>
              </a:ext>
            </a:extLst>
          </p:cNvPr>
          <p:cNvSpPr>
            <a:spLocks noGrp="1"/>
          </p:cNvSpPr>
          <p:nvPr>
            <p:ph type="subTitle" idx="1"/>
          </p:nvPr>
        </p:nvSpPr>
        <p:spPr>
          <a:xfrm>
            <a:off x="1535372" y="4133234"/>
            <a:ext cx="9120954" cy="744373"/>
          </a:xfrm>
        </p:spPr>
        <p:txBody>
          <a:bodyPr>
            <a:normAutofit/>
          </a:bodyPr>
          <a:lstStyle/>
          <a:p>
            <a:pPr algn="ctr"/>
            <a:r>
              <a:rPr lang="en-US" dirty="0">
                <a:solidFill>
                  <a:schemeClr val="accent1"/>
                </a:solidFill>
              </a:rPr>
              <a:t>Assignment</a:t>
            </a:r>
          </a:p>
        </p:txBody>
      </p:sp>
      <p:pic>
        <p:nvPicPr>
          <p:cNvPr id="19" name="Picture 18">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6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7E2F3-598F-4220-8389-8D2D397B3302}"/>
              </a:ext>
            </a:extLst>
          </p:cNvPr>
          <p:cNvSpPr>
            <a:spLocks noGrp="1"/>
          </p:cNvSpPr>
          <p:nvPr>
            <p:ph type="title"/>
          </p:nvPr>
        </p:nvSpPr>
        <p:spPr>
          <a:xfrm>
            <a:off x="1451579" y="1376053"/>
            <a:ext cx="9405891" cy="1002990"/>
          </a:xfrm>
        </p:spPr>
        <p:txBody>
          <a:bodyPr anchor="ctr">
            <a:normAutofit/>
          </a:bodyPr>
          <a:lstStyle/>
          <a:p>
            <a:r>
              <a:rPr lang="en-US" dirty="0"/>
              <a:t>Example (sequence structure)</a:t>
            </a:r>
          </a:p>
        </p:txBody>
      </p:sp>
      <p:sp>
        <p:nvSpPr>
          <p:cNvPr id="3" name="Content Placeholder 2">
            <a:extLst>
              <a:ext uri="{FF2B5EF4-FFF2-40B4-BE49-F238E27FC236}">
                <a16:creationId xmlns:a16="http://schemas.microsoft.com/office/drawing/2014/main" id="{3620C0F1-3F43-4915-B4B6-CC58FF55CDF2}"/>
              </a:ext>
            </a:extLst>
          </p:cNvPr>
          <p:cNvSpPr>
            <a:spLocks noGrp="1"/>
          </p:cNvSpPr>
          <p:nvPr>
            <p:ph idx="1"/>
          </p:nvPr>
        </p:nvSpPr>
        <p:spPr>
          <a:xfrm>
            <a:off x="1451579" y="2464991"/>
            <a:ext cx="9405891" cy="2403571"/>
          </a:xfrm>
        </p:spPr>
        <p:txBody>
          <a:bodyPr>
            <a:normAutofit/>
          </a:bodyPr>
          <a:lstStyle/>
          <a:p>
            <a:pPr marL="0" indent="0">
              <a:lnSpc>
                <a:spcPct val="110000"/>
              </a:lnSpc>
              <a:buNone/>
            </a:pPr>
            <a:r>
              <a:rPr lang="en-US" dirty="0">
                <a:latin typeface="Courier10PitchBT-Roman"/>
              </a:rPr>
              <a:t>name = input('What is your name? ')</a:t>
            </a:r>
            <a:endParaRPr lang="en-US">
              <a:latin typeface="Courier10PitchBT-Roman"/>
            </a:endParaRPr>
          </a:p>
          <a:p>
            <a:pPr marL="0" indent="0">
              <a:lnSpc>
                <a:spcPct val="110000"/>
              </a:lnSpc>
              <a:buNone/>
            </a:pPr>
            <a:r>
              <a:rPr lang="en-US" dirty="0">
                <a:latin typeface="Courier10PitchBT-Roman"/>
              </a:rPr>
              <a:t>age = int(input('What is your age? '))</a:t>
            </a:r>
            <a:endParaRPr lang="en-US">
              <a:latin typeface="Courier10PitchBT-Roman"/>
            </a:endParaRPr>
          </a:p>
          <a:p>
            <a:pPr marL="0" indent="0">
              <a:lnSpc>
                <a:spcPct val="110000"/>
              </a:lnSpc>
              <a:buNone/>
            </a:pPr>
            <a:r>
              <a:rPr lang="en-US" dirty="0">
                <a:latin typeface="Courier10PitchBT-Roman"/>
              </a:rPr>
              <a:t>print('Here is the data you entered:')</a:t>
            </a:r>
            <a:endParaRPr lang="en-US">
              <a:latin typeface="Courier10PitchBT-Roman"/>
            </a:endParaRPr>
          </a:p>
          <a:p>
            <a:pPr marL="0" indent="0">
              <a:lnSpc>
                <a:spcPct val="110000"/>
              </a:lnSpc>
              <a:buNone/>
            </a:pPr>
            <a:r>
              <a:rPr lang="en-US" dirty="0">
                <a:latin typeface="Courier10PitchBT-Roman"/>
              </a:rPr>
              <a:t>print('Name:', name)</a:t>
            </a:r>
            <a:endParaRPr lang="en-US">
              <a:latin typeface="Courier10PitchBT-Roman"/>
            </a:endParaRPr>
          </a:p>
          <a:p>
            <a:pPr marL="0" indent="0">
              <a:lnSpc>
                <a:spcPct val="110000"/>
              </a:lnSpc>
              <a:buNone/>
            </a:pPr>
            <a:r>
              <a:rPr lang="en-US" dirty="0">
                <a:latin typeface="Courier10PitchBT-Roman"/>
              </a:rPr>
              <a:t>print('Age:', age)</a:t>
            </a:r>
            <a:endParaRPr lang="en-US"/>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02652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BE194-1909-4F69-B884-1363170349C7}"/>
              </a:ext>
            </a:extLst>
          </p:cNvPr>
          <p:cNvSpPr>
            <a:spLocks noGrp="1"/>
          </p:cNvSpPr>
          <p:nvPr>
            <p:ph type="title"/>
          </p:nvPr>
        </p:nvSpPr>
        <p:spPr>
          <a:xfrm>
            <a:off x="1451579" y="1376053"/>
            <a:ext cx="9405891" cy="1002990"/>
          </a:xfrm>
        </p:spPr>
        <p:txBody>
          <a:bodyPr anchor="ctr">
            <a:normAutofit/>
          </a:bodyPr>
          <a:lstStyle/>
          <a:p>
            <a:r>
              <a:rPr lang="en-US" dirty="0"/>
              <a:t>Decision Structure</a:t>
            </a:r>
          </a:p>
        </p:txBody>
      </p:sp>
      <p:sp>
        <p:nvSpPr>
          <p:cNvPr id="3" name="Content Placeholder 2">
            <a:extLst>
              <a:ext uri="{FF2B5EF4-FFF2-40B4-BE49-F238E27FC236}">
                <a16:creationId xmlns:a16="http://schemas.microsoft.com/office/drawing/2014/main" id="{7E37F873-76B2-4406-BFBD-6A70118EF029}"/>
              </a:ext>
            </a:extLst>
          </p:cNvPr>
          <p:cNvSpPr>
            <a:spLocks noGrp="1"/>
          </p:cNvSpPr>
          <p:nvPr>
            <p:ph idx="1"/>
          </p:nvPr>
        </p:nvSpPr>
        <p:spPr>
          <a:xfrm>
            <a:off x="1451579" y="2464991"/>
            <a:ext cx="9405891" cy="2403571"/>
          </a:xfrm>
        </p:spPr>
        <p:txBody>
          <a:bodyPr>
            <a:normAutofit/>
          </a:bodyPr>
          <a:lstStyle/>
          <a:p>
            <a:r>
              <a:rPr lang="en-US" dirty="0"/>
              <a:t>In a decision structure, a specific action is performed only if a certain condition exists. </a:t>
            </a:r>
          </a:p>
          <a:p>
            <a:r>
              <a:rPr lang="en-US" dirty="0"/>
              <a:t>If the condition does not exist, the action is not performed.</a:t>
            </a:r>
          </a:p>
          <a:p>
            <a:r>
              <a:rPr lang="en-US" dirty="0"/>
              <a:t>Decision structures are also known as </a:t>
            </a:r>
            <a:r>
              <a:rPr lang="en-US" i="1" dirty="0"/>
              <a:t>selection structures</a:t>
            </a:r>
            <a:r>
              <a:rPr lang="en-US" dirty="0"/>
              <a:t>.</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8717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7" name="Group 16">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7463259" y="583365"/>
            <a:chExt cx="4074533" cy="5181928"/>
          </a:xfrm>
        </p:grpSpPr>
        <p:sp>
          <p:nvSpPr>
            <p:cNvPr id="18" name="Rectangle 17">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1" name="Straight Connector 20">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8C01C94-90E4-49DC-AACD-E0CD69AB4CE3}"/>
              </a:ext>
            </a:extLst>
          </p:cNvPr>
          <p:cNvSpPr>
            <a:spLocks noGrp="1"/>
          </p:cNvSpPr>
          <p:nvPr>
            <p:ph type="title"/>
          </p:nvPr>
        </p:nvSpPr>
        <p:spPr>
          <a:xfrm>
            <a:off x="5188043" y="804520"/>
            <a:ext cx="5550355" cy="1049235"/>
          </a:xfrm>
        </p:spPr>
        <p:txBody>
          <a:bodyPr>
            <a:normAutofit/>
          </a:bodyPr>
          <a:lstStyle/>
          <a:p>
            <a:r>
              <a:rPr lang="en-US" dirty="0"/>
              <a:t>Flowchart (Decision Structure)</a:t>
            </a:r>
          </a:p>
        </p:txBody>
      </p:sp>
      <p:pic>
        <p:nvPicPr>
          <p:cNvPr id="4" name="Picture 3" descr="Diagram&#10;&#10;Description automatically generated">
            <a:extLst>
              <a:ext uri="{FF2B5EF4-FFF2-40B4-BE49-F238E27FC236}">
                <a16:creationId xmlns:a16="http://schemas.microsoft.com/office/drawing/2014/main" id="{DA3785F0-4418-45A2-A1DC-E93BCF035C99}"/>
              </a:ext>
            </a:extLst>
          </p:cNvPr>
          <p:cNvPicPr>
            <a:picLocks noChangeAspect="1"/>
          </p:cNvPicPr>
          <p:nvPr/>
        </p:nvPicPr>
        <p:blipFill rotWithShape="1">
          <a:blip r:embed="rId2"/>
          <a:srcRect l="6685" r="14896" b="-1"/>
          <a:stretch/>
        </p:blipFill>
        <p:spPr>
          <a:xfrm>
            <a:off x="1285438" y="1116345"/>
            <a:ext cx="2799103" cy="3866172"/>
          </a:xfrm>
          <a:prstGeom prst="rect">
            <a:avLst/>
          </a:prstGeom>
        </p:spPr>
      </p:pic>
      <p:pic>
        <p:nvPicPr>
          <p:cNvPr id="23" name="Picture 22">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3FF2BB7E-6ADE-4658-9535-E96095090514}"/>
              </a:ext>
            </a:extLst>
          </p:cNvPr>
          <p:cNvGraphicFramePr>
            <a:graphicFrameLocks noGrp="1"/>
          </p:cNvGraphicFramePr>
          <p:nvPr>
            <p:ph idx="1"/>
            <p:extLst>
              <p:ext uri="{D42A27DB-BD31-4B8C-83A1-F6EECF244321}">
                <p14:modId xmlns:p14="http://schemas.microsoft.com/office/powerpoint/2010/main" val="4267916644"/>
              </p:ext>
            </p:extLst>
          </p:nvPr>
        </p:nvGraphicFramePr>
        <p:xfrm>
          <a:off x="5188043" y="2015732"/>
          <a:ext cx="5550355"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083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17ED1-E3F0-4D29-B724-ED9B150ABEFB}"/>
              </a:ext>
            </a:extLst>
          </p:cNvPr>
          <p:cNvSpPr>
            <a:spLocks noGrp="1"/>
          </p:cNvSpPr>
          <p:nvPr>
            <p:ph type="title"/>
          </p:nvPr>
        </p:nvSpPr>
        <p:spPr>
          <a:xfrm>
            <a:off x="1451579" y="1376053"/>
            <a:ext cx="9405891" cy="1002990"/>
          </a:xfrm>
        </p:spPr>
        <p:txBody>
          <a:bodyPr anchor="ctr">
            <a:normAutofit/>
          </a:bodyPr>
          <a:lstStyle/>
          <a:p>
            <a:r>
              <a:rPr lang="en-US" dirty="0"/>
              <a:t>single alternative decision structure</a:t>
            </a:r>
          </a:p>
        </p:txBody>
      </p:sp>
      <p:sp>
        <p:nvSpPr>
          <p:cNvPr id="3" name="Content Placeholder 2">
            <a:extLst>
              <a:ext uri="{FF2B5EF4-FFF2-40B4-BE49-F238E27FC236}">
                <a16:creationId xmlns:a16="http://schemas.microsoft.com/office/drawing/2014/main" id="{C3FC5F10-07CF-4E39-86AC-FFA4859ECC0B}"/>
              </a:ext>
            </a:extLst>
          </p:cNvPr>
          <p:cNvSpPr>
            <a:spLocks noGrp="1"/>
          </p:cNvSpPr>
          <p:nvPr>
            <p:ph idx="1"/>
          </p:nvPr>
        </p:nvSpPr>
        <p:spPr>
          <a:xfrm>
            <a:off x="1451579" y="2464991"/>
            <a:ext cx="9405891" cy="2403571"/>
          </a:xfrm>
        </p:spPr>
        <p:txBody>
          <a:bodyPr>
            <a:normAutofit/>
          </a:bodyPr>
          <a:lstStyle/>
          <a:p>
            <a:pPr>
              <a:lnSpc>
                <a:spcPct val="110000"/>
              </a:lnSpc>
            </a:pPr>
            <a:r>
              <a:rPr lang="en-US" dirty="0"/>
              <a:t>In Python we use the </a:t>
            </a:r>
            <a:r>
              <a:rPr lang="en-US" i="1" dirty="0"/>
              <a:t>if</a:t>
            </a:r>
            <a:r>
              <a:rPr lang="en-US" dirty="0"/>
              <a:t> statement to write a single alternative decision structure.</a:t>
            </a:r>
            <a:endParaRPr lang="en-US"/>
          </a:p>
          <a:p>
            <a:pPr marL="0" indent="0">
              <a:lnSpc>
                <a:spcPct val="110000"/>
              </a:lnSpc>
              <a:buNone/>
            </a:pPr>
            <a:r>
              <a:rPr lang="en-US" dirty="0">
                <a:latin typeface="Courier10PitchBT-Roman"/>
              </a:rPr>
              <a:t>if </a:t>
            </a:r>
            <a:r>
              <a:rPr lang="en-US" i="1" dirty="0">
                <a:latin typeface="Courier10PitchBT-Italic"/>
              </a:rPr>
              <a:t>condition:</a:t>
            </a:r>
            <a:endParaRPr lang="en-US" i="1">
              <a:latin typeface="Courier10PitchBT-Italic"/>
            </a:endParaRPr>
          </a:p>
          <a:p>
            <a:pPr marL="0" indent="0">
              <a:lnSpc>
                <a:spcPct val="110000"/>
              </a:lnSpc>
              <a:buNone/>
            </a:pPr>
            <a:r>
              <a:rPr lang="en-US" i="1" dirty="0">
                <a:latin typeface="Courier10PitchBT-Italic"/>
              </a:rPr>
              <a:t>	statement</a:t>
            </a:r>
            <a:endParaRPr lang="en-US" i="1">
              <a:latin typeface="Courier10PitchBT-Italic"/>
            </a:endParaRPr>
          </a:p>
          <a:p>
            <a:pPr marL="0" indent="0">
              <a:lnSpc>
                <a:spcPct val="110000"/>
              </a:lnSpc>
              <a:buNone/>
            </a:pPr>
            <a:r>
              <a:rPr lang="en-US" i="1" dirty="0">
                <a:latin typeface="Courier10PitchBT-Italic"/>
              </a:rPr>
              <a:t>	statement</a:t>
            </a:r>
            <a:endParaRPr lang="en-US" i="1">
              <a:latin typeface="Courier10PitchBT-Italic"/>
            </a:endParaRPr>
          </a:p>
          <a:p>
            <a:pPr marL="0" indent="0">
              <a:lnSpc>
                <a:spcPct val="110000"/>
              </a:lnSpc>
              <a:buNone/>
            </a:pPr>
            <a:r>
              <a:rPr lang="en-US" i="1" dirty="0">
                <a:latin typeface="Courier10PitchBT-Italic"/>
              </a:rPr>
              <a:t>	etc.</a:t>
            </a:r>
            <a:endParaRPr lang="en-US" i="1">
              <a:latin typeface="Courier10PitchBT-Italic"/>
            </a:endParaRPr>
          </a:p>
          <a:p>
            <a:pPr>
              <a:lnSpc>
                <a:spcPct val="110000"/>
              </a:lnSpc>
            </a:pPr>
            <a:endParaRPr lang="en-US"/>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97792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0865A-02C1-489D-BC47-C37C72EBF7E8}"/>
              </a:ext>
            </a:extLst>
          </p:cNvPr>
          <p:cNvSpPr>
            <a:spLocks noGrp="1"/>
          </p:cNvSpPr>
          <p:nvPr>
            <p:ph type="title"/>
          </p:nvPr>
        </p:nvSpPr>
        <p:spPr>
          <a:xfrm>
            <a:off x="1451579" y="1376053"/>
            <a:ext cx="9405891" cy="1002990"/>
          </a:xfrm>
        </p:spPr>
        <p:txBody>
          <a:bodyPr anchor="ctr">
            <a:normAutofit/>
          </a:bodyPr>
          <a:lstStyle/>
          <a:p>
            <a:r>
              <a:rPr lang="en-US" dirty="0"/>
              <a:t>Boolean Expressions</a:t>
            </a:r>
          </a:p>
        </p:txBody>
      </p:sp>
      <p:sp>
        <p:nvSpPr>
          <p:cNvPr id="3" name="Content Placeholder 2">
            <a:extLst>
              <a:ext uri="{FF2B5EF4-FFF2-40B4-BE49-F238E27FC236}">
                <a16:creationId xmlns:a16="http://schemas.microsoft.com/office/drawing/2014/main" id="{8118C168-DD44-4754-A03B-59F2D2953942}"/>
              </a:ext>
            </a:extLst>
          </p:cNvPr>
          <p:cNvSpPr>
            <a:spLocks noGrp="1"/>
          </p:cNvSpPr>
          <p:nvPr>
            <p:ph idx="1"/>
          </p:nvPr>
        </p:nvSpPr>
        <p:spPr>
          <a:xfrm>
            <a:off x="1451579" y="2464991"/>
            <a:ext cx="9405891" cy="2403571"/>
          </a:xfrm>
        </p:spPr>
        <p:txBody>
          <a:bodyPr>
            <a:normAutofit/>
          </a:bodyPr>
          <a:lstStyle/>
          <a:p>
            <a:r>
              <a:rPr lang="en-US" dirty="0"/>
              <a:t>The if statement tests an expression to determine whether it is true or false.</a:t>
            </a:r>
          </a:p>
          <a:p>
            <a:r>
              <a:rPr lang="en-US" dirty="0"/>
              <a:t>The expressions that are tested by the if statement are called </a:t>
            </a:r>
            <a:r>
              <a:rPr lang="en-US" i="1" dirty="0"/>
              <a:t>Boolean expressions</a:t>
            </a:r>
          </a:p>
          <a:p>
            <a:endParaRPr lang="en-US"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16826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126F1-DB30-4C7F-A03D-35A24E4A417C}"/>
              </a:ext>
            </a:extLst>
          </p:cNvPr>
          <p:cNvSpPr>
            <a:spLocks noGrp="1"/>
          </p:cNvSpPr>
          <p:nvPr>
            <p:ph type="title"/>
          </p:nvPr>
        </p:nvSpPr>
        <p:spPr>
          <a:xfrm>
            <a:off x="1451579" y="1376053"/>
            <a:ext cx="9405891" cy="1002990"/>
          </a:xfrm>
        </p:spPr>
        <p:txBody>
          <a:bodyPr anchor="ctr">
            <a:normAutofit/>
          </a:bodyPr>
          <a:lstStyle/>
          <a:p>
            <a:r>
              <a:rPr lang="en-US" dirty="0"/>
              <a:t>Relational Operators</a:t>
            </a:r>
          </a:p>
        </p:txBody>
      </p:sp>
      <p:sp>
        <p:nvSpPr>
          <p:cNvPr id="3" name="Content Placeholder 2">
            <a:extLst>
              <a:ext uri="{FF2B5EF4-FFF2-40B4-BE49-F238E27FC236}">
                <a16:creationId xmlns:a16="http://schemas.microsoft.com/office/drawing/2014/main" id="{08C65025-B4F1-409B-86D8-E7E8E7CF4A4C}"/>
              </a:ext>
            </a:extLst>
          </p:cNvPr>
          <p:cNvSpPr>
            <a:spLocks noGrp="1"/>
          </p:cNvSpPr>
          <p:nvPr>
            <p:ph idx="1"/>
          </p:nvPr>
        </p:nvSpPr>
        <p:spPr>
          <a:xfrm>
            <a:off x="1451579" y="2464991"/>
            <a:ext cx="9405891" cy="2403571"/>
          </a:xfrm>
        </p:spPr>
        <p:txBody>
          <a:bodyPr>
            <a:normAutofit/>
          </a:bodyPr>
          <a:lstStyle/>
          <a:p>
            <a:r>
              <a:rPr lang="en-US" dirty="0"/>
              <a:t>The Boolean expression that is tested by an </a:t>
            </a:r>
            <a:r>
              <a:rPr lang="en-US" i="1" dirty="0"/>
              <a:t>if</a:t>
            </a:r>
            <a:r>
              <a:rPr lang="en-US" dirty="0"/>
              <a:t> statement is formed with a relational operator.</a:t>
            </a:r>
          </a:p>
          <a:p>
            <a:r>
              <a:rPr lang="en-US" dirty="0"/>
              <a:t>A </a:t>
            </a:r>
            <a:r>
              <a:rPr lang="en-US" i="1" dirty="0"/>
              <a:t>relational operator </a:t>
            </a:r>
            <a:r>
              <a:rPr lang="en-US" dirty="0"/>
              <a:t>determines whether a specific relationship exists between two values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4932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F2A0C2E-D4A9-4A4C-A184-27A12953179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Relational operators</a:t>
            </a:r>
          </a:p>
        </p:txBody>
      </p:sp>
      <p:cxnSp>
        <p:nvCxnSpPr>
          <p:cNvPr id="35"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05ECFA19-7A87-4875-A5D2-2B2D759B79E8}"/>
              </a:ext>
            </a:extLst>
          </p:cNvPr>
          <p:cNvGraphicFramePr>
            <a:graphicFrameLocks noGrp="1"/>
          </p:cNvGraphicFramePr>
          <p:nvPr>
            <p:ph idx="1"/>
            <p:extLst>
              <p:ext uri="{D42A27DB-BD31-4B8C-83A1-F6EECF244321}">
                <p14:modId xmlns:p14="http://schemas.microsoft.com/office/powerpoint/2010/main" val="2310616168"/>
              </p:ext>
            </p:extLst>
          </p:nvPr>
        </p:nvGraphicFramePr>
        <p:xfrm>
          <a:off x="4798603" y="1116345"/>
          <a:ext cx="5922461" cy="4279812"/>
        </p:xfrm>
        <a:graphic>
          <a:graphicData uri="http://schemas.openxmlformats.org/drawingml/2006/table">
            <a:tbl>
              <a:tblPr firstRow="1" bandRow="1">
                <a:tableStyleId>{3B4B98B0-60AC-42C2-AFA5-B58CD77FA1E5}</a:tableStyleId>
              </a:tblPr>
              <a:tblGrid>
                <a:gridCol w="1747925">
                  <a:extLst>
                    <a:ext uri="{9D8B030D-6E8A-4147-A177-3AD203B41FA5}">
                      <a16:colId xmlns:a16="http://schemas.microsoft.com/office/drawing/2014/main" val="2257872319"/>
                    </a:ext>
                  </a:extLst>
                </a:gridCol>
                <a:gridCol w="4174536">
                  <a:extLst>
                    <a:ext uri="{9D8B030D-6E8A-4147-A177-3AD203B41FA5}">
                      <a16:colId xmlns:a16="http://schemas.microsoft.com/office/drawing/2014/main" val="3362094524"/>
                    </a:ext>
                  </a:extLst>
                </a:gridCol>
              </a:tblGrid>
              <a:tr h="552311">
                <a:tc>
                  <a:txBody>
                    <a:bodyPr/>
                    <a:lstStyle/>
                    <a:p>
                      <a:r>
                        <a:rPr lang="en-US" sz="2900" u="none" strike="noStrike" kern="1200" baseline="0"/>
                        <a:t>Operator</a:t>
                      </a:r>
                      <a:endParaRPr lang="en-US" sz="2900"/>
                    </a:p>
                  </a:txBody>
                  <a:tcPr marL="74918" marR="74918" marT="41013" marB="41013"/>
                </a:tc>
                <a:tc>
                  <a:txBody>
                    <a:bodyPr/>
                    <a:lstStyle/>
                    <a:p>
                      <a:r>
                        <a:rPr lang="en-US" sz="2900" u="none" strike="noStrike" kern="1200" baseline="0"/>
                        <a:t>Meaning</a:t>
                      </a:r>
                      <a:endParaRPr lang="en-US" sz="2900"/>
                    </a:p>
                  </a:txBody>
                  <a:tcPr marL="74918" marR="74918" marT="41013" marB="41013"/>
                </a:tc>
                <a:extLst>
                  <a:ext uri="{0D108BD9-81ED-4DB2-BD59-A6C34878D82A}">
                    <a16:rowId xmlns:a16="http://schemas.microsoft.com/office/drawing/2014/main" val="2266880914"/>
                  </a:ext>
                </a:extLst>
              </a:tr>
              <a:tr h="552311">
                <a:tc>
                  <a:txBody>
                    <a:bodyPr/>
                    <a:lstStyle/>
                    <a:p>
                      <a:r>
                        <a:rPr lang="en-US" sz="2900"/>
                        <a:t>&gt;</a:t>
                      </a:r>
                    </a:p>
                  </a:txBody>
                  <a:tcPr marL="74918" marR="74918" marT="41013" marB="41013"/>
                </a:tc>
                <a:tc>
                  <a:txBody>
                    <a:bodyPr/>
                    <a:lstStyle/>
                    <a:p>
                      <a:r>
                        <a:rPr lang="en-US" sz="2900" u="none" strike="noStrike" kern="1200" baseline="0"/>
                        <a:t>Greater than</a:t>
                      </a:r>
                      <a:endParaRPr lang="en-US" sz="2900"/>
                    </a:p>
                  </a:txBody>
                  <a:tcPr marL="74918" marR="74918" marT="41013" marB="41013"/>
                </a:tc>
                <a:extLst>
                  <a:ext uri="{0D108BD9-81ED-4DB2-BD59-A6C34878D82A}">
                    <a16:rowId xmlns:a16="http://schemas.microsoft.com/office/drawing/2014/main" val="1010172076"/>
                  </a:ext>
                </a:extLst>
              </a:tr>
              <a:tr h="552311">
                <a:tc>
                  <a:txBody>
                    <a:bodyPr/>
                    <a:lstStyle/>
                    <a:p>
                      <a:r>
                        <a:rPr lang="en-US" sz="2900"/>
                        <a:t>&lt;</a:t>
                      </a:r>
                    </a:p>
                  </a:txBody>
                  <a:tcPr marL="74918" marR="74918" marT="41013" marB="41013"/>
                </a:tc>
                <a:tc>
                  <a:txBody>
                    <a:bodyPr/>
                    <a:lstStyle/>
                    <a:p>
                      <a:r>
                        <a:rPr lang="en-US" sz="2900" u="none" strike="noStrike" kern="1200" baseline="0"/>
                        <a:t>Less than</a:t>
                      </a:r>
                      <a:endParaRPr lang="en-US" sz="2900"/>
                    </a:p>
                  </a:txBody>
                  <a:tcPr marL="74918" marR="74918" marT="41013" marB="41013"/>
                </a:tc>
                <a:extLst>
                  <a:ext uri="{0D108BD9-81ED-4DB2-BD59-A6C34878D82A}">
                    <a16:rowId xmlns:a16="http://schemas.microsoft.com/office/drawing/2014/main" val="3068367435"/>
                  </a:ext>
                </a:extLst>
              </a:tr>
              <a:tr h="552311">
                <a:tc>
                  <a:txBody>
                    <a:bodyPr/>
                    <a:lstStyle/>
                    <a:p>
                      <a:r>
                        <a:rPr lang="en-US" sz="2900"/>
                        <a:t>&gt;=</a:t>
                      </a:r>
                    </a:p>
                  </a:txBody>
                  <a:tcPr marL="74918" marR="74918" marT="41013" marB="41013"/>
                </a:tc>
                <a:tc>
                  <a:txBody>
                    <a:bodyPr/>
                    <a:lstStyle/>
                    <a:p>
                      <a:r>
                        <a:rPr lang="en-US" sz="2900" u="none" strike="noStrike" kern="1200" baseline="0"/>
                        <a:t>Greater than or equal to</a:t>
                      </a:r>
                      <a:endParaRPr lang="en-US" sz="2900"/>
                    </a:p>
                  </a:txBody>
                  <a:tcPr marL="74918" marR="74918" marT="41013" marB="41013"/>
                </a:tc>
                <a:extLst>
                  <a:ext uri="{0D108BD9-81ED-4DB2-BD59-A6C34878D82A}">
                    <a16:rowId xmlns:a16="http://schemas.microsoft.com/office/drawing/2014/main" val="1102403648"/>
                  </a:ext>
                </a:extLst>
              </a:tr>
              <a:tr h="552311">
                <a:tc>
                  <a:txBody>
                    <a:bodyPr/>
                    <a:lstStyle/>
                    <a:p>
                      <a:r>
                        <a:rPr lang="en-US" sz="2900"/>
                        <a:t>&lt;=</a:t>
                      </a:r>
                    </a:p>
                  </a:txBody>
                  <a:tcPr marL="74918" marR="74918" marT="41013" marB="41013"/>
                </a:tc>
                <a:tc>
                  <a:txBody>
                    <a:bodyPr/>
                    <a:lstStyle/>
                    <a:p>
                      <a:r>
                        <a:rPr lang="en-US" sz="2900" u="none" strike="noStrike" kern="1200" baseline="0"/>
                        <a:t>Less than or equal to</a:t>
                      </a:r>
                      <a:endParaRPr lang="en-US" sz="2900"/>
                    </a:p>
                  </a:txBody>
                  <a:tcPr marL="74918" marR="74918" marT="41013" marB="41013"/>
                </a:tc>
                <a:extLst>
                  <a:ext uri="{0D108BD9-81ED-4DB2-BD59-A6C34878D82A}">
                    <a16:rowId xmlns:a16="http://schemas.microsoft.com/office/drawing/2014/main" val="4156300762"/>
                  </a:ext>
                </a:extLst>
              </a:tr>
              <a:tr h="552311">
                <a:tc>
                  <a:txBody>
                    <a:bodyPr/>
                    <a:lstStyle/>
                    <a:p>
                      <a:r>
                        <a:rPr lang="en-US" sz="2900"/>
                        <a:t>==</a:t>
                      </a:r>
                    </a:p>
                  </a:txBody>
                  <a:tcPr marL="74918" marR="74918" marT="41013" marB="41013"/>
                </a:tc>
                <a:tc>
                  <a:txBody>
                    <a:bodyPr/>
                    <a:lstStyle/>
                    <a:p>
                      <a:r>
                        <a:rPr lang="en-US" sz="2900" u="none" strike="noStrike" kern="1200" baseline="0"/>
                        <a:t>Equal to</a:t>
                      </a:r>
                      <a:endParaRPr lang="en-US" sz="2900"/>
                    </a:p>
                  </a:txBody>
                  <a:tcPr marL="74918" marR="74918" marT="41013" marB="41013"/>
                </a:tc>
                <a:extLst>
                  <a:ext uri="{0D108BD9-81ED-4DB2-BD59-A6C34878D82A}">
                    <a16:rowId xmlns:a16="http://schemas.microsoft.com/office/drawing/2014/main" val="4221498401"/>
                  </a:ext>
                </a:extLst>
              </a:tr>
              <a:tr h="552311">
                <a:tc>
                  <a:txBody>
                    <a:bodyPr/>
                    <a:lstStyle/>
                    <a:p>
                      <a:r>
                        <a:rPr lang="en-US" sz="2900"/>
                        <a:t>!=</a:t>
                      </a:r>
                    </a:p>
                  </a:txBody>
                  <a:tcPr marL="74918" marR="74918" marT="41013" marB="41013"/>
                </a:tc>
                <a:tc>
                  <a:txBody>
                    <a:bodyPr/>
                    <a:lstStyle/>
                    <a:p>
                      <a:r>
                        <a:rPr lang="en-US" sz="2900" u="none" strike="noStrike" kern="1200" baseline="0"/>
                        <a:t>Not equal to</a:t>
                      </a:r>
                      <a:endParaRPr lang="en-US" sz="2900"/>
                    </a:p>
                  </a:txBody>
                  <a:tcPr marL="74918" marR="74918" marT="41013" marB="41013"/>
                </a:tc>
                <a:extLst>
                  <a:ext uri="{0D108BD9-81ED-4DB2-BD59-A6C34878D82A}">
                    <a16:rowId xmlns:a16="http://schemas.microsoft.com/office/drawing/2014/main" val="1998067903"/>
                  </a:ext>
                </a:extLst>
              </a:tr>
            </a:tbl>
          </a:graphicData>
        </a:graphic>
      </p:graphicFrame>
    </p:spTree>
    <p:extLst>
      <p:ext uri="{BB962C8B-B14F-4D97-AF65-F5344CB8AC3E}">
        <p14:creationId xmlns:p14="http://schemas.microsoft.com/office/powerpoint/2010/main" val="20394114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1592</Words>
  <Application>Microsoft Office PowerPoint</Application>
  <PresentationFormat>Widescreen</PresentationFormat>
  <Paragraphs>159</Paragraphs>
  <Slides>28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Courier10PitchBT-Italic</vt:lpstr>
      <vt:lpstr>Courier10PitchBT-Roman</vt:lpstr>
      <vt:lpstr>Gill Sans MT</vt:lpstr>
      <vt:lpstr>MathematicalPi-One</vt:lpstr>
      <vt:lpstr>Sabon-Italic</vt:lpstr>
      <vt:lpstr>Sabon-Roman</vt:lpstr>
      <vt:lpstr>Gallery</vt:lpstr>
      <vt:lpstr>Decision Structures and Boolean Logic</vt:lpstr>
      <vt:lpstr>Control Structure </vt:lpstr>
      <vt:lpstr>Example (sequence structure)</vt:lpstr>
      <vt:lpstr>Decision Structure</vt:lpstr>
      <vt:lpstr>Flowchart (Decision Structure)</vt:lpstr>
      <vt:lpstr>single alternative decision structure</vt:lpstr>
      <vt:lpstr>Boolean Expressions</vt:lpstr>
      <vt:lpstr>Relational Operators</vt:lpstr>
      <vt:lpstr>Relational operators</vt:lpstr>
      <vt:lpstr>Boolean expressions using relational operators, Task#1</vt:lpstr>
      <vt:lpstr>Using the if Statement, Task#2</vt:lpstr>
      <vt:lpstr>Pseudocode:</vt:lpstr>
      <vt:lpstr>Dual alternative decision structure</vt:lpstr>
      <vt:lpstr>Dual alternative decision structure</vt:lpstr>
      <vt:lpstr>Dual alternative decision structure</vt:lpstr>
      <vt:lpstr>Example</vt:lpstr>
      <vt:lpstr>Indentation in the if-else Statement</vt:lpstr>
      <vt:lpstr>Task # 3: Payroll system</vt:lpstr>
      <vt:lpstr>Algorithm</vt:lpstr>
      <vt:lpstr>Nested Decision Structures</vt:lpstr>
      <vt:lpstr>The if-elif-else Statement</vt:lpstr>
      <vt:lpstr>Task # 4 : Driving License</vt:lpstr>
      <vt:lpstr>Logical Operators</vt:lpstr>
      <vt:lpstr>Task # 5: Book Club Points</vt:lpstr>
      <vt:lpstr>Task # 6: Shipping Charges</vt:lpstr>
      <vt:lpstr>Task # 7: Color Mixer</vt:lpstr>
      <vt:lpstr>Task # 8: Time Calculator</vt:lpstr>
      <vt:lpstr>Lahore Ring road toll plaza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Structures and Boolean Logic</dc:title>
  <dc:creator>Muhammad Asfand Yar</dc:creator>
  <cp:lastModifiedBy>Muhammad Asfand Yar</cp:lastModifiedBy>
  <cp:revision>3</cp:revision>
  <dcterms:created xsi:type="dcterms:W3CDTF">2020-10-14T05:33:44Z</dcterms:created>
  <dcterms:modified xsi:type="dcterms:W3CDTF">2020-10-14T05:42:09Z</dcterms:modified>
</cp:coreProperties>
</file>