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DCDEC-B44A-4A23-8C12-992D76FD4BB5}" v="87" dt="2019-06-29T00:47:51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a Schmaltz" userId="26c1a89c002f6079" providerId="LiveId" clId="{857DCDEC-B44A-4A23-8C12-992D76FD4BB5}"/>
    <pc:docChg chg="custSel addSld modSld sldOrd">
      <pc:chgData name="Chelsea Schmaltz" userId="26c1a89c002f6079" providerId="LiveId" clId="{857DCDEC-B44A-4A23-8C12-992D76FD4BB5}" dt="2019-07-08T18:54:35.485" v="1126" actId="313"/>
      <pc:docMkLst>
        <pc:docMk/>
      </pc:docMkLst>
      <pc:sldChg chg="modSp">
        <pc:chgData name="Chelsea Schmaltz" userId="26c1a89c002f6079" providerId="LiveId" clId="{857DCDEC-B44A-4A23-8C12-992D76FD4BB5}" dt="2019-07-08T18:54:35.485" v="1126" actId="313"/>
        <pc:sldMkLst>
          <pc:docMk/>
          <pc:sldMk cId="3656055247" sldId="258"/>
        </pc:sldMkLst>
        <pc:spChg chg="mod">
          <ac:chgData name="Chelsea Schmaltz" userId="26c1a89c002f6079" providerId="LiveId" clId="{857DCDEC-B44A-4A23-8C12-992D76FD4BB5}" dt="2019-07-08T18:54:35.485" v="1126" actId="313"/>
          <ac:spMkLst>
            <pc:docMk/>
            <pc:sldMk cId="3656055247" sldId="258"/>
            <ac:spMk id="2" creationId="{8A0F44B9-D8A4-4EF6-9346-5D50A1C6C69D}"/>
          </ac:spMkLst>
        </pc:spChg>
        <pc:spChg chg="mod">
          <ac:chgData name="Chelsea Schmaltz" userId="26c1a89c002f6079" providerId="LiveId" clId="{857DCDEC-B44A-4A23-8C12-992D76FD4BB5}" dt="2019-06-28T00:12:25.577" v="920" actId="20577"/>
          <ac:spMkLst>
            <pc:docMk/>
            <pc:sldMk cId="3656055247" sldId="258"/>
            <ac:spMk id="3" creationId="{FE7FCEE6-4D0A-48D7-9D33-3BC022A39BC8}"/>
          </ac:spMkLst>
        </pc:spChg>
      </pc:sldChg>
      <pc:sldChg chg="addSp modSp add">
        <pc:chgData name="Chelsea Schmaltz" userId="26c1a89c002f6079" providerId="LiveId" clId="{857DCDEC-B44A-4A23-8C12-992D76FD4BB5}" dt="2019-06-27T23:08:43.665" v="47" actId="1582"/>
        <pc:sldMkLst>
          <pc:docMk/>
          <pc:sldMk cId="3055935769" sldId="259"/>
        </pc:sldMkLst>
        <pc:spChg chg="mod">
          <ac:chgData name="Chelsea Schmaltz" userId="26c1a89c002f6079" providerId="LiveId" clId="{857DCDEC-B44A-4A23-8C12-992D76FD4BB5}" dt="2019-06-27T23:03:18.172" v="16" actId="20577"/>
          <ac:spMkLst>
            <pc:docMk/>
            <pc:sldMk cId="3055935769" sldId="259"/>
            <ac:spMk id="2" creationId="{A4A568CE-A585-48CC-807F-4F26DC850DB9}"/>
          </ac:spMkLst>
        </pc:spChg>
        <pc:spChg chg="mod">
          <ac:chgData name="Chelsea Schmaltz" userId="26c1a89c002f6079" providerId="LiveId" clId="{857DCDEC-B44A-4A23-8C12-992D76FD4BB5}" dt="2019-06-27T23:03:23.234" v="18" actId="20577"/>
          <ac:spMkLst>
            <pc:docMk/>
            <pc:sldMk cId="3055935769" sldId="259"/>
            <ac:spMk id="3" creationId="{51735912-AB27-4A0A-BFA0-542BEC61B1B4}"/>
          </ac:spMkLst>
        </pc:spChg>
        <pc:spChg chg="add mod">
          <ac:chgData name="Chelsea Schmaltz" userId="26c1a89c002f6079" providerId="LiveId" clId="{857DCDEC-B44A-4A23-8C12-992D76FD4BB5}" dt="2019-06-27T23:08:43.665" v="47" actId="1582"/>
          <ac:spMkLst>
            <pc:docMk/>
            <pc:sldMk cId="3055935769" sldId="259"/>
            <ac:spMk id="5" creationId="{6844F399-BAEF-4195-A03C-090447E0EEFC}"/>
          </ac:spMkLst>
        </pc:spChg>
        <pc:picChg chg="add mod">
          <ac:chgData name="Chelsea Schmaltz" userId="26c1a89c002f6079" providerId="LiveId" clId="{857DCDEC-B44A-4A23-8C12-992D76FD4BB5}" dt="2019-06-27T23:08:25.136" v="44" actId="1076"/>
          <ac:picMkLst>
            <pc:docMk/>
            <pc:sldMk cId="3055935769" sldId="259"/>
            <ac:picMk id="4" creationId="{5495763F-D37B-4C64-99CE-DF1DBC554710}"/>
          </ac:picMkLst>
        </pc:picChg>
      </pc:sldChg>
      <pc:sldChg chg="addSp delSp modSp add">
        <pc:chgData name="Chelsea Schmaltz" userId="26c1a89c002f6079" providerId="LiveId" clId="{857DCDEC-B44A-4A23-8C12-992D76FD4BB5}" dt="2019-06-27T23:06:19.584" v="40" actId="1076"/>
        <pc:sldMkLst>
          <pc:docMk/>
          <pc:sldMk cId="4086938857" sldId="260"/>
        </pc:sldMkLst>
        <pc:spChg chg="mod">
          <ac:chgData name="Chelsea Schmaltz" userId="26c1a89c002f6079" providerId="LiveId" clId="{857DCDEC-B44A-4A23-8C12-992D76FD4BB5}" dt="2019-06-27T23:05:33.455" v="35" actId="20577"/>
          <ac:spMkLst>
            <pc:docMk/>
            <pc:sldMk cId="4086938857" sldId="260"/>
            <ac:spMk id="2" creationId="{91521B0F-D84B-4C10-8E3E-5DCBD6A1A058}"/>
          </ac:spMkLst>
        </pc:spChg>
        <pc:spChg chg="del">
          <ac:chgData name="Chelsea Schmaltz" userId="26c1a89c002f6079" providerId="LiveId" clId="{857DCDEC-B44A-4A23-8C12-992D76FD4BB5}" dt="2019-06-27T23:05:36.308" v="36" actId="478"/>
          <ac:spMkLst>
            <pc:docMk/>
            <pc:sldMk cId="4086938857" sldId="260"/>
            <ac:spMk id="3" creationId="{7AADA674-9F7A-4A17-B9A9-409F52D1F9BC}"/>
          </ac:spMkLst>
        </pc:spChg>
        <pc:picChg chg="add mod modCrop">
          <ac:chgData name="Chelsea Schmaltz" userId="26c1a89c002f6079" providerId="LiveId" clId="{857DCDEC-B44A-4A23-8C12-992D76FD4BB5}" dt="2019-06-27T23:06:19.584" v="40" actId="1076"/>
          <ac:picMkLst>
            <pc:docMk/>
            <pc:sldMk cId="4086938857" sldId="260"/>
            <ac:picMk id="4" creationId="{BE9423F1-6703-4F6A-B603-0DF2A59CFAB5}"/>
          </ac:picMkLst>
        </pc:picChg>
      </pc:sldChg>
      <pc:sldChg chg="addSp modSp add">
        <pc:chgData name="Chelsea Schmaltz" userId="26c1a89c002f6079" providerId="LiveId" clId="{857DCDEC-B44A-4A23-8C12-992D76FD4BB5}" dt="2019-06-27T23:11:18.280" v="131" actId="1035"/>
        <pc:sldMkLst>
          <pc:docMk/>
          <pc:sldMk cId="3947981774" sldId="261"/>
        </pc:sldMkLst>
        <pc:spChg chg="mod">
          <ac:chgData name="Chelsea Schmaltz" userId="26c1a89c002f6079" providerId="LiveId" clId="{857DCDEC-B44A-4A23-8C12-992D76FD4BB5}" dt="2019-06-27T23:11:03.532" v="123" actId="20577"/>
          <ac:spMkLst>
            <pc:docMk/>
            <pc:sldMk cId="3947981774" sldId="261"/>
            <ac:spMk id="2" creationId="{A92472FD-11FA-4275-9F29-4ED67BA42EBD}"/>
          </ac:spMkLst>
        </pc:spChg>
        <pc:spChg chg="add mod">
          <ac:chgData name="Chelsea Schmaltz" userId="26c1a89c002f6079" providerId="LiveId" clId="{857DCDEC-B44A-4A23-8C12-992D76FD4BB5}" dt="2019-06-27T23:11:18.280" v="131" actId="1035"/>
          <ac:spMkLst>
            <pc:docMk/>
            <pc:sldMk cId="3947981774" sldId="261"/>
            <ac:spMk id="4" creationId="{1D5C9677-C77F-4AF4-83CF-52B2576401A5}"/>
          </ac:spMkLst>
        </pc:spChg>
        <pc:picChg chg="add mod">
          <ac:chgData name="Chelsea Schmaltz" userId="26c1a89c002f6079" providerId="LiveId" clId="{857DCDEC-B44A-4A23-8C12-992D76FD4BB5}" dt="2019-06-27T23:11:11.703" v="126" actId="1076"/>
          <ac:picMkLst>
            <pc:docMk/>
            <pc:sldMk cId="3947981774" sldId="261"/>
            <ac:picMk id="3" creationId="{F6002774-97C2-4A33-BFD6-CB7767BE7A21}"/>
          </ac:picMkLst>
        </pc:picChg>
      </pc:sldChg>
      <pc:sldChg chg="addSp modSp add">
        <pc:chgData name="Chelsea Schmaltz" userId="26c1a89c002f6079" providerId="LiveId" clId="{857DCDEC-B44A-4A23-8C12-992D76FD4BB5}" dt="2019-06-27T23:11:08.362" v="125" actId="1076"/>
        <pc:sldMkLst>
          <pc:docMk/>
          <pc:sldMk cId="3860424915" sldId="262"/>
        </pc:sldMkLst>
        <pc:spChg chg="mod">
          <ac:chgData name="Chelsea Schmaltz" userId="26c1a89c002f6079" providerId="LiveId" clId="{857DCDEC-B44A-4A23-8C12-992D76FD4BB5}" dt="2019-06-27T23:10:58.645" v="114" actId="20577"/>
          <ac:spMkLst>
            <pc:docMk/>
            <pc:sldMk cId="3860424915" sldId="262"/>
            <ac:spMk id="2" creationId="{0D78090C-A008-4A2E-8B2E-83EF535B7BF0}"/>
          </ac:spMkLst>
        </pc:spChg>
        <pc:picChg chg="add mod">
          <ac:chgData name="Chelsea Schmaltz" userId="26c1a89c002f6079" providerId="LiveId" clId="{857DCDEC-B44A-4A23-8C12-992D76FD4BB5}" dt="2019-06-27T23:11:08.362" v="125" actId="1076"/>
          <ac:picMkLst>
            <pc:docMk/>
            <pc:sldMk cId="3860424915" sldId="262"/>
            <ac:picMk id="3" creationId="{15F638D2-1E3E-4D6A-B16C-9A8A8954A93F}"/>
          </ac:picMkLst>
        </pc:picChg>
      </pc:sldChg>
      <pc:sldChg chg="addSp modSp add">
        <pc:chgData name="Chelsea Schmaltz" userId="26c1a89c002f6079" providerId="LiveId" clId="{857DCDEC-B44A-4A23-8C12-992D76FD4BB5}" dt="2019-06-27T23:14:56.504" v="169" actId="1037"/>
        <pc:sldMkLst>
          <pc:docMk/>
          <pc:sldMk cId="3402765799" sldId="263"/>
        </pc:sldMkLst>
        <pc:spChg chg="mod">
          <ac:chgData name="Chelsea Schmaltz" userId="26c1a89c002f6079" providerId="LiveId" clId="{857DCDEC-B44A-4A23-8C12-992D76FD4BB5}" dt="2019-06-27T23:14:03.083" v="151" actId="20577"/>
          <ac:spMkLst>
            <pc:docMk/>
            <pc:sldMk cId="3402765799" sldId="263"/>
            <ac:spMk id="2" creationId="{A9BE0E83-5DAE-4F5A-8837-BDB238010CF0}"/>
          </ac:spMkLst>
        </pc:spChg>
        <pc:spChg chg="add mod">
          <ac:chgData name="Chelsea Schmaltz" userId="26c1a89c002f6079" providerId="LiveId" clId="{857DCDEC-B44A-4A23-8C12-992D76FD4BB5}" dt="2019-06-27T23:14:56.504" v="169" actId="1037"/>
          <ac:spMkLst>
            <pc:docMk/>
            <pc:sldMk cId="3402765799" sldId="263"/>
            <ac:spMk id="4" creationId="{200E550C-D5F6-4CA4-B242-AB08E2004126}"/>
          </ac:spMkLst>
        </pc:spChg>
        <pc:picChg chg="add mod">
          <ac:chgData name="Chelsea Schmaltz" userId="26c1a89c002f6079" providerId="LiveId" clId="{857DCDEC-B44A-4A23-8C12-992D76FD4BB5}" dt="2019-06-27T23:14:28.528" v="153" actId="1076"/>
          <ac:picMkLst>
            <pc:docMk/>
            <pc:sldMk cId="3402765799" sldId="263"/>
            <ac:picMk id="3" creationId="{7631560C-2C36-4F2E-BB07-1ACB3E58C2BD}"/>
          </ac:picMkLst>
        </pc:picChg>
      </pc:sldChg>
      <pc:sldChg chg="addSp modSp add">
        <pc:chgData name="Chelsea Schmaltz" userId="26c1a89c002f6079" providerId="LiveId" clId="{857DCDEC-B44A-4A23-8C12-992D76FD4BB5}" dt="2019-06-27T23:15:49.089" v="205" actId="1076"/>
        <pc:sldMkLst>
          <pc:docMk/>
          <pc:sldMk cId="936395199" sldId="264"/>
        </pc:sldMkLst>
        <pc:spChg chg="mod">
          <ac:chgData name="Chelsea Schmaltz" userId="26c1a89c002f6079" providerId="LiveId" clId="{857DCDEC-B44A-4A23-8C12-992D76FD4BB5}" dt="2019-06-27T23:15:44.797" v="203" actId="20577"/>
          <ac:spMkLst>
            <pc:docMk/>
            <pc:sldMk cId="936395199" sldId="264"/>
            <ac:spMk id="2" creationId="{C65EE629-F6DE-47E6-910F-A2773AB2CCD0}"/>
          </ac:spMkLst>
        </pc:spChg>
        <pc:picChg chg="add mod">
          <ac:chgData name="Chelsea Schmaltz" userId="26c1a89c002f6079" providerId="LiveId" clId="{857DCDEC-B44A-4A23-8C12-992D76FD4BB5}" dt="2019-06-27T23:15:49.089" v="205" actId="1076"/>
          <ac:picMkLst>
            <pc:docMk/>
            <pc:sldMk cId="936395199" sldId="264"/>
            <ac:picMk id="3" creationId="{C49F53E6-03A0-4600-B1A4-B4E129861A5B}"/>
          </ac:picMkLst>
        </pc:picChg>
      </pc:sldChg>
      <pc:sldChg chg="addSp delSp modSp add">
        <pc:chgData name="Chelsea Schmaltz" userId="26c1a89c002f6079" providerId="LiveId" clId="{857DCDEC-B44A-4A23-8C12-992D76FD4BB5}" dt="2019-06-27T23:38:34.210" v="455" actId="20577"/>
        <pc:sldMkLst>
          <pc:docMk/>
          <pc:sldMk cId="4111996022" sldId="265"/>
        </pc:sldMkLst>
        <pc:spChg chg="mod">
          <ac:chgData name="Chelsea Schmaltz" userId="26c1a89c002f6079" providerId="LiveId" clId="{857DCDEC-B44A-4A23-8C12-992D76FD4BB5}" dt="2019-06-27T23:38:34.210" v="455" actId="20577"/>
          <ac:spMkLst>
            <pc:docMk/>
            <pc:sldMk cId="4111996022" sldId="265"/>
            <ac:spMk id="2" creationId="{CBE46671-22C3-4BFE-8076-55F84CF414FF}"/>
          </ac:spMkLst>
        </pc:spChg>
        <pc:picChg chg="add del mod">
          <ac:chgData name="Chelsea Schmaltz" userId="26c1a89c002f6079" providerId="LiveId" clId="{857DCDEC-B44A-4A23-8C12-992D76FD4BB5}" dt="2019-06-27T23:17:41.892" v="231" actId="478"/>
          <ac:picMkLst>
            <pc:docMk/>
            <pc:sldMk cId="4111996022" sldId="265"/>
            <ac:picMk id="3" creationId="{10CBDE64-ECCB-4CB9-9E22-496C298B2AE9}"/>
          </ac:picMkLst>
        </pc:picChg>
        <pc:picChg chg="add mod">
          <ac:chgData name="Chelsea Schmaltz" userId="26c1a89c002f6079" providerId="LiveId" clId="{857DCDEC-B44A-4A23-8C12-992D76FD4BB5}" dt="2019-06-27T23:17:45.588" v="233" actId="1076"/>
          <ac:picMkLst>
            <pc:docMk/>
            <pc:sldMk cId="4111996022" sldId="265"/>
            <ac:picMk id="4" creationId="{6CCEFF71-D249-4604-9C4D-D22395541122}"/>
          </ac:picMkLst>
        </pc:picChg>
      </pc:sldChg>
      <pc:sldChg chg="addSp modSp add">
        <pc:chgData name="Chelsea Schmaltz" userId="26c1a89c002f6079" providerId="LiveId" clId="{857DCDEC-B44A-4A23-8C12-992D76FD4BB5}" dt="2019-06-27T23:38:40.296" v="470" actId="20577"/>
        <pc:sldMkLst>
          <pc:docMk/>
          <pc:sldMk cId="2312385067" sldId="266"/>
        </pc:sldMkLst>
        <pc:spChg chg="mod">
          <ac:chgData name="Chelsea Schmaltz" userId="26c1a89c002f6079" providerId="LiveId" clId="{857DCDEC-B44A-4A23-8C12-992D76FD4BB5}" dt="2019-06-27T23:38:40.296" v="470" actId="20577"/>
          <ac:spMkLst>
            <pc:docMk/>
            <pc:sldMk cId="2312385067" sldId="266"/>
            <ac:spMk id="2" creationId="{838168A4-D0B9-4679-A24E-E9095AD76D0A}"/>
          </ac:spMkLst>
        </pc:spChg>
        <pc:picChg chg="add mod">
          <ac:chgData name="Chelsea Schmaltz" userId="26c1a89c002f6079" providerId="LiveId" clId="{857DCDEC-B44A-4A23-8C12-992D76FD4BB5}" dt="2019-06-27T23:27:11.291" v="258" actId="1076"/>
          <ac:picMkLst>
            <pc:docMk/>
            <pc:sldMk cId="2312385067" sldId="266"/>
            <ac:picMk id="3" creationId="{4BB50160-383E-4BE5-8E17-586DDA9335A2}"/>
          </ac:picMkLst>
        </pc:picChg>
      </pc:sldChg>
      <pc:sldChg chg="addSp modSp add">
        <pc:chgData name="Chelsea Schmaltz" userId="26c1a89c002f6079" providerId="LiveId" clId="{857DCDEC-B44A-4A23-8C12-992D76FD4BB5}" dt="2019-06-27T23:56:01.306" v="808" actId="20577"/>
        <pc:sldMkLst>
          <pc:docMk/>
          <pc:sldMk cId="3231705932" sldId="267"/>
        </pc:sldMkLst>
        <pc:spChg chg="mod">
          <ac:chgData name="Chelsea Schmaltz" userId="26c1a89c002f6079" providerId="LiveId" clId="{857DCDEC-B44A-4A23-8C12-992D76FD4BB5}" dt="2019-06-27T23:56:01.306" v="808" actId="20577"/>
          <ac:spMkLst>
            <pc:docMk/>
            <pc:sldMk cId="3231705932" sldId="267"/>
            <ac:spMk id="2" creationId="{97DB2B72-59A3-44BC-8264-867E94CCA5B1}"/>
          </ac:spMkLst>
        </pc:spChg>
        <pc:picChg chg="add mod">
          <ac:chgData name="Chelsea Schmaltz" userId="26c1a89c002f6079" providerId="LiveId" clId="{857DCDEC-B44A-4A23-8C12-992D76FD4BB5}" dt="2019-06-27T23:27:49.385" v="284" actId="1076"/>
          <ac:picMkLst>
            <pc:docMk/>
            <pc:sldMk cId="3231705932" sldId="267"/>
            <ac:picMk id="3" creationId="{2E1B30BD-8BBF-4808-9423-98E9A68C0F1A}"/>
          </ac:picMkLst>
        </pc:picChg>
      </pc:sldChg>
      <pc:sldChg chg="addSp delSp modSp add">
        <pc:chgData name="Chelsea Schmaltz" userId="26c1a89c002f6079" providerId="LiveId" clId="{857DCDEC-B44A-4A23-8C12-992D76FD4BB5}" dt="2019-06-27T23:37:27.674" v="439" actId="14100"/>
        <pc:sldMkLst>
          <pc:docMk/>
          <pc:sldMk cId="368894099" sldId="268"/>
        </pc:sldMkLst>
        <pc:spChg chg="mod">
          <ac:chgData name="Chelsea Schmaltz" userId="26c1a89c002f6079" providerId="LiveId" clId="{857DCDEC-B44A-4A23-8C12-992D76FD4BB5}" dt="2019-06-27T23:30:03.821" v="306" actId="20577"/>
          <ac:spMkLst>
            <pc:docMk/>
            <pc:sldMk cId="368894099" sldId="268"/>
            <ac:spMk id="2" creationId="{487412A1-1330-4C0A-8CF2-0D6DB2E3FADB}"/>
          </ac:spMkLst>
        </pc:spChg>
        <pc:spChg chg="add mod">
          <ac:chgData name="Chelsea Schmaltz" userId="26c1a89c002f6079" providerId="LiveId" clId="{857DCDEC-B44A-4A23-8C12-992D76FD4BB5}" dt="2019-06-27T23:37:27.674" v="439" actId="14100"/>
          <ac:spMkLst>
            <pc:docMk/>
            <pc:sldMk cId="368894099" sldId="268"/>
            <ac:spMk id="5" creationId="{13DAE40E-F395-4F9C-BA2A-F431307D692D}"/>
          </ac:spMkLst>
        </pc:spChg>
        <pc:picChg chg="add del mod">
          <ac:chgData name="Chelsea Schmaltz" userId="26c1a89c002f6079" providerId="LiveId" clId="{857DCDEC-B44A-4A23-8C12-992D76FD4BB5}" dt="2019-06-27T23:34:39.994" v="424" actId="478"/>
          <ac:picMkLst>
            <pc:docMk/>
            <pc:sldMk cId="368894099" sldId="268"/>
            <ac:picMk id="3" creationId="{79B2106D-CEE7-4379-B448-03EAA1BB8F2F}"/>
          </ac:picMkLst>
        </pc:picChg>
        <pc:picChg chg="add del mod">
          <ac:chgData name="Chelsea Schmaltz" userId="26c1a89c002f6079" providerId="LiveId" clId="{857DCDEC-B44A-4A23-8C12-992D76FD4BB5}" dt="2019-06-27T23:37:07.690" v="432" actId="478"/>
          <ac:picMkLst>
            <pc:docMk/>
            <pc:sldMk cId="368894099" sldId="268"/>
            <ac:picMk id="4" creationId="{E307CD90-705B-4565-ACD1-6C4C8F46F5C9}"/>
          </ac:picMkLst>
        </pc:picChg>
        <pc:picChg chg="add mod ord">
          <ac:chgData name="Chelsea Schmaltz" userId="26c1a89c002f6079" providerId="LiveId" clId="{857DCDEC-B44A-4A23-8C12-992D76FD4BB5}" dt="2019-06-27T23:37:16.702" v="436" actId="167"/>
          <ac:picMkLst>
            <pc:docMk/>
            <pc:sldMk cId="368894099" sldId="268"/>
            <ac:picMk id="6" creationId="{4AAE7A11-BC4D-44B3-B039-2D621506C110}"/>
          </ac:picMkLst>
        </pc:picChg>
      </pc:sldChg>
      <pc:sldChg chg="addSp modSp add">
        <pc:chgData name="Chelsea Schmaltz" userId="26c1a89c002f6079" providerId="LiveId" clId="{857DCDEC-B44A-4A23-8C12-992D76FD4BB5}" dt="2019-06-27T23:39:03.324" v="494" actId="1076"/>
        <pc:sldMkLst>
          <pc:docMk/>
          <pc:sldMk cId="3516057243" sldId="269"/>
        </pc:sldMkLst>
        <pc:spChg chg="mod">
          <ac:chgData name="Chelsea Schmaltz" userId="26c1a89c002f6079" providerId="LiveId" clId="{857DCDEC-B44A-4A23-8C12-992D76FD4BB5}" dt="2019-06-27T23:38:49.080" v="492" actId="20577"/>
          <ac:spMkLst>
            <pc:docMk/>
            <pc:sldMk cId="3516057243" sldId="269"/>
            <ac:spMk id="2" creationId="{D730C01C-6E53-4E5A-BA31-0F258DBCB0C1}"/>
          </ac:spMkLst>
        </pc:spChg>
        <pc:picChg chg="add mod">
          <ac:chgData name="Chelsea Schmaltz" userId="26c1a89c002f6079" providerId="LiveId" clId="{857DCDEC-B44A-4A23-8C12-992D76FD4BB5}" dt="2019-06-27T23:39:03.324" v="494" actId="1076"/>
          <ac:picMkLst>
            <pc:docMk/>
            <pc:sldMk cId="3516057243" sldId="269"/>
            <ac:picMk id="3" creationId="{76D38B91-FD96-435A-B18E-A7474D4704BA}"/>
          </ac:picMkLst>
        </pc:picChg>
      </pc:sldChg>
      <pc:sldChg chg="addSp modSp add">
        <pc:chgData name="Chelsea Schmaltz" userId="26c1a89c002f6079" providerId="LiveId" clId="{857DCDEC-B44A-4A23-8C12-992D76FD4BB5}" dt="2019-06-27T23:39:34.715" v="519" actId="1076"/>
        <pc:sldMkLst>
          <pc:docMk/>
          <pc:sldMk cId="2997965565" sldId="270"/>
        </pc:sldMkLst>
        <pc:spChg chg="mod">
          <ac:chgData name="Chelsea Schmaltz" userId="26c1a89c002f6079" providerId="LiveId" clId="{857DCDEC-B44A-4A23-8C12-992D76FD4BB5}" dt="2019-06-27T23:39:30.937" v="517" actId="20577"/>
          <ac:spMkLst>
            <pc:docMk/>
            <pc:sldMk cId="2997965565" sldId="270"/>
            <ac:spMk id="2" creationId="{9434E8AF-DC2C-4EF1-9166-B34A7E3650C0}"/>
          </ac:spMkLst>
        </pc:spChg>
        <pc:picChg chg="add mod">
          <ac:chgData name="Chelsea Schmaltz" userId="26c1a89c002f6079" providerId="LiveId" clId="{857DCDEC-B44A-4A23-8C12-992D76FD4BB5}" dt="2019-06-27T23:39:34.715" v="519" actId="1076"/>
          <ac:picMkLst>
            <pc:docMk/>
            <pc:sldMk cId="2997965565" sldId="270"/>
            <ac:picMk id="3" creationId="{3173B980-0E68-48CA-B039-B7C866EEA351}"/>
          </ac:picMkLst>
        </pc:picChg>
      </pc:sldChg>
      <pc:sldChg chg="addSp modSp add">
        <pc:chgData name="Chelsea Schmaltz" userId="26c1a89c002f6079" providerId="LiveId" clId="{857DCDEC-B44A-4A23-8C12-992D76FD4BB5}" dt="2019-06-27T23:44:20.229" v="681" actId="20577"/>
        <pc:sldMkLst>
          <pc:docMk/>
          <pc:sldMk cId="1012568808" sldId="271"/>
        </pc:sldMkLst>
        <pc:spChg chg="mod">
          <ac:chgData name="Chelsea Schmaltz" userId="26c1a89c002f6079" providerId="LiveId" clId="{857DCDEC-B44A-4A23-8C12-992D76FD4BB5}" dt="2019-06-27T23:40:24.851" v="542" actId="20577"/>
          <ac:spMkLst>
            <pc:docMk/>
            <pc:sldMk cId="1012568808" sldId="271"/>
            <ac:spMk id="2" creationId="{276818A5-D641-4395-B44F-046C218B623C}"/>
          </ac:spMkLst>
        </pc:spChg>
        <pc:spChg chg="add mod">
          <ac:chgData name="Chelsea Schmaltz" userId="26c1a89c002f6079" providerId="LiveId" clId="{857DCDEC-B44A-4A23-8C12-992D76FD4BB5}" dt="2019-06-27T23:44:20.229" v="681" actId="20577"/>
          <ac:spMkLst>
            <pc:docMk/>
            <pc:sldMk cId="1012568808" sldId="271"/>
            <ac:spMk id="4" creationId="{1FA7B1B9-A574-4003-A620-5763058CF033}"/>
          </ac:spMkLst>
        </pc:spChg>
        <pc:picChg chg="add mod">
          <ac:chgData name="Chelsea Schmaltz" userId="26c1a89c002f6079" providerId="LiveId" clId="{857DCDEC-B44A-4A23-8C12-992D76FD4BB5}" dt="2019-06-27T23:40:28.770" v="544" actId="1076"/>
          <ac:picMkLst>
            <pc:docMk/>
            <pc:sldMk cId="1012568808" sldId="271"/>
            <ac:picMk id="3" creationId="{A1210939-329F-4507-9801-95D3AA1C9C5D}"/>
          </ac:picMkLst>
        </pc:picChg>
      </pc:sldChg>
      <pc:sldChg chg="addSp delSp modSp add ord">
        <pc:chgData name="Chelsea Schmaltz" userId="26c1a89c002f6079" providerId="LiveId" clId="{857DCDEC-B44A-4A23-8C12-992D76FD4BB5}" dt="2019-06-28T00:02:17.228" v="851" actId="1076"/>
        <pc:sldMkLst>
          <pc:docMk/>
          <pc:sldMk cId="1676502229" sldId="272"/>
        </pc:sldMkLst>
        <pc:spChg chg="mod">
          <ac:chgData name="Chelsea Schmaltz" userId="26c1a89c002f6079" providerId="LiveId" clId="{857DCDEC-B44A-4A23-8C12-992D76FD4BB5}" dt="2019-06-27T23:41:05.058" v="573" actId="20577"/>
          <ac:spMkLst>
            <pc:docMk/>
            <pc:sldMk cId="1676502229" sldId="272"/>
            <ac:spMk id="2" creationId="{36A531E2-CAAC-44FD-AB16-71ED570C5585}"/>
          </ac:spMkLst>
        </pc:spChg>
        <pc:spChg chg="add del">
          <ac:chgData name="Chelsea Schmaltz" userId="26c1a89c002f6079" providerId="LiveId" clId="{857DCDEC-B44A-4A23-8C12-992D76FD4BB5}" dt="2019-06-28T00:02:03.176" v="849" actId="478"/>
          <ac:spMkLst>
            <pc:docMk/>
            <pc:sldMk cId="1676502229" sldId="272"/>
            <ac:spMk id="4" creationId="{7CEBE7E1-5AC7-4C0F-8A74-7ACAB6554E1D}"/>
          </ac:spMkLst>
        </pc:spChg>
        <pc:picChg chg="add del mod">
          <ac:chgData name="Chelsea Schmaltz" userId="26c1a89c002f6079" providerId="LiveId" clId="{857DCDEC-B44A-4A23-8C12-992D76FD4BB5}" dt="2019-06-28T00:02:00.336" v="847" actId="478"/>
          <ac:picMkLst>
            <pc:docMk/>
            <pc:sldMk cId="1676502229" sldId="272"/>
            <ac:picMk id="3" creationId="{C7DD3248-CCFA-4830-942E-4420F54855CE}"/>
          </ac:picMkLst>
        </pc:picChg>
        <pc:picChg chg="add mod">
          <ac:chgData name="Chelsea Schmaltz" userId="26c1a89c002f6079" providerId="LiveId" clId="{857DCDEC-B44A-4A23-8C12-992D76FD4BB5}" dt="2019-06-28T00:02:17.228" v="851" actId="1076"/>
          <ac:picMkLst>
            <pc:docMk/>
            <pc:sldMk cId="1676502229" sldId="272"/>
            <ac:picMk id="5" creationId="{96ADF0E8-8BDC-4AD6-AF34-BE2FC6325530}"/>
          </ac:picMkLst>
        </pc:picChg>
      </pc:sldChg>
      <pc:sldChg chg="addSp delSp modSp add">
        <pc:chgData name="Chelsea Schmaltz" userId="26c1a89c002f6079" providerId="LiveId" clId="{857DCDEC-B44A-4A23-8C12-992D76FD4BB5}" dt="2019-06-27T23:43:52.004" v="656" actId="1582"/>
        <pc:sldMkLst>
          <pc:docMk/>
          <pc:sldMk cId="4018798042" sldId="273"/>
        </pc:sldMkLst>
        <pc:spChg chg="mod">
          <ac:chgData name="Chelsea Schmaltz" userId="26c1a89c002f6079" providerId="LiveId" clId="{857DCDEC-B44A-4A23-8C12-992D76FD4BB5}" dt="2019-06-27T23:43:18.810" v="649" actId="20577"/>
          <ac:spMkLst>
            <pc:docMk/>
            <pc:sldMk cId="4018798042" sldId="273"/>
            <ac:spMk id="2" creationId="{A94D2121-0C8D-423D-8612-80E0C3AD58A0}"/>
          </ac:spMkLst>
        </pc:spChg>
        <pc:spChg chg="add del">
          <ac:chgData name="Chelsea Schmaltz" userId="26c1a89c002f6079" providerId="LiveId" clId="{857DCDEC-B44A-4A23-8C12-992D76FD4BB5}" dt="2019-06-27T23:43:24.412" v="651" actId="478"/>
          <ac:spMkLst>
            <pc:docMk/>
            <pc:sldMk cId="4018798042" sldId="273"/>
            <ac:spMk id="3" creationId="{DD7253C0-4F4E-4CF2-9156-01D66BC02C39}"/>
          </ac:spMkLst>
        </pc:spChg>
        <pc:spChg chg="add mod">
          <ac:chgData name="Chelsea Schmaltz" userId="26c1a89c002f6079" providerId="LiveId" clId="{857DCDEC-B44A-4A23-8C12-992D76FD4BB5}" dt="2019-06-27T23:43:52.004" v="656" actId="1582"/>
          <ac:spMkLst>
            <pc:docMk/>
            <pc:sldMk cId="4018798042" sldId="273"/>
            <ac:spMk id="5" creationId="{CF3CBE3C-B142-41C2-9B65-CA73EBE25EFE}"/>
          </ac:spMkLst>
        </pc:spChg>
        <pc:picChg chg="add mod">
          <ac:chgData name="Chelsea Schmaltz" userId="26c1a89c002f6079" providerId="LiveId" clId="{857DCDEC-B44A-4A23-8C12-992D76FD4BB5}" dt="2019-06-27T23:43:36.864" v="653" actId="1076"/>
          <ac:picMkLst>
            <pc:docMk/>
            <pc:sldMk cId="4018798042" sldId="273"/>
            <ac:picMk id="4" creationId="{6F78B9DC-6EA3-4B7E-A847-1FFA4E0595CA}"/>
          </ac:picMkLst>
        </pc:picChg>
      </pc:sldChg>
      <pc:sldChg chg="addSp delSp modSp add">
        <pc:chgData name="Chelsea Schmaltz" userId="26c1a89c002f6079" providerId="LiveId" clId="{857DCDEC-B44A-4A23-8C12-992D76FD4BB5}" dt="2019-06-27T23:45:28.825" v="711" actId="1076"/>
        <pc:sldMkLst>
          <pc:docMk/>
          <pc:sldMk cId="672607377" sldId="274"/>
        </pc:sldMkLst>
        <pc:spChg chg="mod">
          <ac:chgData name="Chelsea Schmaltz" userId="26c1a89c002f6079" providerId="LiveId" clId="{857DCDEC-B44A-4A23-8C12-992D76FD4BB5}" dt="2019-06-27T23:45:13.524" v="707" actId="20577"/>
          <ac:spMkLst>
            <pc:docMk/>
            <pc:sldMk cId="672607377" sldId="274"/>
            <ac:spMk id="2" creationId="{85C89EAF-E5F2-4C98-87F2-50043079DAC3}"/>
          </ac:spMkLst>
        </pc:spChg>
        <pc:spChg chg="add del">
          <ac:chgData name="Chelsea Schmaltz" userId="26c1a89c002f6079" providerId="LiveId" clId="{857DCDEC-B44A-4A23-8C12-992D76FD4BB5}" dt="2019-06-27T23:45:16.872" v="709" actId="478"/>
          <ac:spMkLst>
            <pc:docMk/>
            <pc:sldMk cId="672607377" sldId="274"/>
            <ac:spMk id="3" creationId="{F6104BE3-5F6B-49D0-8F0A-87F1B4D2B2CB}"/>
          </ac:spMkLst>
        </pc:spChg>
        <pc:picChg chg="add mod">
          <ac:chgData name="Chelsea Schmaltz" userId="26c1a89c002f6079" providerId="LiveId" clId="{857DCDEC-B44A-4A23-8C12-992D76FD4BB5}" dt="2019-06-27T23:45:28.825" v="711" actId="1076"/>
          <ac:picMkLst>
            <pc:docMk/>
            <pc:sldMk cId="672607377" sldId="274"/>
            <ac:picMk id="4" creationId="{8D78FACC-43BA-4144-ADB7-56F789113433}"/>
          </ac:picMkLst>
        </pc:picChg>
      </pc:sldChg>
      <pc:sldChg chg="addSp delSp modSp add">
        <pc:chgData name="Chelsea Schmaltz" userId="26c1a89c002f6079" providerId="LiveId" clId="{857DCDEC-B44A-4A23-8C12-992D76FD4BB5}" dt="2019-06-27T23:51:14.775" v="772" actId="20577"/>
        <pc:sldMkLst>
          <pc:docMk/>
          <pc:sldMk cId="692716289" sldId="275"/>
        </pc:sldMkLst>
        <pc:spChg chg="mod">
          <ac:chgData name="Chelsea Schmaltz" userId="26c1a89c002f6079" providerId="LiveId" clId="{857DCDEC-B44A-4A23-8C12-992D76FD4BB5}" dt="2019-06-27T23:51:14.775" v="772" actId="20577"/>
          <ac:spMkLst>
            <pc:docMk/>
            <pc:sldMk cId="692716289" sldId="275"/>
            <ac:spMk id="2" creationId="{E1E87B92-E3D3-45E3-A41A-BF8B8659D787}"/>
          </ac:spMkLst>
        </pc:spChg>
        <pc:spChg chg="add del">
          <ac:chgData name="Chelsea Schmaltz" userId="26c1a89c002f6079" providerId="LiveId" clId="{857DCDEC-B44A-4A23-8C12-992D76FD4BB5}" dt="2019-06-27T23:48:53.450" v="738" actId="478"/>
          <ac:spMkLst>
            <pc:docMk/>
            <pc:sldMk cId="692716289" sldId="275"/>
            <ac:spMk id="3" creationId="{25E7CED6-9C1E-4794-B0E7-BD975802A953}"/>
          </ac:spMkLst>
        </pc:spChg>
        <pc:spChg chg="add mod">
          <ac:chgData name="Chelsea Schmaltz" userId="26c1a89c002f6079" providerId="LiveId" clId="{857DCDEC-B44A-4A23-8C12-992D76FD4BB5}" dt="2019-06-27T23:49:36.864" v="743" actId="1582"/>
          <ac:spMkLst>
            <pc:docMk/>
            <pc:sldMk cId="692716289" sldId="275"/>
            <ac:spMk id="5" creationId="{8BB0CD30-9001-4CBB-8DFA-53695C0056E4}"/>
          </ac:spMkLst>
        </pc:spChg>
        <pc:spChg chg="add mod">
          <ac:chgData name="Chelsea Schmaltz" userId="26c1a89c002f6079" providerId="LiveId" clId="{857DCDEC-B44A-4A23-8C12-992D76FD4BB5}" dt="2019-06-27T23:49:55.837" v="746" actId="14100"/>
          <ac:spMkLst>
            <pc:docMk/>
            <pc:sldMk cId="692716289" sldId="275"/>
            <ac:spMk id="6" creationId="{45A24E1D-20FB-40F5-B110-D1FA1C1C021D}"/>
          </ac:spMkLst>
        </pc:spChg>
        <pc:spChg chg="add mod">
          <ac:chgData name="Chelsea Schmaltz" userId="26c1a89c002f6079" providerId="LiveId" clId="{857DCDEC-B44A-4A23-8C12-992D76FD4BB5}" dt="2019-06-27T23:50:12.414" v="749" actId="14100"/>
          <ac:spMkLst>
            <pc:docMk/>
            <pc:sldMk cId="692716289" sldId="275"/>
            <ac:spMk id="7" creationId="{08940B59-4A8B-40A6-8EB0-36D15B913AA4}"/>
          </ac:spMkLst>
        </pc:spChg>
        <pc:picChg chg="add mod">
          <ac:chgData name="Chelsea Schmaltz" userId="26c1a89c002f6079" providerId="LiveId" clId="{857DCDEC-B44A-4A23-8C12-992D76FD4BB5}" dt="2019-06-27T23:49:12.654" v="740" actId="1076"/>
          <ac:picMkLst>
            <pc:docMk/>
            <pc:sldMk cId="692716289" sldId="275"/>
            <ac:picMk id="4" creationId="{6DFCA9E2-2463-4197-9F17-E4CFEB2404CE}"/>
          </ac:picMkLst>
        </pc:picChg>
      </pc:sldChg>
      <pc:sldChg chg="addSp delSp modSp add">
        <pc:chgData name="Chelsea Schmaltz" userId="26c1a89c002f6079" providerId="LiveId" clId="{857DCDEC-B44A-4A23-8C12-992D76FD4BB5}" dt="2019-06-27T23:52:14.889" v="797" actId="478"/>
        <pc:sldMkLst>
          <pc:docMk/>
          <pc:sldMk cId="1164342687" sldId="276"/>
        </pc:sldMkLst>
        <pc:spChg chg="mod">
          <ac:chgData name="Chelsea Schmaltz" userId="26c1a89c002f6079" providerId="LiveId" clId="{857DCDEC-B44A-4A23-8C12-992D76FD4BB5}" dt="2019-06-27T23:51:19.344" v="780" actId="20577"/>
          <ac:spMkLst>
            <pc:docMk/>
            <pc:sldMk cId="1164342687" sldId="276"/>
            <ac:spMk id="2" creationId="{AD60A0DD-5668-4086-B0D2-B9FC111783E3}"/>
          </ac:spMkLst>
        </pc:spChg>
        <pc:spChg chg="add del">
          <ac:chgData name="Chelsea Schmaltz" userId="26c1a89c002f6079" providerId="LiveId" clId="{857DCDEC-B44A-4A23-8C12-992D76FD4BB5}" dt="2019-06-27T23:51:22.897" v="782" actId="478"/>
          <ac:spMkLst>
            <pc:docMk/>
            <pc:sldMk cId="1164342687" sldId="276"/>
            <ac:spMk id="3" creationId="{FFB9240E-B177-4EB2-B001-A51F524FA92A}"/>
          </ac:spMkLst>
        </pc:spChg>
        <pc:spChg chg="add mod">
          <ac:chgData name="Chelsea Schmaltz" userId="26c1a89c002f6079" providerId="LiveId" clId="{857DCDEC-B44A-4A23-8C12-992D76FD4BB5}" dt="2019-06-27T23:52:00.062" v="794" actId="1037"/>
          <ac:spMkLst>
            <pc:docMk/>
            <pc:sldMk cId="1164342687" sldId="276"/>
            <ac:spMk id="5" creationId="{63FD08AB-AF1B-4C00-AE67-26875B8470AF}"/>
          </ac:spMkLst>
        </pc:spChg>
        <pc:spChg chg="add del mod">
          <ac:chgData name="Chelsea Schmaltz" userId="26c1a89c002f6079" providerId="LiveId" clId="{857DCDEC-B44A-4A23-8C12-992D76FD4BB5}" dt="2019-06-27T23:52:14.889" v="797" actId="478"/>
          <ac:spMkLst>
            <pc:docMk/>
            <pc:sldMk cId="1164342687" sldId="276"/>
            <ac:spMk id="6" creationId="{C992300A-013E-4A39-B805-DFF78E057B8D}"/>
          </ac:spMkLst>
        </pc:spChg>
        <pc:picChg chg="add mod">
          <ac:chgData name="Chelsea Schmaltz" userId="26c1a89c002f6079" providerId="LiveId" clId="{857DCDEC-B44A-4A23-8C12-992D76FD4BB5}" dt="2019-06-27T23:51:31.001" v="784" actId="1076"/>
          <ac:picMkLst>
            <pc:docMk/>
            <pc:sldMk cId="1164342687" sldId="276"/>
            <ac:picMk id="4" creationId="{654D1389-2ABE-4778-AFAC-6933A3ADC5E3}"/>
          </ac:picMkLst>
        </pc:picChg>
      </pc:sldChg>
      <pc:sldChg chg="addSp delSp add">
        <pc:chgData name="Chelsea Schmaltz" userId="26c1a89c002f6079" providerId="LiveId" clId="{857DCDEC-B44A-4A23-8C12-992D76FD4BB5}" dt="2019-06-27T23:53:59.351" v="800"/>
        <pc:sldMkLst>
          <pc:docMk/>
          <pc:sldMk cId="643379791" sldId="277"/>
        </pc:sldMkLst>
        <pc:spChg chg="del">
          <ac:chgData name="Chelsea Schmaltz" userId="26c1a89c002f6079" providerId="LiveId" clId="{857DCDEC-B44A-4A23-8C12-992D76FD4BB5}" dt="2019-06-27T23:53:58.821" v="799" actId="478"/>
          <ac:spMkLst>
            <pc:docMk/>
            <pc:sldMk cId="643379791" sldId="277"/>
            <ac:spMk id="2" creationId="{5535C25A-2CCD-4675-AA08-32410ED69E6B}"/>
          </ac:spMkLst>
        </pc:spChg>
        <pc:picChg chg="add">
          <ac:chgData name="Chelsea Schmaltz" userId="26c1a89c002f6079" providerId="LiveId" clId="{857DCDEC-B44A-4A23-8C12-992D76FD4BB5}" dt="2019-06-27T23:53:59.351" v="800"/>
          <ac:picMkLst>
            <pc:docMk/>
            <pc:sldMk cId="643379791" sldId="277"/>
            <ac:picMk id="3" creationId="{9D2C20C9-FE4E-42EC-A3B1-31B4D3428C2C}"/>
          </ac:picMkLst>
        </pc:picChg>
      </pc:sldChg>
      <pc:sldChg chg="addSp add">
        <pc:chgData name="Chelsea Schmaltz" userId="26c1a89c002f6079" providerId="LiveId" clId="{857DCDEC-B44A-4A23-8C12-992D76FD4BB5}" dt="2019-06-27T23:54:34.785" v="802"/>
        <pc:sldMkLst>
          <pc:docMk/>
          <pc:sldMk cId="544712554" sldId="278"/>
        </pc:sldMkLst>
        <pc:picChg chg="add">
          <ac:chgData name="Chelsea Schmaltz" userId="26c1a89c002f6079" providerId="LiveId" clId="{857DCDEC-B44A-4A23-8C12-992D76FD4BB5}" dt="2019-06-27T23:54:34.785" v="802"/>
          <ac:picMkLst>
            <pc:docMk/>
            <pc:sldMk cId="544712554" sldId="278"/>
            <ac:picMk id="2" creationId="{FFA1145E-70D6-478D-B438-643B60298D5B}"/>
          </ac:picMkLst>
        </pc:picChg>
      </pc:sldChg>
      <pc:sldChg chg="addSp add">
        <pc:chgData name="Chelsea Schmaltz" userId="26c1a89c002f6079" providerId="LiveId" clId="{857DCDEC-B44A-4A23-8C12-992D76FD4BB5}" dt="2019-06-27T23:54:48.459" v="804"/>
        <pc:sldMkLst>
          <pc:docMk/>
          <pc:sldMk cId="4036068651" sldId="279"/>
        </pc:sldMkLst>
        <pc:picChg chg="add">
          <ac:chgData name="Chelsea Schmaltz" userId="26c1a89c002f6079" providerId="LiveId" clId="{857DCDEC-B44A-4A23-8C12-992D76FD4BB5}" dt="2019-06-27T23:54:48.459" v="804"/>
          <ac:picMkLst>
            <pc:docMk/>
            <pc:sldMk cId="4036068651" sldId="279"/>
            <ac:picMk id="2" creationId="{E1E45014-9B47-4544-816A-DDFF0F83BB5E}"/>
          </ac:picMkLst>
        </pc:picChg>
      </pc:sldChg>
      <pc:sldChg chg="addSp delSp modSp add">
        <pc:chgData name="Chelsea Schmaltz" userId="26c1a89c002f6079" providerId="LiveId" clId="{857DCDEC-B44A-4A23-8C12-992D76FD4BB5}" dt="2019-06-27T23:59:18.284" v="829" actId="1582"/>
        <pc:sldMkLst>
          <pc:docMk/>
          <pc:sldMk cId="2757856386" sldId="280"/>
        </pc:sldMkLst>
        <pc:spChg chg="add mod">
          <ac:chgData name="Chelsea Schmaltz" userId="26c1a89c002f6079" providerId="LiveId" clId="{857DCDEC-B44A-4A23-8C12-992D76FD4BB5}" dt="2019-06-27T23:58:38.401" v="822" actId="20577"/>
          <ac:spMkLst>
            <pc:docMk/>
            <pc:sldMk cId="2757856386" sldId="280"/>
            <ac:spMk id="2" creationId="{D5FF122B-ED92-4360-8243-C853091A88C0}"/>
          </ac:spMkLst>
        </pc:spChg>
        <pc:spChg chg="add del">
          <ac:chgData name="Chelsea Schmaltz" userId="26c1a89c002f6079" providerId="LiveId" clId="{857DCDEC-B44A-4A23-8C12-992D76FD4BB5}" dt="2019-06-27T23:58:42.083" v="824" actId="478"/>
          <ac:spMkLst>
            <pc:docMk/>
            <pc:sldMk cId="2757856386" sldId="280"/>
            <ac:spMk id="3" creationId="{3E6D0A3F-AE47-4E50-A51A-AEED8725517F}"/>
          </ac:spMkLst>
        </pc:spChg>
        <pc:spChg chg="add mod">
          <ac:chgData name="Chelsea Schmaltz" userId="26c1a89c002f6079" providerId="LiveId" clId="{857DCDEC-B44A-4A23-8C12-992D76FD4BB5}" dt="2019-06-27T23:59:18.284" v="829" actId="1582"/>
          <ac:spMkLst>
            <pc:docMk/>
            <pc:sldMk cId="2757856386" sldId="280"/>
            <ac:spMk id="5" creationId="{79E0BDE6-FAC8-44F3-8BC3-9C78345768D4}"/>
          </ac:spMkLst>
        </pc:spChg>
        <pc:picChg chg="add mod">
          <ac:chgData name="Chelsea Schmaltz" userId="26c1a89c002f6079" providerId="LiveId" clId="{857DCDEC-B44A-4A23-8C12-992D76FD4BB5}" dt="2019-06-27T23:58:49.879" v="826" actId="1076"/>
          <ac:picMkLst>
            <pc:docMk/>
            <pc:sldMk cId="2757856386" sldId="280"/>
            <ac:picMk id="4" creationId="{5A0E2B0B-E25C-470F-8BCA-90772DAB9BC9}"/>
          </ac:picMkLst>
        </pc:picChg>
      </pc:sldChg>
      <pc:sldChg chg="addSp delSp modSp add">
        <pc:chgData name="Chelsea Schmaltz" userId="26c1a89c002f6079" providerId="LiveId" clId="{857DCDEC-B44A-4A23-8C12-992D76FD4BB5}" dt="2019-06-28T00:00:12.621" v="846" actId="1076"/>
        <pc:sldMkLst>
          <pc:docMk/>
          <pc:sldMk cId="1168027875" sldId="281"/>
        </pc:sldMkLst>
        <pc:spChg chg="mod">
          <ac:chgData name="Chelsea Schmaltz" userId="26c1a89c002f6079" providerId="LiveId" clId="{857DCDEC-B44A-4A23-8C12-992D76FD4BB5}" dt="2019-06-28T00:00:01.374" v="842" actId="20577"/>
          <ac:spMkLst>
            <pc:docMk/>
            <pc:sldMk cId="1168027875" sldId="281"/>
            <ac:spMk id="2" creationId="{E82D7EEC-F35B-454E-BDA4-4B33C82A95E8}"/>
          </ac:spMkLst>
        </pc:spChg>
        <pc:spChg chg="add del">
          <ac:chgData name="Chelsea Schmaltz" userId="26c1a89c002f6079" providerId="LiveId" clId="{857DCDEC-B44A-4A23-8C12-992D76FD4BB5}" dt="2019-06-28T00:00:04.210" v="844" actId="478"/>
          <ac:spMkLst>
            <pc:docMk/>
            <pc:sldMk cId="1168027875" sldId="281"/>
            <ac:spMk id="3" creationId="{5D4247D3-3B0E-48F7-B056-7A07BE00EED2}"/>
          </ac:spMkLst>
        </pc:spChg>
        <pc:picChg chg="add mod">
          <ac:chgData name="Chelsea Schmaltz" userId="26c1a89c002f6079" providerId="LiveId" clId="{857DCDEC-B44A-4A23-8C12-992D76FD4BB5}" dt="2019-06-28T00:00:12.621" v="846" actId="1076"/>
          <ac:picMkLst>
            <pc:docMk/>
            <pc:sldMk cId="1168027875" sldId="281"/>
            <ac:picMk id="4" creationId="{4E7B7F94-885B-4EA3-8818-1E3BAF924CCD}"/>
          </ac:picMkLst>
        </pc:picChg>
      </pc:sldChg>
      <pc:sldChg chg="addSp modSp add">
        <pc:chgData name="Chelsea Schmaltz" userId="26c1a89c002f6079" providerId="LiveId" clId="{857DCDEC-B44A-4A23-8C12-992D76FD4BB5}" dt="2019-06-28T23:25:26.880" v="965" actId="1076"/>
        <pc:sldMkLst>
          <pc:docMk/>
          <pc:sldMk cId="1120557839" sldId="282"/>
        </pc:sldMkLst>
        <pc:spChg chg="mod">
          <ac:chgData name="Chelsea Schmaltz" userId="26c1a89c002f6079" providerId="LiveId" clId="{857DCDEC-B44A-4A23-8C12-992D76FD4BB5}" dt="2019-06-28T23:24:45.826" v="960" actId="20577"/>
          <ac:spMkLst>
            <pc:docMk/>
            <pc:sldMk cId="1120557839" sldId="282"/>
            <ac:spMk id="2" creationId="{60828EFF-A292-4BA5-9787-AA268DB693F5}"/>
          </ac:spMkLst>
        </pc:spChg>
        <pc:spChg chg="add mod">
          <ac:chgData name="Chelsea Schmaltz" userId="26c1a89c002f6079" providerId="LiveId" clId="{857DCDEC-B44A-4A23-8C12-992D76FD4BB5}" dt="2019-06-28T23:24:54.143" v="963" actId="1076"/>
          <ac:spMkLst>
            <pc:docMk/>
            <pc:sldMk cId="1120557839" sldId="282"/>
            <ac:spMk id="3" creationId="{34BA268D-045A-4C81-8427-7C08AD8CF34A}"/>
          </ac:spMkLst>
        </pc:spChg>
        <pc:spChg chg="add mod">
          <ac:chgData name="Chelsea Schmaltz" userId="26c1a89c002f6079" providerId="LiveId" clId="{857DCDEC-B44A-4A23-8C12-992D76FD4BB5}" dt="2019-06-28T23:25:26.880" v="965" actId="1076"/>
          <ac:spMkLst>
            <pc:docMk/>
            <pc:sldMk cId="1120557839" sldId="282"/>
            <ac:spMk id="4" creationId="{BFCFB9BA-E366-4DCE-A0A6-90DAD07BF522}"/>
          </ac:spMkLst>
        </pc:spChg>
      </pc:sldChg>
      <pc:sldChg chg="addSp modSp add">
        <pc:chgData name="Chelsea Schmaltz" userId="26c1a89c002f6079" providerId="LiveId" clId="{857DCDEC-B44A-4A23-8C12-992D76FD4BB5}" dt="2019-06-29T00:38:06.950" v="1067" actId="20577"/>
        <pc:sldMkLst>
          <pc:docMk/>
          <pc:sldMk cId="680510911" sldId="283"/>
        </pc:sldMkLst>
        <pc:spChg chg="mod">
          <ac:chgData name="Chelsea Schmaltz" userId="26c1a89c002f6079" providerId="LiveId" clId="{857DCDEC-B44A-4A23-8C12-992D76FD4BB5}" dt="2019-06-29T00:38:06.950" v="1067" actId="20577"/>
          <ac:spMkLst>
            <pc:docMk/>
            <pc:sldMk cId="680510911" sldId="283"/>
            <ac:spMk id="2" creationId="{9FB3D51C-E0A1-4A2E-A0B6-1ADFA3E9CBBF}"/>
          </ac:spMkLst>
        </pc:spChg>
        <pc:picChg chg="add mod">
          <ac:chgData name="Chelsea Schmaltz" userId="26c1a89c002f6079" providerId="LiveId" clId="{857DCDEC-B44A-4A23-8C12-992D76FD4BB5}" dt="2019-06-29T00:36:55.888" v="985" actId="1076"/>
          <ac:picMkLst>
            <pc:docMk/>
            <pc:sldMk cId="680510911" sldId="283"/>
            <ac:picMk id="3" creationId="{84CB5880-CC85-469B-9A51-574B9489F0DB}"/>
          </ac:picMkLst>
        </pc:picChg>
      </pc:sldChg>
      <pc:sldChg chg="addSp modSp add ord">
        <pc:chgData name="Chelsea Schmaltz" userId="26c1a89c002f6079" providerId="LiveId" clId="{857DCDEC-B44A-4A23-8C12-992D76FD4BB5}" dt="2019-06-29T00:37:58.566" v="1058" actId="313"/>
        <pc:sldMkLst>
          <pc:docMk/>
          <pc:sldMk cId="1129855130" sldId="284"/>
        </pc:sldMkLst>
        <pc:spChg chg="mod">
          <ac:chgData name="Chelsea Schmaltz" userId="26c1a89c002f6079" providerId="LiveId" clId="{857DCDEC-B44A-4A23-8C12-992D76FD4BB5}" dt="2019-06-29T00:37:58.566" v="1058" actId="313"/>
          <ac:spMkLst>
            <pc:docMk/>
            <pc:sldMk cId="1129855130" sldId="284"/>
            <ac:spMk id="2" creationId="{173191F5-77A7-40E1-89C0-C3452D426E1E}"/>
          </ac:spMkLst>
        </pc:spChg>
        <pc:picChg chg="add mod">
          <ac:chgData name="Chelsea Schmaltz" userId="26c1a89c002f6079" providerId="LiveId" clId="{857DCDEC-B44A-4A23-8C12-992D76FD4BB5}" dt="2019-06-29T00:37:49.283" v="1019" actId="1076"/>
          <ac:picMkLst>
            <pc:docMk/>
            <pc:sldMk cId="1129855130" sldId="284"/>
            <ac:picMk id="3" creationId="{7486F797-EAF1-4FD8-8120-A40AC5F09129}"/>
          </ac:picMkLst>
        </pc:picChg>
      </pc:sldChg>
      <pc:sldChg chg="addSp modSp add">
        <pc:chgData name="Chelsea Schmaltz" userId="26c1a89c002f6079" providerId="LiveId" clId="{857DCDEC-B44A-4A23-8C12-992D76FD4BB5}" dt="2019-06-29T00:43:31.277" v="1082" actId="1076"/>
        <pc:sldMkLst>
          <pc:docMk/>
          <pc:sldMk cId="3748896551" sldId="285"/>
        </pc:sldMkLst>
        <pc:spChg chg="mod">
          <ac:chgData name="Chelsea Schmaltz" userId="26c1a89c002f6079" providerId="LiveId" clId="{857DCDEC-B44A-4A23-8C12-992D76FD4BB5}" dt="2019-06-29T00:43:27.039" v="1080" actId="20577"/>
          <ac:spMkLst>
            <pc:docMk/>
            <pc:sldMk cId="3748896551" sldId="285"/>
            <ac:spMk id="2" creationId="{9E86F525-7E10-4CC6-ACF2-CFF51DB57220}"/>
          </ac:spMkLst>
        </pc:spChg>
        <pc:picChg chg="add mod">
          <ac:chgData name="Chelsea Schmaltz" userId="26c1a89c002f6079" providerId="LiveId" clId="{857DCDEC-B44A-4A23-8C12-992D76FD4BB5}" dt="2019-06-29T00:43:31.277" v="1082" actId="1076"/>
          <ac:picMkLst>
            <pc:docMk/>
            <pc:sldMk cId="3748896551" sldId="285"/>
            <ac:picMk id="3" creationId="{75CCF0BA-6949-456E-A039-E76E3F1CF281}"/>
          </ac:picMkLst>
        </pc:picChg>
      </pc:sldChg>
      <pc:sldChg chg="addSp modSp add">
        <pc:chgData name="Chelsea Schmaltz" userId="26c1a89c002f6079" providerId="LiveId" clId="{857DCDEC-B44A-4A23-8C12-992D76FD4BB5}" dt="2019-06-29T00:47:26.792" v="1102" actId="1076"/>
        <pc:sldMkLst>
          <pc:docMk/>
          <pc:sldMk cId="2720665438" sldId="286"/>
        </pc:sldMkLst>
        <pc:spChg chg="mod">
          <ac:chgData name="Chelsea Schmaltz" userId="26c1a89c002f6079" providerId="LiveId" clId="{857DCDEC-B44A-4A23-8C12-992D76FD4BB5}" dt="2019-06-29T00:47:22.391" v="1100" actId="20577"/>
          <ac:spMkLst>
            <pc:docMk/>
            <pc:sldMk cId="2720665438" sldId="286"/>
            <ac:spMk id="2" creationId="{E803A3BA-2BD2-44DF-A0F7-000184835AEA}"/>
          </ac:spMkLst>
        </pc:spChg>
        <pc:picChg chg="add mod">
          <ac:chgData name="Chelsea Schmaltz" userId="26c1a89c002f6079" providerId="LiveId" clId="{857DCDEC-B44A-4A23-8C12-992D76FD4BB5}" dt="2019-06-29T00:47:26.792" v="1102" actId="1076"/>
          <ac:picMkLst>
            <pc:docMk/>
            <pc:sldMk cId="2720665438" sldId="286"/>
            <ac:picMk id="3" creationId="{14BB9D35-9E46-449A-9864-39AA551CCC28}"/>
          </ac:picMkLst>
        </pc:picChg>
      </pc:sldChg>
      <pc:sldChg chg="addSp modSp add">
        <pc:chgData name="Chelsea Schmaltz" userId="26c1a89c002f6079" providerId="LiveId" clId="{857DCDEC-B44A-4A23-8C12-992D76FD4BB5}" dt="2019-06-29T00:47:53.335" v="1124" actId="1076"/>
        <pc:sldMkLst>
          <pc:docMk/>
          <pc:sldMk cId="1440344012" sldId="287"/>
        </pc:sldMkLst>
        <pc:spChg chg="mod">
          <ac:chgData name="Chelsea Schmaltz" userId="26c1a89c002f6079" providerId="LiveId" clId="{857DCDEC-B44A-4A23-8C12-992D76FD4BB5}" dt="2019-06-29T00:47:41.205" v="1122" actId="20577"/>
          <ac:spMkLst>
            <pc:docMk/>
            <pc:sldMk cId="1440344012" sldId="287"/>
            <ac:spMk id="2" creationId="{511DFB9E-9101-437C-8A54-60A2F22301AC}"/>
          </ac:spMkLst>
        </pc:spChg>
        <pc:picChg chg="add mod">
          <ac:chgData name="Chelsea Schmaltz" userId="26c1a89c002f6079" providerId="LiveId" clId="{857DCDEC-B44A-4A23-8C12-992D76FD4BB5}" dt="2019-06-29T00:47:53.335" v="1124" actId="1076"/>
          <ac:picMkLst>
            <pc:docMk/>
            <pc:sldMk cId="1440344012" sldId="287"/>
            <ac:picMk id="3" creationId="{DC4915D2-728C-47AA-8C25-D951B736DE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0BE8-EC09-4A48-AD03-04C98E23B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500BD-0B50-4C2A-BADE-5BFC86461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12883-A76B-4E33-AACD-71B55215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0798-08F6-4364-94E4-44FE9C8F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DFE4-7BED-4D6F-B25C-8CCC0C11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2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05B9-65A1-4A1F-9691-E4F0085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74BB8-2EC7-44EB-AE9C-8185910F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35AD-0175-49F3-8B44-1F7D5B7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3032-580C-4DD0-B0CA-26254864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D725-6197-4326-8C3F-BA74340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A903D-64E8-4277-B97D-422849FC3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72C75-7933-481E-9EC3-85754B52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251F-83BE-41E8-B661-7B78EDA6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28D0-C35B-46AE-AADA-A362906F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0C19-6B3E-41B8-B518-3EACAF8D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AFFE-3A1F-4342-9C55-9BFC9533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FEDF-F55B-4FBC-A7D1-5594781C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0ECA-3CEC-427C-A8FB-55C212CB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717B-4FCD-427A-A4FB-6D1B2441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5BBD-0A95-4F4D-B3FF-F0606597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9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36BB-9AB8-43E2-9665-AFF18850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C569B-0D55-4E72-A578-6C826108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2460-69F5-46E0-BEF3-E0A04FB9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65B3-D25F-4074-9D46-82CCD2BF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9DEC-9D33-4659-B198-FF0471E5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C90-F325-4EED-AE2F-2FC095EF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C3AC-CDF5-453D-BE2E-8015781EB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AE1B-13FA-4FC6-A16E-30F15C25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DD9A-652E-4E42-9764-87180EF7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C829-C4C9-469C-8B11-0346C16E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B1F4F-E383-4525-9F05-6AE04FE9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6219-09D8-4F01-BF3F-B7994263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6685-2726-468B-865F-2C3580EC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9411F-876E-440E-B9DC-F97D3EC0F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8E2B-4797-40F1-A3A9-42DFA9999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22B79-6930-4335-8B95-BFE9B0848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E675D-881F-4AE1-991A-4EAAFC20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1A6D7-E0B2-42D2-A9E2-5CC09095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BBC2C-CC93-4DC5-BF2E-AA73E91D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B649-95CD-451D-80B7-95EA8822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04E05-7697-40EF-8A71-EA713EF6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F0C3B-5ACB-45C4-8463-577316EC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A0190-B998-4E93-81FC-C4815EA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3752D-B5AC-4749-933C-3D6F86EC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0617B-B13F-4B9B-A17F-EBD4AB1D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2AEFB-8571-42BC-B38C-C5A05B81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92E5-E5EA-4A79-8102-FE08D0F9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EB48-80A4-4512-9777-1C1F7F11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25C98-D39F-4C30-A753-D1D87F4E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E8181-2F00-4E72-8946-B5E97A5B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B8D8C-9F3C-4072-AFA9-2E493580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84696-1FC0-4AE5-B27C-9AAB64B6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B419-E5E7-440A-A286-19CE63A0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C23D8-E049-4DAC-A265-FE24713F0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E6596-27EC-4D30-AAEA-8A4A837F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5D31A-CB94-4A70-ACCB-17FB8C2C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8F51E-855E-4015-9C00-C1F37EE2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5EEF-2F09-4728-9EEB-5421F042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E4067-9CD9-45CC-84BB-0266DFEA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EAFD-FECF-448D-B81F-83571344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5209-A1E1-4868-9626-B891699C8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4D4F-94FD-43E4-BBAD-908A9CFBCD1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18FC-6699-43BD-A4A1-2E996A5A1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7E59-51AA-419F-9A10-89CDB848C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B409-2FDE-4D89-A46E-CF25774DC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si.ch/en/photon-science-data-services/remote-interactive-ac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77BA-9DE7-4358-AA82-DD7405A99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4C2A0-ED4C-4C79-9F9F-2BE112375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SwissFEL</a:t>
            </a:r>
            <a:r>
              <a:rPr lang="en-US" dirty="0"/>
              <a:t> 2019 Prep</a:t>
            </a:r>
          </a:p>
        </p:txBody>
      </p:sp>
    </p:spTree>
    <p:extLst>
      <p:ext uri="{BB962C8B-B14F-4D97-AF65-F5344CB8AC3E}">
        <p14:creationId xmlns:p14="http://schemas.microsoft.com/office/powerpoint/2010/main" val="162862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6671-22C3-4BFE-8076-55F84CF4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EFF71-D249-4604-9C4D-D2239554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39741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9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68A4-D0B9-4679-A24E-E9095AD7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50160-383E-4BE5-8E17-586DDA93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86986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8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2B72-59A3-44BC-8264-867E94CC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B30BD-8BBF-4808-9423-98E9A68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8750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0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AE7A11-BC4D-44B3-B039-2D621506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53771"/>
            <a:ext cx="8124825" cy="531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412A1-1330-4C0A-8CF2-0D6DB2E3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GITHUB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DAE40E-F395-4F9C-BA2A-F431307D692D}"/>
              </a:ext>
            </a:extLst>
          </p:cNvPr>
          <p:cNvSpPr/>
          <p:nvPr/>
        </p:nvSpPr>
        <p:spPr>
          <a:xfrm>
            <a:off x="3877408" y="4202723"/>
            <a:ext cx="4624754" cy="53633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C01C-6E53-4E5A-BA31-0F258DBC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38B91-FD96-435A-B18E-A7474D47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2156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5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E8AF-DC2C-4EF1-9166-B34A7E36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3B980-0E68-48CA-B039-B7C866EE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86986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6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31E2-CAAC-44FD-AB16-71ED570C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DF0E8-8BDC-4AD6-AF34-BE2FC632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22156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0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18A5-D641-4395-B44F-046C218B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10939-329F-4507-9801-95D3AA1C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48532"/>
            <a:ext cx="8124825" cy="5314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7B1B9-A574-4003-A620-5763058CF033}"/>
              </a:ext>
            </a:extLst>
          </p:cNvPr>
          <p:cNvSpPr txBox="1"/>
          <p:nvPr/>
        </p:nvSpPr>
        <p:spPr>
          <a:xfrm>
            <a:off x="8027377" y="641838"/>
            <a:ext cx="217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Vs Control Enter</a:t>
            </a:r>
          </a:p>
        </p:txBody>
      </p:sp>
    </p:spTree>
    <p:extLst>
      <p:ext uri="{BB962C8B-B14F-4D97-AF65-F5344CB8AC3E}">
        <p14:creationId xmlns:p14="http://schemas.microsoft.com/office/powerpoint/2010/main" val="101256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2121-0C8D-423D-8612-80E0C3AD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8B9DC-6EA3-4B7E-A847-1FFA4E05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04571"/>
            <a:ext cx="8124825" cy="53149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CBE3C-B142-41C2-9B65-CA73EBE25EFE}"/>
              </a:ext>
            </a:extLst>
          </p:cNvPr>
          <p:cNvSpPr/>
          <p:nvPr/>
        </p:nvSpPr>
        <p:spPr>
          <a:xfrm>
            <a:off x="5292969" y="3261946"/>
            <a:ext cx="1257300" cy="38686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9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EAF-E5F2-4C98-87F2-50043079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Shutting down a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8FACC-43BA-4144-ADB7-56F78911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57325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0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44B9-D8A4-4EF6-9346-5D50A1C6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CEE6-4D0A-48D7-9D33-3BC022A3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 cluster account</a:t>
            </a:r>
          </a:p>
          <a:p>
            <a:r>
              <a:rPr lang="en-US" dirty="0"/>
              <a:t>GitHub account</a:t>
            </a:r>
          </a:p>
          <a:p>
            <a:r>
              <a:rPr lang="en-US" dirty="0"/>
              <a:t>Download Anaconda onto your personal computer</a:t>
            </a:r>
          </a:p>
        </p:txBody>
      </p:sp>
    </p:spTree>
    <p:extLst>
      <p:ext uri="{BB962C8B-B14F-4D97-AF65-F5344CB8AC3E}">
        <p14:creationId xmlns:p14="http://schemas.microsoft.com/office/powerpoint/2010/main" val="365605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7B92-E3D3-45E3-A41A-BF8B8659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CA9E2-2463-4197-9F17-E4CFEB24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30948"/>
            <a:ext cx="8124825" cy="53149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B0CD30-9001-4CBB-8DFA-53695C0056E4}"/>
              </a:ext>
            </a:extLst>
          </p:cNvPr>
          <p:cNvSpPr/>
          <p:nvPr/>
        </p:nvSpPr>
        <p:spPr>
          <a:xfrm>
            <a:off x="3727938" y="2971800"/>
            <a:ext cx="2839916" cy="52753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A24E1D-20FB-40F5-B110-D1FA1C1C021D}"/>
              </a:ext>
            </a:extLst>
          </p:cNvPr>
          <p:cNvSpPr/>
          <p:nvPr/>
        </p:nvSpPr>
        <p:spPr>
          <a:xfrm>
            <a:off x="3727937" y="3499338"/>
            <a:ext cx="4534267" cy="254977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940B59-4A8B-40A6-8EB0-36D15B913AA4}"/>
              </a:ext>
            </a:extLst>
          </p:cNvPr>
          <p:cNvSpPr/>
          <p:nvPr/>
        </p:nvSpPr>
        <p:spPr>
          <a:xfrm>
            <a:off x="3727937" y="5427051"/>
            <a:ext cx="4633548" cy="326047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A0DD-5668-4086-B0D2-B9FC1117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D1389-2ABE-4778-AFAC-6933A3AD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95778"/>
            <a:ext cx="8124825" cy="53149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FD08AB-AF1B-4C00-AE67-26875B8470AF}"/>
              </a:ext>
            </a:extLst>
          </p:cNvPr>
          <p:cNvSpPr/>
          <p:nvPr/>
        </p:nvSpPr>
        <p:spPr>
          <a:xfrm>
            <a:off x="3710353" y="4308232"/>
            <a:ext cx="2927839" cy="149469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2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C20C9-FE4E-42EC-A3B1-31B4D342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0"/>
            <a:ext cx="1075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A1145E-70D6-478D-B438-643B6029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0"/>
            <a:ext cx="1075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1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E45014-9B47-4544-816A-DDFF0F83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0"/>
            <a:ext cx="1075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6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122B-ED92-4360-8243-C853091A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E2B0B-E25C-470F-8BCA-90772DAB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86987"/>
            <a:ext cx="8124825" cy="53149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E0BDE6-FAC8-44F3-8BC3-9C78345768D4}"/>
              </a:ext>
            </a:extLst>
          </p:cNvPr>
          <p:cNvSpPr/>
          <p:nvPr/>
        </p:nvSpPr>
        <p:spPr>
          <a:xfrm>
            <a:off x="3701562" y="4035669"/>
            <a:ext cx="3253153" cy="15826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6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7EEC-F35B-454E-BDA4-4B33C82A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B7F94-885B-4EA3-8818-1E3BAF92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86987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27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8EFF-A292-4BA5-9787-AA268DB6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GitHubs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A268D-045A-4C81-8427-7C08AD8CF34A}"/>
              </a:ext>
            </a:extLst>
          </p:cNvPr>
          <p:cNvSpPr/>
          <p:nvPr/>
        </p:nvSpPr>
        <p:spPr>
          <a:xfrm>
            <a:off x="838200" y="2129889"/>
            <a:ext cx="8203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https://github.com/paulscherrerinstitute/alvra_beamline_scripts.git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FB9BA-E366-4DCE-A0A6-90DAD07BF522}"/>
              </a:ext>
            </a:extLst>
          </p:cNvPr>
          <p:cNvSpPr/>
          <p:nvPr/>
        </p:nvSpPr>
        <p:spPr>
          <a:xfrm>
            <a:off x="838200" y="2938422"/>
            <a:ext cx="5437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https://github.com/paulscherrerinstitute/alvra_tools.git</a:t>
            </a:r>
          </a:p>
        </p:txBody>
      </p:sp>
    </p:spTree>
    <p:extLst>
      <p:ext uri="{BB962C8B-B14F-4D97-AF65-F5344CB8AC3E}">
        <p14:creationId xmlns:p14="http://schemas.microsoft.com/office/powerpoint/2010/main" val="1120557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91F5-77A7-40E1-89C0-C3452D42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functions – use “</a:t>
            </a:r>
            <a:r>
              <a:rPr lang="en-US" dirty="0" err="1"/>
              <a:t>spyder</a:t>
            </a:r>
            <a:r>
              <a:rPr lang="en-US" dirty="0"/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6F797-EAF1-4FD8-8120-A40AC5F0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60610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D51C-E0A1-4A2E-A0B6-1ADFA3E9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Spyder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B5880-CC85-469B-9A51-574B9489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66117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1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E236-AAE6-4AD1-856E-285F2AB8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NoMachine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34D9B-7115-4416-BB06-B607FB12F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13"/>
          <a:stretch/>
        </p:blipFill>
        <p:spPr>
          <a:xfrm>
            <a:off x="716559" y="1517041"/>
            <a:ext cx="10758881" cy="47654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F22F5F-406D-4E0A-A136-4673A2934043}"/>
              </a:ext>
            </a:extLst>
          </p:cNvPr>
          <p:cNvSpPr/>
          <p:nvPr/>
        </p:nvSpPr>
        <p:spPr>
          <a:xfrm>
            <a:off x="3525717" y="4413738"/>
            <a:ext cx="2716823" cy="1325563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9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F525-7E10-4CC6-ACF2-CFF51DB5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Spyder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CF0BA-6949-456E-A039-E76E3F1C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04572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96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A3BA-2BD2-44DF-A0F7-00018483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B9D35-9E46-449A-9864-39AA551C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04571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5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FB9E-9101-437C-8A54-60A2F223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915D2-728C-47AA-8C25-D951B736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60610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68CE-A585-48CC-807F-4F26DC85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NoMachine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5912-AB27-4A0A-BFA0-542BEC61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https://www.psi.ch/en/photon-science-data-services/remote-interactive-access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5763F-D37B-4C64-99CE-DF1DBC55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62" y="2593730"/>
            <a:ext cx="6122743" cy="400526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44F399-BAEF-4195-A03C-090447E0EEFC}"/>
              </a:ext>
            </a:extLst>
          </p:cNvPr>
          <p:cNvSpPr/>
          <p:nvPr/>
        </p:nvSpPr>
        <p:spPr>
          <a:xfrm>
            <a:off x="9539654" y="2479431"/>
            <a:ext cx="1099038" cy="949569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1B0F-D84B-4C10-8E3E-5DCBD6A1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things 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423F1-6703-4F6A-B603-0DF2A59CF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67" b="15256"/>
          <a:stretch/>
        </p:blipFill>
        <p:spPr>
          <a:xfrm>
            <a:off x="-206633" y="2118946"/>
            <a:ext cx="10758881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3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72FD-11FA-4275-9F29-4ED67BA4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02774-97C2-4A33-BFD6-CB7767BE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543050"/>
            <a:ext cx="8124825" cy="53149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5C9677-C77F-4AF4-83CF-52B2576401A5}"/>
              </a:ext>
            </a:extLst>
          </p:cNvPr>
          <p:cNvSpPr/>
          <p:nvPr/>
        </p:nvSpPr>
        <p:spPr>
          <a:xfrm>
            <a:off x="3956538" y="2732333"/>
            <a:ext cx="2710962" cy="20222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8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090C-A008-4A2E-8B2E-83EF535B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638D2-1E3E-4D6A-B16C-9A8A8954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30948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0E83-5DAE-4F5A-8837-BDB23801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1560C-2C36-4F2E-BB07-1ACB3E58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66117"/>
            <a:ext cx="8124825" cy="53149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0E550C-D5F6-4CA4-B242-AB08E2004126}"/>
              </a:ext>
            </a:extLst>
          </p:cNvPr>
          <p:cNvSpPr/>
          <p:nvPr/>
        </p:nvSpPr>
        <p:spPr>
          <a:xfrm>
            <a:off x="3894990" y="5196253"/>
            <a:ext cx="3578470" cy="149469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E629-F6DE-47E6-910F-A2773AB2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F53E6-03A0-4600-B1A4-B4E12986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30948"/>
            <a:ext cx="81248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9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140</Words>
  <Application>Microsoft Office PowerPoint</Application>
  <PresentationFormat>Widescreen</PresentationFormat>
  <Paragraphs>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Data Analysis</vt:lpstr>
      <vt:lpstr>Prerequisites</vt:lpstr>
      <vt:lpstr>Install NoMachine</vt:lpstr>
      <vt:lpstr>Set up NoMachine</vt:lpstr>
      <vt:lpstr>Where things are</vt:lpstr>
      <vt:lpstr>Setting up python</vt:lpstr>
      <vt:lpstr>Setting up python</vt:lpstr>
      <vt:lpstr>Setting up python</vt:lpstr>
      <vt:lpstr>Starting a Jupyter Notebook</vt:lpstr>
      <vt:lpstr>Starting Jupyter Notebook</vt:lpstr>
      <vt:lpstr>Closing Jupyter Notebook</vt:lpstr>
      <vt:lpstr>Closing Jupyter Notebook</vt:lpstr>
      <vt:lpstr>Connect to GITHUB</vt:lpstr>
      <vt:lpstr>Using Jupyter Notebook</vt:lpstr>
      <vt:lpstr>Using Jupyter Notebook</vt:lpstr>
      <vt:lpstr>Using Jupyter Notebook</vt:lpstr>
      <vt:lpstr>Using Jupyter Notebook</vt:lpstr>
      <vt:lpstr>Writing in Jupyter Notebook</vt:lpstr>
      <vt:lpstr>Shutting down a notebook</vt:lpstr>
      <vt:lpstr>Commit changes</vt:lpstr>
      <vt:lpstr>Push changes</vt:lpstr>
      <vt:lpstr>PowerPoint Presentation</vt:lpstr>
      <vt:lpstr>PowerPoint Presentation</vt:lpstr>
      <vt:lpstr>PowerPoint Presentation</vt:lpstr>
      <vt:lpstr>Pull Changes</vt:lpstr>
      <vt:lpstr>Pull Changes</vt:lpstr>
      <vt:lpstr>Other GitHubs</vt:lpstr>
      <vt:lpstr>Writing functions – use “spyder”</vt:lpstr>
      <vt:lpstr>Using Spyder</vt:lpstr>
      <vt:lpstr>Using Spyder</vt:lpstr>
      <vt:lpstr>Using modules</vt:lpstr>
      <vt:lpstr>Using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Chelsea Schmaltz</dc:creator>
  <cp:lastModifiedBy>Chelsea Schmaltz</cp:lastModifiedBy>
  <cp:revision>1</cp:revision>
  <dcterms:created xsi:type="dcterms:W3CDTF">2019-06-27T23:00:15Z</dcterms:created>
  <dcterms:modified xsi:type="dcterms:W3CDTF">2019-07-08T18:54:37Z</dcterms:modified>
</cp:coreProperties>
</file>