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144000" type="letter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3" autoAdjust="0"/>
    <p:restoredTop sz="94660"/>
  </p:normalViewPr>
  <p:slideViewPr>
    <p:cSldViewPr snapToGrid="0">
      <p:cViewPr varScale="1">
        <p:scale>
          <a:sx n="62" d="100"/>
          <a:sy n="62" d="100"/>
        </p:scale>
        <p:origin x="153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D7A0E-1DA7-4DFB-9D41-8F11399B38B7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09F4A-894C-42D7-ABB0-004C0762D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518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D7A0E-1DA7-4DFB-9D41-8F11399B38B7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09F4A-894C-42D7-ABB0-004C0762D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027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D7A0E-1DA7-4DFB-9D41-8F11399B38B7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09F4A-894C-42D7-ABB0-004C0762D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702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D7A0E-1DA7-4DFB-9D41-8F11399B38B7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09F4A-894C-42D7-ABB0-004C0762D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670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D7A0E-1DA7-4DFB-9D41-8F11399B38B7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09F4A-894C-42D7-ABB0-004C0762D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291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D7A0E-1DA7-4DFB-9D41-8F11399B38B7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09F4A-894C-42D7-ABB0-004C0762D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986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D7A0E-1DA7-4DFB-9D41-8F11399B38B7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09F4A-894C-42D7-ABB0-004C0762D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211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D7A0E-1DA7-4DFB-9D41-8F11399B38B7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09F4A-894C-42D7-ABB0-004C0762D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031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D7A0E-1DA7-4DFB-9D41-8F11399B38B7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09F4A-894C-42D7-ABB0-004C0762D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260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D7A0E-1DA7-4DFB-9D41-8F11399B38B7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09F4A-894C-42D7-ABB0-004C0762D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4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D7A0E-1DA7-4DFB-9D41-8F11399B38B7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09F4A-894C-42D7-ABB0-004C0762D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936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D7A0E-1DA7-4DFB-9D41-8F11399B38B7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09F4A-894C-42D7-ABB0-004C0762D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015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A21A29F-0400-4095-86FE-2174656623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28" y="113015"/>
            <a:ext cx="6860327" cy="8914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943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0</Words>
  <Application>Microsoft Office PowerPoint</Application>
  <PresentationFormat>Letter Paper (8.5x11 in)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A03015DIRPProduction</dc:creator>
  <cp:lastModifiedBy>A03015DIRPProduction</cp:lastModifiedBy>
  <cp:revision>1</cp:revision>
  <cp:lastPrinted>2019-01-02T17:42:49Z</cp:lastPrinted>
  <dcterms:created xsi:type="dcterms:W3CDTF">2019-01-02T17:38:41Z</dcterms:created>
  <dcterms:modified xsi:type="dcterms:W3CDTF">2019-01-02T17:44:15Z</dcterms:modified>
</cp:coreProperties>
</file>