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F42E366-A686-4E3F-AA31-CB821280F1B0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31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29C9FFA-6116-4EE7-977F-9F028B7F677D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  <p:sp>
        <p:nvSpPr>
          <p:cNvPr id="104" name="TextShape 3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Comp 2071 - Lab 1 - Group 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45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EF65A-DCFE-4E14-8B6E-BED0E95325E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2AE76-A03D-4FE0-A1E3-0F4FD3DDE5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2/2/16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Comp 2071 - Lab 1 - Group 1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D9F872B-82B7-42B5-A0EA-7CB10E88041C}" type="slidenum">
              <a:rPr lang="en-US" sz="1200" strike="noStrike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677880"/>
            <a:ext cx="9143640" cy="158220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en-US" sz="5400" strike="noStrike" dirty="0">
                <a:solidFill>
                  <a:srgbClr val="000000"/>
                </a:solidFill>
                <a:latin typeface="Calibri Light"/>
              </a:rPr>
              <a:t>Comp 2071 - Data Structures
</a:t>
            </a:r>
            <a:r>
              <a:rPr lang="en-US" sz="5400" strike="noStrike" dirty="0" smtClean="0">
                <a:solidFill>
                  <a:srgbClr val="000000"/>
                </a:solidFill>
                <a:latin typeface="Calibri Light"/>
              </a:rPr>
              <a:t>Lab 4 – Lists: Card Game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1066680" y="2452680"/>
            <a:ext cx="10058040" cy="43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000000"/>
                </a:solidFill>
                <a:latin typeface="Calibri"/>
              </a:rPr>
              <a:t>Group 5: Team </a:t>
            </a:r>
            <a:r>
              <a:rPr lang="en-US" sz="3600" strike="noStrike" dirty="0" smtClean="0">
                <a:solidFill>
                  <a:srgbClr val="000000"/>
                </a:solidFill>
                <a:latin typeface="Calibri"/>
              </a:rPr>
              <a:t>Code Monkeys</a:t>
            </a:r>
            <a:r>
              <a:rPr lang="en-US" sz="3600" strike="noStrike" dirty="0">
                <a:solidFill>
                  <a:srgbClr val="000000"/>
                </a:solidFill>
                <a:latin typeface="Calibri"/>
              </a:rPr>
              <a:t>
William Lawrence – </a:t>
            </a:r>
            <a:r>
              <a:rPr lang="en-US" sz="3600" strike="noStrike" dirty="0" smtClean="0">
                <a:solidFill>
                  <a:srgbClr val="000000"/>
                </a:solidFill>
                <a:latin typeface="Calibri"/>
              </a:rPr>
              <a:t>ADT, Presentation </a:t>
            </a:r>
            <a:r>
              <a:rPr lang="en-US" sz="3600" strike="noStrike" dirty="0">
                <a:solidFill>
                  <a:srgbClr val="000000"/>
                </a:solidFill>
                <a:latin typeface="Calibri"/>
              </a:rPr>
              <a:t>
Tom </a:t>
            </a:r>
            <a:r>
              <a:rPr lang="en-US" sz="3600" dirty="0" smtClean="0">
                <a:solidFill>
                  <a:srgbClr val="000000"/>
                </a:solidFill>
                <a:latin typeface="Calibri"/>
              </a:rPr>
              <a:t>– Game logic</a:t>
            </a:r>
            <a:r>
              <a:rPr lang="en-US" sz="3600" strike="noStrike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3600" strike="noStrike" dirty="0">
                <a:solidFill>
                  <a:srgbClr val="000000"/>
                </a:solidFill>
                <a:latin typeface="Calibri"/>
              </a:rPr>
              <a:t>bug testing
Cliff – </a:t>
            </a:r>
            <a:r>
              <a:rPr lang="en-US" sz="3600" strike="noStrike" dirty="0" smtClean="0">
                <a:solidFill>
                  <a:srgbClr val="000000"/>
                </a:solidFill>
                <a:latin typeface="Calibri"/>
              </a:rPr>
              <a:t>GUI, presentation</a:t>
            </a:r>
            <a:r>
              <a:rPr lang="en-US" sz="3600" strike="noStrike" dirty="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600" strike="noStrike" dirty="0" err="1">
                <a:solidFill>
                  <a:srgbClr val="000000"/>
                </a:solidFill>
                <a:latin typeface="Calibri"/>
              </a:rPr>
              <a:t>Artur</a:t>
            </a:r>
            <a:r>
              <a:rPr lang="en-US" sz="3600" strike="noStrike" dirty="0">
                <a:solidFill>
                  <a:srgbClr val="000000"/>
                </a:solidFill>
                <a:latin typeface="Calibri"/>
              </a:rPr>
              <a:t> – </a:t>
            </a:r>
            <a:r>
              <a:rPr lang="en-US" sz="3600" dirty="0" smtClean="0">
                <a:solidFill>
                  <a:srgbClr val="000000"/>
                </a:solidFill>
                <a:latin typeface="Calibri"/>
              </a:rPr>
              <a:t>Write up, ADT, </a:t>
            </a:r>
            <a:r>
              <a:rPr lang="en-US" sz="3600" dirty="0" err="1" smtClean="0">
                <a:solidFill>
                  <a:srgbClr val="000000"/>
                </a:solidFill>
                <a:latin typeface="Calibri"/>
              </a:rPr>
              <a:t>javadocs</a:t>
            </a:r>
            <a:r>
              <a:rPr lang="en-US" sz="4000" strike="noStrike" dirty="0">
                <a:solidFill>
                  <a:srgbClr val="000000"/>
                </a:solidFill>
                <a:latin typeface="Calibri"/>
              </a:rPr>
              <a:t>
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938" y="3671248"/>
            <a:ext cx="3978145" cy="28052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ADT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Doubly Linked List</a:t>
            </a:r>
            <a:endParaRPr dirty="0" smtClean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Internal Node class to hold next node, last node, and data</a:t>
            </a:r>
            <a:endParaRPr dirty="0" smtClean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Had to handle all edge cases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All functions of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ListInterface</a:t>
            </a:r>
            <a:endParaRPr lang="en-US" sz="28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Wrote tests</a:t>
            </a:r>
            <a:endParaRPr dirty="0"/>
          </a:p>
        </p:txBody>
      </p:sp>
      <p:sp>
        <p:nvSpPr>
          <p:cNvPr id="8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16A1FEC-DCFE-4759-8040-F9C1819FF01E}" type="slidenum">
              <a:rPr lang="en-US" sz="1200" strike="noStrike">
                <a:solidFill>
                  <a:srgbClr val="8B8B8B"/>
                </a:solidFill>
                <a:latin typeface="Calibri"/>
              </a:rPr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26" y="2695680"/>
            <a:ext cx="2476258" cy="361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Application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 dirty="0" smtClean="0">
                <a:solidFill>
                  <a:srgbClr val="000000"/>
                </a:solidFill>
                <a:latin typeface="Calibri"/>
              </a:rPr>
              <a:t> GUI using </a:t>
            </a:r>
            <a:r>
              <a:rPr lang="en-US" sz="2800" strike="noStrike" dirty="0" err="1" smtClean="0">
                <a:solidFill>
                  <a:srgbClr val="000000"/>
                </a:solidFill>
                <a:latin typeface="Calibri"/>
              </a:rPr>
              <a:t>JFrame</a:t>
            </a:r>
            <a:r>
              <a:rPr lang="en-US" sz="2800" strike="noStrike" dirty="0" smtClean="0">
                <a:solidFill>
                  <a:srgbClr val="000000"/>
                </a:solidFill>
                <a:latin typeface="Calibri"/>
              </a:rPr>
              <a:t> and Canvas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 dirty="0" smtClean="0">
                <a:solidFill>
                  <a:srgbClr val="000000"/>
                </a:solidFill>
                <a:latin typeface="Calibri"/>
              </a:rPr>
              <a:t> Basic mouse listener for clicks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 dirty="0" smtClean="0">
                <a:solidFill>
                  <a:srgbClr val="000000"/>
                </a:solidFill>
                <a:latin typeface="Calibri"/>
              </a:rPr>
              <a:t> Draws your and opponents cards, as well as deck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Dynamically </a:t>
            </a:r>
            <a:r>
              <a:rPr lang="en-US" dirty="0"/>
              <a:t>draws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cards to maintain visibility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Simple game of go fish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First person to get rid of all cards wins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Not enough time to design a smart AI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Hierarchy of objects to represent game state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9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E1EE73C-CD8B-4054-A51D-A23FA418740B}" type="slidenum">
              <a:rPr lang="en-US" sz="1200" strike="noStrike">
                <a:solidFill>
                  <a:srgbClr val="8B8B8B"/>
                </a:solidFill>
                <a:latin typeface="Calibri"/>
              </a:rPr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920" y="0"/>
            <a:ext cx="3830472" cy="2872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Issues and Solutions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Cliff didn’t pay attention to testing code, eventually led to bugs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Will forgot some edge cases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Artur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learned how to integrate a GUI and a game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Tom had to keep track of a complex game state</a:t>
            </a:r>
            <a:endParaRPr dirty="0"/>
          </a:p>
        </p:txBody>
      </p:sp>
      <p:sp>
        <p:nvSpPr>
          <p:cNvPr id="9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3CFBEB6-CF55-4D0B-B897-27C374B5E93C}" type="slidenum">
              <a:rPr lang="en-US" sz="1200" strike="noStrike">
                <a:solidFill>
                  <a:srgbClr val="8B8B8B"/>
                </a:solidFill>
                <a:latin typeface="Calibri"/>
              </a:rPr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00" y="3476842"/>
            <a:ext cx="5119427" cy="2879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Take-aways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 dirty="0" smtClean="0">
                <a:solidFill>
                  <a:srgbClr val="000000"/>
                </a:solidFill>
                <a:latin typeface="Calibri"/>
              </a:rPr>
              <a:t> Will learned how to make a doubly linked list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 dirty="0" smtClean="0">
                <a:solidFill>
                  <a:srgbClr val="000000"/>
                </a:solidFill>
                <a:latin typeface="Calibri"/>
              </a:rPr>
              <a:t> Tom 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learned the multiplier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doesnt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matter because it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doesnt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change the amount of work done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Artur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learned how to step back and look at the bigger picture when fixing a bug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 dirty="0" smtClean="0">
                <a:solidFill>
                  <a:srgbClr val="000000"/>
                </a:solidFill>
                <a:latin typeface="Calibri"/>
              </a:rPr>
              <a:t> Cliff 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learned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how to organize a hierarchy of objects</a:t>
            </a:r>
            <a:endParaRPr dirty="0"/>
          </a:p>
        </p:txBody>
      </p:sp>
      <p:sp>
        <p:nvSpPr>
          <p:cNvPr id="10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8C7CFEF-81DA-40C5-A61B-2956211C3036}" type="slidenum">
              <a:rPr lang="en-US" sz="1200" strike="noStrike">
                <a:solidFill>
                  <a:srgbClr val="8B8B8B"/>
                </a:solidFill>
                <a:latin typeface="Calibri"/>
              </a:rPr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30" y="4152489"/>
            <a:ext cx="3331947" cy="1872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220</Words>
  <Application>Microsoft Office PowerPoint</Application>
  <PresentationFormat>Widescreen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StarSymbol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2071 - Data Structures Lab 1  -  Bags/Spell Checker</dc:title>
  <dc:creator>David M Rosenberg</dc:creator>
  <cp:lastModifiedBy>Anderson, Cliff</cp:lastModifiedBy>
  <cp:revision>15</cp:revision>
  <dcterms:created xsi:type="dcterms:W3CDTF">2016-01-19T12:34:25Z</dcterms:created>
  <dcterms:modified xsi:type="dcterms:W3CDTF">2016-03-22T12:03:36Z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