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6"/>
    <p:restoredTop sz="94661"/>
  </p:normalViewPr>
  <p:slideViewPr>
    <p:cSldViewPr snapToGrid="0">
      <p:cViewPr varScale="1">
        <p:scale>
          <a:sx n="150" d="100"/>
          <a:sy n="150" d="100"/>
        </p:scale>
        <p:origin x="3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EF57-ED8B-3202-5FA4-71DDB04EE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2A12-4622-2BB1-E9D2-8ABFE9A92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D3641-FB18-B1B3-8E51-F1239E7D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246B-81ED-EF32-C7C4-9713DDB6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EF80A-C22E-33E4-CFA7-65F86397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4C1E-EF63-D845-DC4D-7C2D0FD4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17BD1-C610-D3C3-1BC3-3CADB6A6D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25BE9-B432-7BD4-EE6A-8204A67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0C7A7-DB19-A2F8-7561-EAEFEFCD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DAF29-7AE3-73A3-432C-C29B0CC0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0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D8E2C-9A03-411F-453D-E04356DA1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CAB66-F6FB-AC84-DEA3-D46B10ECD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A666C-5A91-6E51-8ED8-500E3DA7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71E0-A999-DA34-07F9-1AA4743D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2830-138D-C318-D746-DE859FAF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4809-5BA9-300D-1946-3AF43E98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B326-4238-6723-657F-D110EC5C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33EA9-FA4A-E65C-6962-51500B43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64D4-B306-D125-A83D-BCE33619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CA78F-F6BC-5D7E-796E-037F2470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2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30EF-CF2C-68DC-B5BF-1C743772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57AA6-C659-19AB-11B1-FCDBD41C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FB576-4190-3730-E185-02DAC3A2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E838A-8195-9B5D-ED0A-436BB15A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3A001-D477-13B4-BDE0-359DE5B0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3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27A2-F889-2A92-142C-41259748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3096-B52B-2AD0-4E4C-4979F89F2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7BA85-D8DA-0543-A0CF-DEF884056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2367F-D4E7-D127-5FF0-24C5C188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A3D36-F771-8055-DB43-55431CFA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95277-6DF5-9D36-AAB2-C9AA1303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7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089F-0C8D-A922-F586-E913E783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5A52C-8CDC-B246-439A-12D3213F7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36323-0E31-2D17-C761-4F7AC0377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90713-4AE4-CF0F-CC81-84FC9F903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64F31-0EA6-9A67-B931-B7BB89DB4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BEA9F-FB12-EEFB-375F-91787D60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03D8F-32AF-2AAA-5A0C-E2ABA1BD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CD42C-53B4-C19D-9455-32DA107A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4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72F8-8D69-440F-3BDF-1B1DDE6A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235A2-7A2C-1A99-CDBE-CB294D55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2C59D-B193-3E42-6772-EBC4B6C2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6C1B4-72B2-D868-EBCA-28A0B01A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4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CB987-4DA5-424A-C76C-16C303E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67AFC-A0D3-B136-7768-9DD506BF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5A964-57B0-A45E-B59F-BA4111AC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0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F3A1-627C-15DB-6B56-441F0308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A8F5-B3A7-E5DF-FA4F-98499D82A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FA050-8D95-970D-BFF3-FC4B9F004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B5E78-B8CC-BADB-AE2F-F116987D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CBCC-8D86-E8CC-74AE-A3928D28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4C455-0670-47FF-386D-A5BF3C04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9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EE03-495F-71B6-5778-BD3464F4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203E5-AD95-7423-8B85-639FEB17F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86F91-1A19-C470-A6E3-06375BD89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6133A-5892-7ABE-E5C5-4ABC2EF5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0ED60-F408-B809-920B-3985DAE8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28C48-27C6-B449-71C3-4512F59C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7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F473D-F601-AA36-8C93-2D5E8ADE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0F8B9-EDCF-319D-B844-DE820E000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FE55-31F4-C200-CC52-B257C6912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B6ED4-21D6-EF49-BD11-CBA198036103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771D-FB0F-F165-75A9-3F2109E80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3B957-5E34-C2AF-2A7A-EB3FF3FB3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5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799BDF-5B1C-2763-4190-4E38348A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2" y="0"/>
            <a:ext cx="74295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F38BC5-6B61-4D2C-E459-758DA3015E56}"/>
              </a:ext>
            </a:extLst>
          </p:cNvPr>
          <p:cNvSpPr txBox="1"/>
          <p:nvPr/>
        </p:nvSpPr>
        <p:spPr>
          <a:xfrm>
            <a:off x="9727352" y="870168"/>
            <a:ext cx="1093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Salinity effect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DDC065-FBCE-F112-631D-3F4CB3284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76699"/>
              </p:ext>
            </p:extLst>
          </p:nvPr>
        </p:nvGraphicFramePr>
        <p:xfrm>
          <a:off x="9251952" y="1033998"/>
          <a:ext cx="1553669" cy="4790004"/>
        </p:xfrm>
        <a:graphic>
          <a:graphicData uri="http://schemas.openxmlformats.org/drawingml/2006/table">
            <a:tbl>
              <a:tblPr/>
              <a:tblGrid>
                <a:gridCol w="89838">
                  <a:extLst>
                    <a:ext uri="{9D8B030D-6E8A-4147-A177-3AD203B41FA5}">
                      <a16:colId xmlns:a16="http://schemas.microsoft.com/office/drawing/2014/main" val="3027486005"/>
                    </a:ext>
                  </a:extLst>
                </a:gridCol>
                <a:gridCol w="634151">
                  <a:extLst>
                    <a:ext uri="{9D8B030D-6E8A-4147-A177-3AD203B41FA5}">
                      <a16:colId xmlns:a16="http://schemas.microsoft.com/office/drawing/2014/main" val="3548545293"/>
                    </a:ext>
                  </a:extLst>
                </a:gridCol>
                <a:gridCol w="142684">
                  <a:extLst>
                    <a:ext uri="{9D8B030D-6E8A-4147-A177-3AD203B41FA5}">
                      <a16:colId xmlns:a16="http://schemas.microsoft.com/office/drawing/2014/main" val="2345309791"/>
                    </a:ext>
                  </a:extLst>
                </a:gridCol>
                <a:gridCol w="163822">
                  <a:extLst>
                    <a:ext uri="{9D8B030D-6E8A-4147-A177-3AD203B41FA5}">
                      <a16:colId xmlns:a16="http://schemas.microsoft.com/office/drawing/2014/main" val="3756900165"/>
                    </a:ext>
                  </a:extLst>
                </a:gridCol>
                <a:gridCol w="190245">
                  <a:extLst>
                    <a:ext uri="{9D8B030D-6E8A-4147-A177-3AD203B41FA5}">
                      <a16:colId xmlns:a16="http://schemas.microsoft.com/office/drawing/2014/main" val="337144211"/>
                    </a:ext>
                  </a:extLst>
                </a:gridCol>
                <a:gridCol w="190245">
                  <a:extLst>
                    <a:ext uri="{9D8B030D-6E8A-4147-A177-3AD203B41FA5}">
                      <a16:colId xmlns:a16="http://schemas.microsoft.com/office/drawing/2014/main" val="2273664121"/>
                    </a:ext>
                  </a:extLst>
                </a:gridCol>
                <a:gridCol w="142684">
                  <a:extLst>
                    <a:ext uri="{9D8B030D-6E8A-4147-A177-3AD203B41FA5}">
                      <a16:colId xmlns:a16="http://schemas.microsoft.com/office/drawing/2014/main" val="1838257777"/>
                    </a:ext>
                  </a:extLst>
                </a:gridCol>
              </a:tblGrid>
              <a:tr h="11299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Phylum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SF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28070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22960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59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Verrucomicrobiota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88657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Proteobacteria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80347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3D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Planctomycetota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07952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B2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Nitrospirota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32536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Myxococcota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607537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F6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Firmicutes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56276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1A1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Desulfobacterota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16627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A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Crenarchaeota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90265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Chloroflexi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367726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F8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Bacteroidota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096656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78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Actinobacteriota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26610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E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Acidobacteriota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02496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6931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6508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937358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842242"/>
                  </a:ext>
                </a:extLst>
              </a:tr>
              <a:tr h="5396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19216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7172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38481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07064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21789"/>
                  </a:ext>
                </a:extLst>
              </a:tr>
              <a:tr h="10699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Guild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SF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386256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451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35681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FeOB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513788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00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69802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29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SRB_syn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321178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6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SOxB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2864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Anamx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32503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B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21732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D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AOB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43530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F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AOA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76472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6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ANME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85230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4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MOB_IIa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54241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94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MOB_II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688787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MOB_I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71274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3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CH4_ac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52398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4F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CH4_H2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51479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CH4_me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42398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CH4_mix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13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5907D6A-E42D-7879-C0B1-B72AE3EDA88D}"/>
              </a:ext>
            </a:extLst>
          </p:cNvPr>
          <p:cNvSpPr txBox="1"/>
          <p:nvPr/>
        </p:nvSpPr>
        <p:spPr>
          <a:xfrm>
            <a:off x="9727352" y="3734237"/>
            <a:ext cx="1093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Salinity effect</a:t>
            </a:r>
          </a:p>
        </p:txBody>
      </p:sp>
    </p:spTree>
    <p:extLst>
      <p:ext uri="{BB962C8B-B14F-4D97-AF65-F5344CB8AC3E}">
        <p14:creationId xmlns:p14="http://schemas.microsoft.com/office/powerpoint/2010/main" val="324227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36C272-5365-F5E6-6C57-5396AD174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84" y="0"/>
            <a:ext cx="74295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CA3806-7494-4D24-3765-C187EAFD8B09}"/>
              </a:ext>
            </a:extLst>
          </p:cNvPr>
          <p:cNvSpPr txBox="1"/>
          <p:nvPr/>
        </p:nvSpPr>
        <p:spPr>
          <a:xfrm>
            <a:off x="9727352" y="870168"/>
            <a:ext cx="1093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Salinity effect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8AFFF7-71FC-73FD-AFF6-C89B3ED5F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825310"/>
              </p:ext>
            </p:extLst>
          </p:nvPr>
        </p:nvGraphicFramePr>
        <p:xfrm>
          <a:off x="9251952" y="1033998"/>
          <a:ext cx="1553669" cy="4790004"/>
        </p:xfrm>
        <a:graphic>
          <a:graphicData uri="http://schemas.openxmlformats.org/drawingml/2006/table">
            <a:tbl>
              <a:tblPr/>
              <a:tblGrid>
                <a:gridCol w="89838">
                  <a:extLst>
                    <a:ext uri="{9D8B030D-6E8A-4147-A177-3AD203B41FA5}">
                      <a16:colId xmlns:a16="http://schemas.microsoft.com/office/drawing/2014/main" val="3027486005"/>
                    </a:ext>
                  </a:extLst>
                </a:gridCol>
                <a:gridCol w="634151">
                  <a:extLst>
                    <a:ext uri="{9D8B030D-6E8A-4147-A177-3AD203B41FA5}">
                      <a16:colId xmlns:a16="http://schemas.microsoft.com/office/drawing/2014/main" val="3548545293"/>
                    </a:ext>
                  </a:extLst>
                </a:gridCol>
                <a:gridCol w="142684">
                  <a:extLst>
                    <a:ext uri="{9D8B030D-6E8A-4147-A177-3AD203B41FA5}">
                      <a16:colId xmlns:a16="http://schemas.microsoft.com/office/drawing/2014/main" val="2345309791"/>
                    </a:ext>
                  </a:extLst>
                </a:gridCol>
                <a:gridCol w="163822">
                  <a:extLst>
                    <a:ext uri="{9D8B030D-6E8A-4147-A177-3AD203B41FA5}">
                      <a16:colId xmlns:a16="http://schemas.microsoft.com/office/drawing/2014/main" val="3756900165"/>
                    </a:ext>
                  </a:extLst>
                </a:gridCol>
                <a:gridCol w="190245">
                  <a:extLst>
                    <a:ext uri="{9D8B030D-6E8A-4147-A177-3AD203B41FA5}">
                      <a16:colId xmlns:a16="http://schemas.microsoft.com/office/drawing/2014/main" val="337144211"/>
                    </a:ext>
                  </a:extLst>
                </a:gridCol>
                <a:gridCol w="190245">
                  <a:extLst>
                    <a:ext uri="{9D8B030D-6E8A-4147-A177-3AD203B41FA5}">
                      <a16:colId xmlns:a16="http://schemas.microsoft.com/office/drawing/2014/main" val="2273664121"/>
                    </a:ext>
                  </a:extLst>
                </a:gridCol>
                <a:gridCol w="142684">
                  <a:extLst>
                    <a:ext uri="{9D8B030D-6E8A-4147-A177-3AD203B41FA5}">
                      <a16:colId xmlns:a16="http://schemas.microsoft.com/office/drawing/2014/main" val="1838257777"/>
                    </a:ext>
                  </a:extLst>
                </a:gridCol>
              </a:tblGrid>
              <a:tr h="11299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Phylum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SF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28070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22960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59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Verrucomicrobiota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88657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Proteobacteria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80347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3D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Planctomycetota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07952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B2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Nitrospirota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32536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Myxococcota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607537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F6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Firmicutes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56276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1A1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Desulfobacterota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16627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A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Crenarchaeota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90265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Chloroflexi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367726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F8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Bacteroidota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096656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78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Actinobacteriota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26610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E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Acidobacteriota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02496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6931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6508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937358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842242"/>
                  </a:ext>
                </a:extLst>
              </a:tr>
              <a:tr h="5396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19216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7172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38481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07064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21789"/>
                  </a:ext>
                </a:extLst>
              </a:tr>
              <a:tr h="10699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Guild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SF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386256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451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35681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FeOB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513788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00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69802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29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SRB_syn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321178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6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SOxB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2864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Anamx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32503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B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21732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D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AOB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43530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F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AOA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76472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6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ANME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85230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4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MOB_IIa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54241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94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MOB_II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688787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MOB_I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71274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3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CH4_ac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52398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4F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CH4_H2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51479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CH4_me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42398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CH4_mix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13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3CD1988-3219-13EA-2454-FC580CAC2A63}"/>
              </a:ext>
            </a:extLst>
          </p:cNvPr>
          <p:cNvSpPr txBox="1"/>
          <p:nvPr/>
        </p:nvSpPr>
        <p:spPr>
          <a:xfrm>
            <a:off x="9727352" y="3734237"/>
            <a:ext cx="1093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Salinity effect</a:t>
            </a:r>
          </a:p>
        </p:txBody>
      </p:sp>
    </p:spTree>
    <p:extLst>
      <p:ext uri="{BB962C8B-B14F-4D97-AF65-F5344CB8AC3E}">
        <p14:creationId xmlns:p14="http://schemas.microsoft.com/office/powerpoint/2010/main" val="123263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610</Words>
  <Application>Microsoft Macintosh PowerPoint</Application>
  <PresentationFormat>Widescreen</PresentationFormat>
  <Paragraphs>574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Cliff Bueno de Mesquita</dc:creator>
  <cp:lastModifiedBy>Clifton B de Mesquita</cp:lastModifiedBy>
  <cp:revision>9</cp:revision>
  <dcterms:created xsi:type="dcterms:W3CDTF">2022-11-10T20:38:47Z</dcterms:created>
  <dcterms:modified xsi:type="dcterms:W3CDTF">2023-01-10T20:34:32Z</dcterms:modified>
</cp:coreProperties>
</file>