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EF57-ED8B-3202-5FA4-71DDB04E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2A12-4622-2BB1-E9D2-8ABFE9A92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3641-FB18-B1B3-8E51-F1239E7D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246B-81ED-EF32-C7C4-9713DDB6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F80A-C22E-33E4-CFA7-65F86397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4C1E-EF63-D845-DC4D-7C2D0FD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17BD1-C610-D3C3-1BC3-3CADB6A6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5BE9-B432-7BD4-EE6A-8204A67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C7A7-DB19-A2F8-7561-EAEFEFCD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AF29-7AE3-73A3-432C-C29B0CC0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D8E2C-9A03-411F-453D-E04356DA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AB66-F6FB-AC84-DEA3-D46B10EC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666C-5A91-6E51-8ED8-500E3DA7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71E0-A999-DA34-07F9-1AA4743D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2830-138D-C318-D746-DE859FAF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4809-5BA9-300D-1946-3AF43E98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B326-4238-6723-657F-D110EC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3EA9-FA4A-E65C-6962-51500B43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64D4-B306-D125-A83D-BCE33619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A78F-F6BC-5D7E-796E-037F2470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30EF-CF2C-68DC-B5BF-1C743772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7AA6-C659-19AB-11B1-FCDBD41C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B576-4190-3730-E185-02DAC3A2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838A-8195-9B5D-ED0A-436BB15A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A001-D477-13B4-BDE0-359DE5B0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27A2-F889-2A92-142C-41259748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3096-B52B-2AD0-4E4C-4979F89F2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7BA85-D8DA-0543-A0CF-DEF88405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367F-D4E7-D127-5FF0-24C5C18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3D36-F771-8055-DB43-55431CFA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5277-6DF5-9D36-AAB2-C9AA1303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089F-0C8D-A922-F586-E913E783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5A52C-8CDC-B246-439A-12D3213F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36323-0E31-2D17-C761-4F7AC037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90713-4AE4-CF0F-CC81-84FC9F903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64F31-0EA6-9A67-B931-B7BB89DB4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BEA9F-FB12-EEFB-375F-91787D60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03D8F-32AF-2AAA-5A0C-E2ABA1BD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CD42C-53B4-C19D-9455-32DA107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72F8-8D69-440F-3BDF-1B1DDE6A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235A2-7A2C-1A99-CDBE-CB294D55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2C59D-B193-3E42-6772-EBC4B6C2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6C1B4-72B2-D868-EBCA-28A0B01A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CB987-4DA5-424A-C76C-16C303E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7AFC-A0D3-B136-7768-9DD506BF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5A964-57B0-A45E-B59F-BA4111AC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F3A1-627C-15DB-6B56-441F0308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A8F5-B3A7-E5DF-FA4F-98499D82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A050-8D95-970D-BFF3-FC4B9F004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5E78-B8CC-BADB-AE2F-F116987D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CBCC-8D86-E8CC-74AE-A3928D28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4C455-0670-47FF-386D-A5BF3C04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EE03-495F-71B6-5778-BD3464F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203E5-AD95-7423-8B85-639FEB17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86F91-1A19-C470-A6E3-06375BD8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133A-5892-7ABE-E5C5-4ABC2EF5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ED60-F408-B809-920B-3985DAE8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28C48-27C6-B449-71C3-4512F59C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F473D-F601-AA36-8C93-2D5E8ADE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0F8B9-EDCF-319D-B844-DE820E00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FE55-31F4-C200-CC52-B257C6912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6ED4-21D6-EF49-BD11-CBA19803610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771D-FB0F-F165-75A9-3F2109E80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B957-5E34-C2AF-2A7A-EB3FF3FB3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7026BAE-52E7-6F9E-0A42-6CBA03BF0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13073"/>
              </p:ext>
            </p:extLst>
          </p:nvPr>
        </p:nvGraphicFramePr>
        <p:xfrm>
          <a:off x="9230830" y="1068220"/>
          <a:ext cx="1320621" cy="4780047"/>
        </p:xfrm>
        <a:graphic>
          <a:graphicData uri="http://schemas.openxmlformats.org/drawingml/2006/table">
            <a:tbl>
              <a:tblPr/>
              <a:tblGrid>
                <a:gridCol w="89802">
                  <a:extLst>
                    <a:ext uri="{9D8B030D-6E8A-4147-A177-3AD203B41FA5}">
                      <a16:colId xmlns:a16="http://schemas.microsoft.com/office/drawing/2014/main" val="4267296761"/>
                    </a:ext>
                  </a:extLst>
                </a:gridCol>
                <a:gridCol w="633898">
                  <a:extLst>
                    <a:ext uri="{9D8B030D-6E8A-4147-A177-3AD203B41FA5}">
                      <a16:colId xmlns:a16="http://schemas.microsoft.com/office/drawing/2014/main" val="3305951867"/>
                    </a:ext>
                  </a:extLst>
                </a:gridCol>
                <a:gridCol w="163757">
                  <a:extLst>
                    <a:ext uri="{9D8B030D-6E8A-4147-A177-3AD203B41FA5}">
                      <a16:colId xmlns:a16="http://schemas.microsoft.com/office/drawing/2014/main" val="1018927247"/>
                    </a:ext>
                  </a:extLst>
                </a:gridCol>
                <a:gridCol w="142627">
                  <a:extLst>
                    <a:ext uri="{9D8B030D-6E8A-4147-A177-3AD203B41FA5}">
                      <a16:colId xmlns:a16="http://schemas.microsoft.com/office/drawing/2014/main" val="1702982564"/>
                    </a:ext>
                  </a:extLst>
                </a:gridCol>
                <a:gridCol w="147910">
                  <a:extLst>
                    <a:ext uri="{9D8B030D-6E8A-4147-A177-3AD203B41FA5}">
                      <a16:colId xmlns:a16="http://schemas.microsoft.com/office/drawing/2014/main" val="3047100727"/>
                    </a:ext>
                  </a:extLst>
                </a:gridCol>
                <a:gridCol w="142627">
                  <a:extLst>
                    <a:ext uri="{9D8B030D-6E8A-4147-A177-3AD203B41FA5}">
                      <a16:colId xmlns:a16="http://schemas.microsoft.com/office/drawing/2014/main" val="3877904605"/>
                    </a:ext>
                  </a:extLst>
                </a:gridCol>
              </a:tblGrid>
              <a:tr h="1129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Phylum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445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67706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59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Verrucomicrobiota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5248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Proteobacteria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05442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3D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Planctomycetota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4453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B2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Nitrospirota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22494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Myxococcota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45784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Firmicutes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876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Desulfobacterota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39604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Crenarchaeota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25553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Chloroflexi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9958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Bacteroidota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40852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78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Actinobacteriota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68384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Acidobacteriota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59411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2268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7571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54420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2597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3956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4852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03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81704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1421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31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8712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38682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455434"/>
                  </a:ext>
                </a:extLst>
              </a:tr>
              <a:tr h="1069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Guild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74032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451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11466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5834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00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2318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29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SRB_syn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33765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SOxB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6165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Anamx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01512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B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947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25489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F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9742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6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2964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4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65518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6623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75440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3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CH4_ac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27207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4F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CH4_H2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90109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68858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CH4_mix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206169"/>
                  </a:ext>
                </a:extLst>
              </a:tr>
            </a:tbl>
          </a:graphicData>
        </a:graphic>
      </p:graphicFrame>
      <p:pic>
        <p:nvPicPr>
          <p:cNvPr id="45" name="Picture 44" descr="Chart&#10;&#10;Description automatically generated">
            <a:extLst>
              <a:ext uri="{FF2B5EF4-FFF2-40B4-BE49-F238E27FC236}">
                <a16:creationId xmlns:a16="http://schemas.microsoft.com/office/drawing/2014/main" id="{B7797CDA-3910-8B0E-7795-3E56AA59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260</Words>
  <Application>Microsoft Macintosh PowerPoint</Application>
  <PresentationFormat>Widescreen</PresentationFormat>
  <Paragraphs>244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 Bueno de Mesquita</dc:creator>
  <cp:lastModifiedBy>Cliff Bueno de Mesquita</cp:lastModifiedBy>
  <cp:revision>4</cp:revision>
  <dcterms:created xsi:type="dcterms:W3CDTF">2022-11-10T20:38:47Z</dcterms:created>
  <dcterms:modified xsi:type="dcterms:W3CDTF">2022-11-12T01:48:57Z</dcterms:modified>
</cp:coreProperties>
</file>