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93"/>
  </p:normalViewPr>
  <p:slideViewPr>
    <p:cSldViewPr snapToGrid="0">
      <p:cViewPr varScale="1">
        <p:scale>
          <a:sx n="149" d="100"/>
          <a:sy n="14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5DA18-8E66-E349-9B0B-0EB39F85D80A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0D0A0-D397-DE4D-A5FB-4DFBB8F8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0D0A0-D397-DE4D-A5FB-4DFBB8F8D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9145-8794-4C9D-EDDD-CD887CB0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FFC7-51C8-9DDB-3FB7-FAF4D38B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2335-7284-83CC-9E5F-C6083D3B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4B33-603A-8B99-681F-611A4B0F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D2FF-0344-6C8E-191B-C7AF95DE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09CE-6167-9815-6B38-C4E2507F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0C99-53EB-3204-A48C-AD603B6A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D9C8-1998-D431-EBFC-6E9AFB3C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77DA-682A-72D0-80F2-B7FA5B77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5BFD-B7CE-06CD-816A-495133EE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102C3-EBD2-D918-BA95-F88A40F7F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E69C-70BA-8A2B-47C4-6D7E3EF42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4C74-2F4F-02FF-5A96-810A9EFC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D4E4-ABA4-42CD-EDA0-A8EB0EA6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B05E-B0BB-70CF-DBC1-E71E599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A518-F73E-4B8E-62A1-2F8FDBE7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4C1C-89E9-E7C5-E678-818797B8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4D47-3AA7-988C-5E2B-9D9DBE67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BA09-6D9D-BD30-1547-197369ED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441D-D6C6-D3C8-6655-64956543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362A-14E1-FDB3-9B20-BCE6631E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4EC37-7AD5-E35D-0FB8-68BD9998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2013-A141-C1CE-6CF9-8C697BFA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0D5B-DD0A-1FD7-97AD-A9F5611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3DB9-F491-B17B-A974-87B145C4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8A3-89DF-9F61-9558-F76984B7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D99B-DE89-9442-8284-3E8BFDAA7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36A7-9001-E085-817E-51ED563B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F2BF-7E9E-1E7C-21E3-220C823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EC59-B44D-34BB-AC7B-E6A2EA5E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6964-2DA9-ACD2-CBD2-A8216918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BF88-009E-BBE2-8278-FD26ECAA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5A7B-35DB-DA09-A897-96FF4026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00702-BC12-164D-AE70-E59B9A71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ACD3B-CFDF-5AA8-B9EF-FF3AF41E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D164E-7DC7-984F-B6A7-25A03C6D6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F0E68-B1AB-EDBC-880E-35953DB9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7D96E-57EF-FF31-E051-888ED072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C4A74-7370-71BA-EB3B-40B56A55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A743-1E6D-B573-EB1E-79E030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C1B55-CC1A-3DEE-EE3E-E7C07A39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0040-6D83-B0FB-5B5E-56658D92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F0923-B626-0F36-0730-46AE0FBA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C1C1A-7C8C-41DE-7792-05A183A2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0F55-99B8-DC76-3BA7-970143E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C4A29-A676-F225-092F-5F1E3565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45ED-E20A-6006-93DC-11D54444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0F30-4587-A5BB-04DD-DD3A8717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3B7AE-B16F-AB99-9DE1-2D80A360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C529-7B04-52F4-FE5B-7D283746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671FD-B73B-7D08-E1D0-848D021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226B-21B0-BB17-0E7D-A9C462CD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AF3E-FBF5-CECB-1104-911430F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B41A7-B24B-A896-8DB9-95E52B9A6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6D18E-8230-35C8-DB69-2A2E8184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338D-B62B-9EEF-2282-8C60E311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D9FE-D6D1-F6CA-8578-263351A5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0C07-2F69-8084-35A0-D1BC1D3F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2A2CC-A314-B87D-0C26-F34BDC04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284D-71E2-A9B2-E47D-9DF6B608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AC54-15BA-39A6-504A-B736995DA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B436-31F7-2040-A69A-61599A9E8C3D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1B06-C704-BEC5-DEE9-AC5A5DC5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B7F8-C89D-EDEF-65FC-C678D33A3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E22B043-6FA8-BEB0-9A23-14ABE5A8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B073E-9C04-6A11-E0B9-2DEAFD3F143A}"/>
              </a:ext>
            </a:extLst>
          </p:cNvPr>
          <p:cNvSpPr txBox="1"/>
          <p:nvPr/>
        </p:nvSpPr>
        <p:spPr>
          <a:xfrm>
            <a:off x="2768270" y="79825"/>
            <a:ext cx="8116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Acid mine drainage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635C0-3B2B-EE02-6586-CDED84BF866C}"/>
              </a:ext>
            </a:extLst>
          </p:cNvPr>
          <p:cNvSpPr txBox="1"/>
          <p:nvPr/>
        </p:nvSpPr>
        <p:spPr>
          <a:xfrm>
            <a:off x="2858756" y="773473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Cryosphere soil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9524E-D21D-3E4D-689C-2FDEA93BA1E8}"/>
              </a:ext>
            </a:extLst>
          </p:cNvPr>
          <p:cNvSpPr txBox="1"/>
          <p:nvPr/>
        </p:nvSpPr>
        <p:spPr>
          <a:xfrm>
            <a:off x="2768270" y="1458898"/>
            <a:ext cx="8116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Cryosphere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F0CAB-F812-0018-ABA9-78DCD7A31611}"/>
              </a:ext>
            </a:extLst>
          </p:cNvPr>
          <p:cNvSpPr txBox="1"/>
          <p:nvPr/>
        </p:nvSpPr>
        <p:spPr>
          <a:xfrm>
            <a:off x="2858756" y="2143191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Desert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7517-E499-1915-F441-4E763FA2A923}"/>
              </a:ext>
            </a:extLst>
          </p:cNvPr>
          <p:cNvSpPr txBox="1"/>
          <p:nvPr/>
        </p:nvSpPr>
        <p:spPr>
          <a:xfrm>
            <a:off x="2858756" y="2835273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Glacial forefield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3891-5CEF-18A4-CA22-DFC26A7C5BAC}"/>
              </a:ext>
            </a:extLst>
          </p:cNvPr>
          <p:cNvSpPr txBox="1"/>
          <p:nvPr/>
        </p:nvSpPr>
        <p:spPr>
          <a:xfrm>
            <a:off x="2858756" y="3534964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Hot spring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7C000-0911-9ECD-2470-09BE7810AF4F}"/>
              </a:ext>
            </a:extLst>
          </p:cNvPr>
          <p:cNvSpPr txBox="1"/>
          <p:nvPr/>
        </p:nvSpPr>
        <p:spPr>
          <a:xfrm>
            <a:off x="2768270" y="4207223"/>
            <a:ext cx="8116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Hydrothermal vent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97E55-C3C2-EF14-894A-2AF3E4C4B04F}"/>
              </a:ext>
            </a:extLst>
          </p:cNvPr>
          <p:cNvSpPr txBox="1"/>
          <p:nvPr/>
        </p:nvSpPr>
        <p:spPr>
          <a:xfrm>
            <a:off x="2858756" y="4888626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Hypersaline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F8A4F-916B-B41B-B36A-26C26EC81BFC}"/>
              </a:ext>
            </a:extLst>
          </p:cNvPr>
          <p:cNvSpPr txBox="1"/>
          <p:nvPr/>
        </p:nvSpPr>
        <p:spPr>
          <a:xfrm>
            <a:off x="2858756" y="5595046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Soda lake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4AA7C-7A89-3721-461A-305FB80E70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39848" y="3667441"/>
            <a:ext cx="640080" cy="51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2C112-9C88-9060-0920-34F818745B4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48" y="1610826"/>
            <a:ext cx="640080" cy="512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CF5ADB-9D2F-3CE0-5CF4-0D589A82DE1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39848" y="5726703"/>
            <a:ext cx="640080" cy="512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55A4A9-50A4-78EC-5D5B-D35E729CB6E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39848" y="238552"/>
            <a:ext cx="640080" cy="512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E9B11-BBF0-5045-EBA1-58C201ABA83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939848" y="2301924"/>
            <a:ext cx="640080" cy="512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F85466-4E0D-E0F2-A9B2-AE64E7D77F3A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39848" y="4354930"/>
            <a:ext cx="640080" cy="512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60A6D-ED6D-C3D7-A202-E45BDBC155C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939848" y="2994006"/>
            <a:ext cx="640080" cy="512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1C9056-68E7-A50E-12D3-491DFDA3256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939848" y="5033369"/>
            <a:ext cx="640080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A91462-BFF1-E4B6-8A61-18C5CF0084AC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939848" y="926486"/>
            <a:ext cx="640080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9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Cliff Bueno de Mesquita</cp:lastModifiedBy>
  <cp:revision>9</cp:revision>
  <dcterms:created xsi:type="dcterms:W3CDTF">2023-12-10T05:35:04Z</dcterms:created>
  <dcterms:modified xsi:type="dcterms:W3CDTF">2023-12-31T16:04:06Z</dcterms:modified>
</cp:coreProperties>
</file>