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12/8/14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189" y="4607560"/>
            <a:ext cx="6484034" cy="996315"/>
          </a:xfrm>
        </p:spPr>
        <p:txBody>
          <a:bodyPr/>
          <a:lstStyle/>
          <a:p>
            <a:r>
              <a:rPr lang="en-US" dirty="0" smtClean="0"/>
              <a:t>Blossom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398" y="4016374"/>
            <a:ext cx="5551825" cy="709787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Challenge Fall 2014</a:t>
            </a:r>
            <a:endParaRPr lang="en-US" dirty="0"/>
          </a:p>
        </p:txBody>
      </p:sp>
      <p:pic>
        <p:nvPicPr>
          <p:cNvPr id="4" name="Picture 3" descr="Screen Shot 2014-12-07 at 8.5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98" y="150708"/>
            <a:ext cx="4936864" cy="42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robot(s) to aid in horticulture environments.</a:t>
            </a:r>
          </a:p>
          <a:p>
            <a:r>
              <a:rPr lang="en-US" dirty="0" smtClean="0"/>
              <a:t>Dynamic data gathering of on-board sensors.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low latency data analysis.</a:t>
            </a:r>
          </a:p>
          <a:p>
            <a:r>
              <a:rPr lang="en-US" dirty="0" smtClean="0"/>
              <a:t>Systemic diagnostics across all robots.</a:t>
            </a:r>
          </a:p>
          <a:p>
            <a:r>
              <a:rPr lang="en-US" dirty="0" smtClean="0"/>
              <a:t>Horticulture resource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2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resources in horticulture environments. </a:t>
            </a:r>
          </a:p>
          <a:p>
            <a:r>
              <a:rPr lang="en-US" dirty="0" smtClean="0"/>
              <a:t>Use sensor data to maximize collection and distribution of natural resources (Solar, Hydro etc.)</a:t>
            </a:r>
          </a:p>
          <a:p>
            <a:r>
              <a:rPr lang="en-US" dirty="0" smtClean="0"/>
              <a:t>Use regional  measurements to pre-load default settings depending on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0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Raspberry </a:t>
            </a:r>
            <a:r>
              <a:rPr lang="en-US" b="1" dirty="0" smtClean="0"/>
              <a:t>Pi</a:t>
            </a:r>
          </a:p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smtClean="0"/>
              <a:t>UNO / </a:t>
            </a:r>
            <a:r>
              <a:rPr lang="en-US" dirty="0" err="1" smtClean="0"/>
              <a:t>Firmata</a:t>
            </a:r>
            <a:r>
              <a:rPr lang="en-US" dirty="0" smtClean="0"/>
              <a:t> sketch</a:t>
            </a:r>
          </a:p>
          <a:p>
            <a:r>
              <a:rPr lang="en-US" dirty="0" smtClean="0"/>
              <a:t>Node Red – Toggle, </a:t>
            </a:r>
            <a:r>
              <a:rPr lang="en-US" dirty="0" err="1" smtClean="0"/>
              <a:t>Arduino</a:t>
            </a:r>
            <a:r>
              <a:rPr lang="en-US" dirty="0" smtClean="0"/>
              <a:t>, Log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12-07 at 8.5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51" y="3630801"/>
            <a:ext cx="2603500" cy="1790700"/>
          </a:xfrm>
          <a:prstGeom prst="rect">
            <a:avLst/>
          </a:prstGeom>
        </p:spPr>
      </p:pic>
      <p:pic>
        <p:nvPicPr>
          <p:cNvPr id="5" name="Picture 4" descr="Screen Shot 2014-12-07 at 8.54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5" y="3580149"/>
            <a:ext cx="2639574" cy="1841352"/>
          </a:xfrm>
          <a:prstGeom prst="rect">
            <a:avLst/>
          </a:prstGeom>
        </p:spPr>
      </p:pic>
      <p:pic>
        <p:nvPicPr>
          <p:cNvPr id="6" name="Picture 5" descr="Screen Shot 2014-12-07 at 8.56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2" y="2199154"/>
            <a:ext cx="673100" cy="406400"/>
          </a:xfrm>
          <a:prstGeom prst="rect">
            <a:avLst/>
          </a:prstGeom>
        </p:spPr>
      </p:pic>
      <p:pic>
        <p:nvPicPr>
          <p:cNvPr id="7" name="Picture 6" descr="Screen Shot 2014-12-07 at 8.57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600199"/>
            <a:ext cx="403925" cy="441325"/>
          </a:xfrm>
          <a:prstGeom prst="rect">
            <a:avLst/>
          </a:prstGeom>
        </p:spPr>
      </p:pic>
      <p:pic>
        <p:nvPicPr>
          <p:cNvPr id="8" name="Picture 7" descr="Screen Shot 2014-12-07 at 8.58.5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2803525"/>
            <a:ext cx="597600" cy="3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The Flow</a:t>
            </a:r>
            <a:endParaRPr lang="en-US" dirty="0"/>
          </a:p>
        </p:txBody>
      </p:sp>
      <p:pic>
        <p:nvPicPr>
          <p:cNvPr id="4" name="Content Placeholder 3" descr="Screen Shot 2014-12-08 at 8.59.33 P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r="8261"/>
          <a:stretch>
            <a:fillRect/>
          </a:stretch>
        </p:blipFill>
        <p:spPr>
          <a:xfrm>
            <a:off x="457200" y="1417638"/>
            <a:ext cx="7702550" cy="4668361"/>
          </a:xfrm>
        </p:spPr>
      </p:pic>
    </p:spTree>
    <p:extLst>
      <p:ext uri="{BB962C8B-B14F-4D97-AF65-F5344CB8AC3E}">
        <p14:creationId xmlns:p14="http://schemas.microsoft.com/office/powerpoint/2010/main" val="351113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-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Farmers – Maximize crops.</a:t>
            </a:r>
          </a:p>
          <a:p>
            <a:r>
              <a:rPr lang="en-US" dirty="0" smtClean="0"/>
              <a:t>Greenhouse - Plants</a:t>
            </a:r>
          </a:p>
          <a:p>
            <a:r>
              <a:rPr lang="en-US" dirty="0" smtClean="0"/>
              <a:t>University Research - Horticulture</a:t>
            </a:r>
          </a:p>
          <a:p>
            <a:r>
              <a:rPr lang="en-US" dirty="0" smtClean="0"/>
              <a:t>Governmental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To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Develop wireless rechargeable robots.</a:t>
            </a:r>
          </a:p>
          <a:p>
            <a:r>
              <a:rPr lang="en-US" dirty="0" smtClean="0"/>
              <a:t>Investors to use beta-bots.</a:t>
            </a:r>
          </a:p>
          <a:p>
            <a:r>
              <a:rPr lang="en-US" dirty="0" smtClean="0"/>
              <a:t>Universities to use beta-bots.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BlossomBot</a:t>
            </a:r>
            <a:r>
              <a:rPr lang="en-US" dirty="0" smtClean="0"/>
              <a:t> – Standing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use natural resources when available (Solar, Hydro, Wind).</a:t>
            </a:r>
          </a:p>
          <a:p>
            <a:r>
              <a:rPr lang="en-US" dirty="0" smtClean="0"/>
              <a:t>Use weather forecast to pre-plan resource requirements.</a:t>
            </a:r>
          </a:p>
          <a:p>
            <a:r>
              <a:rPr lang="en-US" dirty="0" smtClean="0"/>
              <a:t>Use photo-synthesis  measurements to tune resources deployment.</a:t>
            </a:r>
          </a:p>
          <a:p>
            <a:r>
              <a:rPr lang="en-US" dirty="0" smtClean="0"/>
              <a:t>Use GPS to determine current location of 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6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135</TotalTime>
  <Words>200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Blossom Bot</vt:lpstr>
      <vt:lpstr>BlossomBot - Overview</vt:lpstr>
      <vt:lpstr>BlossomBot – Problem Statement</vt:lpstr>
      <vt:lpstr>BlossomBot – IoT Devices</vt:lpstr>
      <vt:lpstr>BlossomBot – The Flow</vt:lpstr>
      <vt:lpstr>BlossomBot - Users</vt:lpstr>
      <vt:lpstr>BlossomBot – To Market</vt:lpstr>
      <vt:lpstr>BlossomBot – Standing Out</vt:lpstr>
    </vt:vector>
  </TitlesOfParts>
  <Company>NetApp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 Bot</dc:title>
  <dc:creator>Clifford Conklin</dc:creator>
  <cp:lastModifiedBy>Clifford Conklin</cp:lastModifiedBy>
  <cp:revision>17</cp:revision>
  <dcterms:created xsi:type="dcterms:W3CDTF">2014-12-07T15:48:40Z</dcterms:created>
  <dcterms:modified xsi:type="dcterms:W3CDTF">2014-12-09T02:04:00Z</dcterms:modified>
</cp:coreProperties>
</file>