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12/7/14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Blossom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-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Farmers</a:t>
            </a:r>
          </a:p>
          <a:p>
            <a:r>
              <a:rPr lang="en-US" dirty="0" smtClean="0"/>
              <a:t>Horticulture Enthusiast</a:t>
            </a:r>
          </a:p>
          <a:p>
            <a:r>
              <a:rPr lang="en-US" dirty="0" smtClean="0"/>
              <a:t>Research Groups</a:t>
            </a:r>
          </a:p>
          <a:p>
            <a:r>
              <a:rPr lang="en-US" dirty="0" smtClean="0"/>
              <a:t>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it take to get us to market?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Standing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25</TotalTime>
  <Words>41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Blossom Bot</vt:lpstr>
      <vt:lpstr>BlossomBot – Problem Statement</vt:lpstr>
      <vt:lpstr>BlossomBot – IoT Devices</vt:lpstr>
      <vt:lpstr>BlossomBot - Users</vt:lpstr>
      <vt:lpstr>BlossomBot – To Market</vt:lpstr>
      <vt:lpstr>BlossomBot – Standing Out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 Bot</dc:title>
  <dc:creator>Clifford Conklin</dc:creator>
  <cp:lastModifiedBy>Clifford Conklin</cp:lastModifiedBy>
  <cp:revision>4</cp:revision>
  <dcterms:created xsi:type="dcterms:W3CDTF">2014-12-07T15:48:40Z</dcterms:created>
  <dcterms:modified xsi:type="dcterms:W3CDTF">2014-12-07T16:13:44Z</dcterms:modified>
</cp:coreProperties>
</file>