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1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12/7/14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12/7/14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12/7/14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12/7/14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12/7/14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12/7/14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12/7/14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12/7/14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12/7/14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8189" y="4607560"/>
            <a:ext cx="6484034" cy="996315"/>
          </a:xfrm>
        </p:spPr>
        <p:txBody>
          <a:bodyPr/>
          <a:lstStyle/>
          <a:p>
            <a:r>
              <a:rPr lang="en-US" dirty="0" smtClean="0"/>
              <a:t>Blossom Bot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0398" y="4016374"/>
            <a:ext cx="5551825" cy="709787"/>
          </a:xfrm>
        </p:spPr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 Challenge Fall 2014</a:t>
            </a:r>
            <a:endParaRPr lang="en-US" dirty="0"/>
          </a:p>
        </p:txBody>
      </p:sp>
      <p:pic>
        <p:nvPicPr>
          <p:cNvPr id="4" name="Picture 3" descr="Screen Shot 2014-12-07 at 8.51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398" y="150708"/>
            <a:ext cx="4936864" cy="426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880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BlossomBot</a:t>
            </a:r>
            <a:r>
              <a:rPr lang="en-US" dirty="0" smtClean="0"/>
              <a:t> -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Automated robot(s) to aid in horticulture environments.</a:t>
            </a:r>
          </a:p>
          <a:p>
            <a:r>
              <a:rPr lang="en-US" dirty="0" smtClean="0"/>
              <a:t>Dynamic data gathering of on-board sensors.</a:t>
            </a:r>
          </a:p>
          <a:p>
            <a:r>
              <a:rPr lang="en-US" dirty="0" err="1" smtClean="0"/>
              <a:t>Realtime</a:t>
            </a:r>
            <a:r>
              <a:rPr lang="en-US" dirty="0" smtClean="0"/>
              <a:t> low latency data analysis.</a:t>
            </a:r>
          </a:p>
          <a:p>
            <a:r>
              <a:rPr lang="en-US" dirty="0" smtClean="0"/>
              <a:t>Systemic diagnostics across all robots.</a:t>
            </a:r>
          </a:p>
          <a:p>
            <a:r>
              <a:rPr lang="en-US" dirty="0" smtClean="0"/>
              <a:t>Horticulture resource management.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227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BlossomBot</a:t>
            </a:r>
            <a:r>
              <a:rPr lang="en-US" dirty="0" smtClean="0"/>
              <a:t> – 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Automate resources in horticulture environments. </a:t>
            </a:r>
          </a:p>
          <a:p>
            <a:r>
              <a:rPr lang="en-US" dirty="0" smtClean="0"/>
              <a:t>Use sensor data to maximize collection and distribution of natural resources (Solar, Hydro etc.)</a:t>
            </a:r>
          </a:p>
          <a:p>
            <a:r>
              <a:rPr lang="en-US" dirty="0" smtClean="0"/>
              <a:t>Use regional  measurements to pre-load default settings depending on location.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04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BlossomBot</a:t>
            </a:r>
            <a:r>
              <a:rPr lang="en-US" dirty="0" smtClean="0"/>
              <a:t> – </a:t>
            </a:r>
            <a:r>
              <a:rPr lang="en-US" dirty="0" err="1" smtClean="0"/>
              <a:t>IoT</a:t>
            </a:r>
            <a:r>
              <a:rPr lang="en-US" dirty="0" smtClean="0"/>
              <a:t>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Raspberry </a:t>
            </a:r>
            <a:r>
              <a:rPr lang="en-US" b="1" dirty="0" smtClean="0"/>
              <a:t>Pi</a:t>
            </a:r>
          </a:p>
          <a:p>
            <a:r>
              <a:rPr lang="en-US" dirty="0" err="1"/>
              <a:t>Arduino</a:t>
            </a:r>
            <a:r>
              <a:rPr lang="en-US" dirty="0"/>
              <a:t> </a:t>
            </a:r>
            <a:r>
              <a:rPr lang="en-US" dirty="0" smtClean="0"/>
              <a:t>UNO / </a:t>
            </a:r>
            <a:r>
              <a:rPr lang="en-US" dirty="0" err="1" smtClean="0"/>
              <a:t>Firmata</a:t>
            </a:r>
            <a:r>
              <a:rPr lang="en-US" dirty="0" smtClean="0"/>
              <a:t> sketch</a:t>
            </a:r>
          </a:p>
          <a:p>
            <a:r>
              <a:rPr lang="en-US" dirty="0" smtClean="0"/>
              <a:t>Node Red – Toggle, </a:t>
            </a:r>
            <a:r>
              <a:rPr lang="en-US" dirty="0" err="1" smtClean="0"/>
              <a:t>Arduino</a:t>
            </a:r>
            <a:r>
              <a:rPr lang="en-US" dirty="0" smtClean="0"/>
              <a:t>, Log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creen Shot 2014-12-07 at 8.53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251" y="3630801"/>
            <a:ext cx="2603500" cy="1790700"/>
          </a:xfrm>
          <a:prstGeom prst="rect">
            <a:avLst/>
          </a:prstGeom>
        </p:spPr>
      </p:pic>
      <p:pic>
        <p:nvPicPr>
          <p:cNvPr id="5" name="Picture 4" descr="Screen Shot 2014-12-07 at 8.54.3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75" y="3580149"/>
            <a:ext cx="2639574" cy="1841352"/>
          </a:xfrm>
          <a:prstGeom prst="rect">
            <a:avLst/>
          </a:prstGeom>
        </p:spPr>
      </p:pic>
      <p:pic>
        <p:nvPicPr>
          <p:cNvPr id="6" name="Picture 5" descr="Screen Shot 2014-12-07 at 8.56.0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02" y="2199154"/>
            <a:ext cx="673100" cy="406400"/>
          </a:xfrm>
          <a:prstGeom prst="rect">
            <a:avLst/>
          </a:prstGeom>
        </p:spPr>
      </p:pic>
      <p:pic>
        <p:nvPicPr>
          <p:cNvPr id="7" name="Picture 6" descr="Screen Shot 2014-12-07 at 8.57.20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50" y="1600199"/>
            <a:ext cx="403925" cy="441325"/>
          </a:xfrm>
          <a:prstGeom prst="rect">
            <a:avLst/>
          </a:prstGeom>
        </p:spPr>
      </p:pic>
      <p:pic>
        <p:nvPicPr>
          <p:cNvPr id="8" name="Picture 7" descr="Screen Shot 2014-12-07 at 8.58.59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5" y="2803525"/>
            <a:ext cx="597600" cy="34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114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BlossomBot</a:t>
            </a:r>
            <a:r>
              <a:rPr lang="en-US" dirty="0" smtClean="0"/>
              <a:t> -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Farmers – Maximize crops.</a:t>
            </a:r>
            <a:endParaRPr lang="en-US" dirty="0" smtClean="0"/>
          </a:p>
          <a:p>
            <a:r>
              <a:rPr lang="en-US" dirty="0" smtClean="0"/>
              <a:t>Greenhouse - Plants</a:t>
            </a:r>
            <a:endParaRPr lang="en-US" dirty="0" smtClean="0"/>
          </a:p>
          <a:p>
            <a:r>
              <a:rPr lang="en-US" dirty="0" smtClean="0"/>
              <a:t>University Research - Horticulture</a:t>
            </a:r>
            <a:endParaRPr lang="en-US" dirty="0" smtClean="0"/>
          </a:p>
          <a:p>
            <a:r>
              <a:rPr lang="en-US" dirty="0" smtClean="0"/>
              <a:t>Governmental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213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BlossomBot</a:t>
            </a:r>
            <a:r>
              <a:rPr lang="en-US" dirty="0" smtClean="0"/>
              <a:t> – To Market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endParaRPr lang="en-US" dirty="0" smtClean="0"/>
          </a:p>
          <a:p>
            <a:r>
              <a:rPr lang="en-US" dirty="0" smtClean="0"/>
              <a:t>Develop wireless rechargeable robots.</a:t>
            </a:r>
            <a:endParaRPr lang="en-US" dirty="0" smtClean="0"/>
          </a:p>
          <a:p>
            <a:r>
              <a:rPr lang="en-US" dirty="0" smtClean="0"/>
              <a:t>Investors to use beta-bots.</a:t>
            </a:r>
          </a:p>
          <a:p>
            <a:r>
              <a:rPr lang="en-US" dirty="0" smtClean="0"/>
              <a:t>Universities to use beta-bots.</a:t>
            </a:r>
          </a:p>
          <a:p>
            <a:r>
              <a:rPr lang="en-US" dirty="0" err="1" smtClean="0"/>
              <a:t>IoT</a:t>
            </a:r>
            <a:r>
              <a:rPr lang="en-US" dirty="0" smtClean="0"/>
              <a:t> community.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253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BlossomBot</a:t>
            </a:r>
            <a:r>
              <a:rPr lang="en-US" dirty="0" smtClean="0"/>
              <a:t> – Standing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Ability to use natural resources when available (Solar, Hydro, Wind).</a:t>
            </a:r>
          </a:p>
          <a:p>
            <a:r>
              <a:rPr lang="en-US" dirty="0" smtClean="0"/>
              <a:t>Use weather forecast to pre-plan resource requirements.</a:t>
            </a:r>
          </a:p>
          <a:p>
            <a:r>
              <a:rPr lang="en-US" dirty="0" smtClean="0"/>
              <a:t>Use photo-synthesis  measurements to tune resources deployment.</a:t>
            </a:r>
          </a:p>
          <a:p>
            <a:r>
              <a:rPr lang="en-US" dirty="0" smtClean="0"/>
              <a:t>Use GPS to determine current location of Bot.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968568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Technic.thmx</Template>
  <TotalTime>134</TotalTime>
  <Words>196</Words>
  <Application>Microsoft Macintosh PowerPoint</Application>
  <PresentationFormat>On-screen Show (4:3)</PresentationFormat>
  <Paragraphs>34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Technic</vt:lpstr>
      <vt:lpstr>Blossom Bot</vt:lpstr>
      <vt:lpstr>BlossomBot - Overview</vt:lpstr>
      <vt:lpstr>BlossomBot – Problem Statement</vt:lpstr>
      <vt:lpstr>BlossomBot – IoT Devices</vt:lpstr>
      <vt:lpstr>BlossomBot - Users</vt:lpstr>
      <vt:lpstr>BlossomBot – To Market</vt:lpstr>
      <vt:lpstr>BlossomBot – Standing Out</vt:lpstr>
    </vt:vector>
  </TitlesOfParts>
  <Company>NetApp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Blossom Bot</dc:title>
  <dc:creator>Clifford Conklin</dc:creator>
  <cp:lastModifiedBy>Clifford Conklin</cp:lastModifiedBy>
  <cp:revision>16</cp:revision>
  <dcterms:created xsi:type="dcterms:W3CDTF">2014-12-07T15:48:40Z</dcterms:created>
  <dcterms:modified xsi:type="dcterms:W3CDTF">2014-12-08T02:05:52Z</dcterms:modified>
</cp:coreProperties>
</file>