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2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04F56-B53C-BE7D-67BB-937408D5DDE1}"/>
              </a:ext>
            </a:extLst>
          </p:cNvPr>
          <p:cNvSpPr/>
          <p:nvPr/>
        </p:nvSpPr>
        <p:spPr>
          <a:xfrm>
            <a:off x="457200" y="685800"/>
            <a:ext cx="6400800" cy="7074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DE18C3D-3BA6-D360-BB1B-FA3829267AEF}"/>
              </a:ext>
            </a:extLst>
          </p:cNvPr>
          <p:cNvGrpSpPr/>
          <p:nvPr/>
        </p:nvGrpSpPr>
        <p:grpSpPr>
          <a:xfrm>
            <a:off x="457200" y="685800"/>
            <a:ext cx="6400800" cy="955040"/>
            <a:chOff x="228600" y="228600"/>
            <a:chExt cx="6400800" cy="914400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CF6FCCE-F782-FDED-4E98-C42E7812B5D8}"/>
                </a:ext>
              </a:extLst>
            </p:cNvPr>
            <p:cNvGrpSpPr/>
            <p:nvPr/>
          </p:nvGrpSpPr>
          <p:grpSpPr>
            <a:xfrm>
              <a:off x="228600" y="228600"/>
              <a:ext cx="914400" cy="914400"/>
              <a:chOff x="228600" y="228600"/>
              <a:chExt cx="914400" cy="9144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59AD6B49-1558-8DB4-AB3E-05CA36A691BB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8E761D62-5E57-D121-B4B9-378260932A9D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2D8E5E87-1D12-1E82-2933-8C8CA83D789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DB29F6B7-DD31-1C78-B283-AB2F0F8BE45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1DDB762B-DEC1-EC35-3211-48232198C63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3314AF79-AA2B-65B1-E760-A4ACD235418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D0D35CCE-5E81-C3D6-80E4-494A4BE8ED9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10E5850E-4E30-91C8-9198-F8317FB22556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CC7B900F-25E2-A35B-BC3B-660AE490E1D1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5E68F0F6-5C36-16EF-31E0-5FA9F5D3303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486D7AAC-687A-DFC4-C4D1-13F0ABB9073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A4711CA8-F119-A131-FDCE-317DAB7543A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7625FBB7-E8D4-5AEF-26CB-B606647BBD1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F06FC380-5549-9A54-90E4-ADAD9BC6534F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C4E6895A-D529-85A5-9FC8-C05F36A4C28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CC40B5C8-547F-F36A-1B31-DED9B6936B5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A740BD6D-B0CE-C887-8367-5B1551127E0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D1DF98AB-3C8A-C925-4B25-4F1F7CAE8C0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9BC2F28B-A857-02BF-45E4-A1D5C33F074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1B8322BA-A91D-5603-D6E6-05CC090734B7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043BBBE9-0268-7DD3-D003-69208BD58C2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0E5EC91E-EC3A-3DCA-1DE9-FF4063B1C03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62B94582-FBCE-319D-B0FF-77185B44889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66BD89F1-9493-D7AD-585C-CC8C1DB2A79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A5629D0A-E0A7-BA25-67A8-9D95AEC31D8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CEDCD985-925D-30BF-5E19-60A113D19A2E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8998AB91-8A28-14D8-F731-2E1C13E07C11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FE423BEF-73BD-2DDB-1181-624DAC286EF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06CC2B28-0FDC-7D16-2204-E2F1C96BD0E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7607B760-DA8F-41EE-6F18-9E0CB7D4D05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36522C2A-2674-0CF3-9C73-658394F08E6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BB4EA18-F71F-BD3B-FF44-A43144BF4085}"/>
                </a:ext>
              </a:extLst>
            </p:cNvPr>
            <p:cNvGrpSpPr/>
            <p:nvPr/>
          </p:nvGrpSpPr>
          <p:grpSpPr>
            <a:xfrm>
              <a:off x="1143000" y="228600"/>
              <a:ext cx="914400" cy="914400"/>
              <a:chOff x="228600" y="228600"/>
              <a:chExt cx="914400" cy="914400"/>
            </a:xfrm>
          </p:grpSpPr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2F04AA43-ECA4-4181-9477-FABEB09FB4F8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559002F3-D2B6-87E2-452E-2B4B48233FE1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6AE9BF0D-7435-F78D-7EAD-9A7DA80778D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8FFE6903-21B2-6158-D3F4-7FD2E88E45E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2571BA56-E90D-DFF0-E7E7-F3091E26DA2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731AD01-5090-62EA-A173-9A56B0ADDB5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4885F61E-C421-63D6-62CA-04F630DF2CB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B04F48D2-649F-FBD7-137B-270674610C4F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4DEB5A30-59B3-A35D-92E0-47BD99E342E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7B110358-ADF5-BD19-9F26-E9DFA72CF99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ABE1052B-5892-3F8D-236F-F7677D00EE0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2E5171F3-5AED-2AC5-52F8-D994AF6B342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1A1C0CE7-6927-5440-0D98-14442163ABD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AE87ECA9-28E1-03E7-C79D-1DAE2F887813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0B89CB45-ABFD-C83D-B0F5-D13B7568F70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A2A7F97A-461D-EF67-84A1-5F46A9E2659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E464344B-0E87-2A13-E0D7-FA3663A54E8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DC5C8459-4D28-CF10-6B8B-2C7F2DAA96D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AEC903FA-1BB0-8F21-D307-EC4517464A4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DE76FD5E-1D3A-E72A-AC09-5B29A0DF9DA4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43CB54F9-D4C1-D843-5FF2-F8536058FAB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DD127A3C-F6FC-5057-3C96-06067CDD4FE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50ABB13-2201-C556-252D-13C0971ADDF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60790C08-B51D-0725-4629-39A4B8D7C9A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7508B67E-966A-19FB-F136-1FFA618EA4B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7C33ECE0-7E35-86D4-096A-A3D53A73AE12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4551365-F069-8667-FC64-293E23F9074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315848AC-661E-9FF9-DC06-0F441CC39D8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863B66F0-03CC-709C-57B9-EBB567BE00F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383E522E-3F00-6018-FFAF-AF500758EB1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D79BB17A-B3F5-A190-370B-5A6FC192AD4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AE76232-0F6C-0A09-8DE9-BAFA566673F8}"/>
                </a:ext>
              </a:extLst>
            </p:cNvPr>
            <p:cNvGrpSpPr/>
            <p:nvPr/>
          </p:nvGrpSpPr>
          <p:grpSpPr>
            <a:xfrm>
              <a:off x="2057400" y="228600"/>
              <a:ext cx="914400" cy="914400"/>
              <a:chOff x="228600" y="228600"/>
              <a:chExt cx="914400" cy="914400"/>
            </a:xfrm>
          </p:grpSpPr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8ACD89F9-8A9D-5518-FABE-B122146F7C48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ABFBF96F-13D0-42E8-23A0-1929E2480172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53F1FADB-0E78-6303-AD70-1B72D4B4124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533BEB8C-3E08-C793-7EB2-3F9A51A8635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6CA8FF60-51E5-110C-19DE-553A5491251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1E85F96D-11FA-6483-7650-957A542FF76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384F8CCB-8E2D-2425-7B9D-40FB1DA8EF0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6E7AC5F9-C85F-954C-3271-48F9BF60444B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9BC4DFF3-312C-5139-9548-EE085B4594B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3EE544CF-782D-6684-F00B-2D17E814A60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95DF064C-9DC4-6D4E-2657-9C237A7BF6C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555FFD25-F56F-0B2B-215E-BCEBE5BEAD8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CB9D64B-4E1D-A40E-809F-08B6E3C5A8A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DF10F1E5-883C-8EA4-314C-D89598654687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0AEFC5C4-2635-DF2C-2E1A-80207CE0FD2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0622FE4F-7CE8-1F2D-7DCF-5D43C25725A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574E419E-5367-C304-2694-6A4DE95E8EB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8BD9ED1D-3E6A-558F-1BDC-EA0FBC73062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29CF9BD0-5C10-3BAB-CEF4-6760A65A349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8F9613EE-72FC-3116-E5A5-960B3D51EF58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A66414F1-17B1-501E-2769-6BDA8DF9B20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407F65CE-511C-9C87-260A-E86E9FB5AE0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CBFA35FE-B694-718A-8A64-973A34F6070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1A6669F4-2A7F-7A1C-3628-8E44C79B919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05684077-A14A-18CE-AE89-C24C8982C21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12E760F0-0C9C-750A-F63B-983EA8D975D8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C72272A9-6721-20F9-0691-5B79F96BA23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18136CEC-2DB0-495B-4003-D0FB0E13312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AB483D9-5349-38E0-C713-AFBEFD1F0DD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F3D6D037-2EFF-E033-5DFB-3CE4B8EFF82C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A32E53D5-7C83-1F09-7A36-3048B4DD2A9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D015ADB4-701E-053A-7968-64F91B14724E}"/>
                </a:ext>
              </a:extLst>
            </p:cNvPr>
            <p:cNvGrpSpPr/>
            <p:nvPr/>
          </p:nvGrpSpPr>
          <p:grpSpPr>
            <a:xfrm>
              <a:off x="2971800" y="228600"/>
              <a:ext cx="914400" cy="914400"/>
              <a:chOff x="228600" y="228600"/>
              <a:chExt cx="914400" cy="914400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856DE1F5-7468-6BF0-F7C0-B792B84E3A82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CBBDE9A3-8B34-3E9A-4A58-794076E8CE2F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72EDD795-AEB1-B50D-BFD8-E5DAC2B9876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87855CF5-79CB-CE33-3D09-69EB37FDF5D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4F655EB9-B9AB-D0AE-AFEF-19339000879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7612E544-DDD0-81EB-4EF6-876F19DE011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3200A918-101E-C265-76A8-CD1805FB41F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F6F4BF5-F6A8-C23A-D70F-3D2C1337AC6D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3E22E56-C243-438A-B529-7F95841C539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0F2970EC-85C5-C843-F189-4853B62F45E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0F2828C5-A23A-D85C-10D0-F267395B036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74F3A8A6-A059-7C20-9771-0096C0EB58F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967617E0-55BA-6E3C-333D-885B29D0C18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8D6D718B-9EF0-DEBF-8982-C88E7059DAA9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42BCB7F5-9FC8-ADC7-F9F0-2D133A08FCB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F4584BC-CEA8-5506-268F-B694513B7A2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68CA2FC5-26F0-8084-8CB1-C1E2745D861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298D619F-AE28-DE41-F1F8-AAE21EEA5EC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48D7CCFE-4826-7296-2035-A24237B4B5F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ED81120-C19F-A6E9-479C-9797E42B517C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C4A3EA8-727C-1211-5574-41939BE8F69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65C9606A-2460-1012-D420-ACA6D903CB3A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C71AE2B2-1CFB-B4FD-F391-0EB8F8BCA3F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B35FF45C-5BC6-C06C-0A00-52178B8EDC6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AB21E531-B742-AF79-5D30-6B4C65D13E1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E2B9CD74-F5D1-18A5-1975-5E942EB6FE75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1C5785F0-0A36-F336-CFB4-BEE17B665F01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F32242EB-68BC-089D-3FEB-DA8C633992D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DD097581-3B78-496D-707C-E366E6E4325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022BDA0E-829C-90BD-A29E-69EB7AFA7B1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580B2B46-113C-6AA4-787F-D8EC2266142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7BBC703-A3C3-8CE9-7CA6-91B5B133C022}"/>
                </a:ext>
              </a:extLst>
            </p:cNvPr>
            <p:cNvGrpSpPr/>
            <p:nvPr/>
          </p:nvGrpSpPr>
          <p:grpSpPr>
            <a:xfrm>
              <a:off x="3886200" y="228600"/>
              <a:ext cx="914400" cy="914400"/>
              <a:chOff x="228600" y="228600"/>
              <a:chExt cx="914400" cy="914400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45D1F049-14B9-1333-BB54-A6ADFC35E93F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200DB89-810A-EB18-014B-821B6F13B9C5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EA6F23B5-8A9F-15AE-CFA6-7EB2EB540B3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A5D08BAF-FB3F-F50C-E7BA-0AB8DF25DB3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23EF8DB2-0A99-3902-A51B-957FCAFC221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FE86BE18-DCB2-B3F9-8B46-AC86FD1FB2E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C514BFE9-ABEA-68B3-BE1B-CDCF97FCE95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94EE12BA-7BDC-AFA9-7A35-03B7F266B883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E8EBC8BC-8412-8E73-C803-E287E942FBA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A08C6350-00AB-BBF3-658A-4A96280D38C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3A53978A-FA12-86F2-E3B0-5EEBF17C6A9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EEC2456E-B284-E50F-7BDA-C1F821E0DA6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68376392-64F8-2DA5-9EB7-C773092DAFF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5106E644-B59D-3C7B-E567-3A4A4792EFC9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0FA3EA40-35C2-D882-76E2-1CF1C6140AD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1897EE06-0BA1-61C4-C0FC-5A7DB66C9EE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4EA9ECBE-9A16-F96C-3205-E795B49CC65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C19CA92C-E382-9F14-8787-C7ADA68562E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B15F4454-8F57-29E1-5534-0D53CF8C101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53BA69BE-274D-C7D5-990C-1E72EF8A078D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8F3C14B-A120-DCC8-20F4-E12BDFE10E5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B4255C40-027D-C910-C594-5E109AAF5B7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3E003A79-76E9-7016-1A1B-FD87E17A756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C17FCF08-B107-67CC-4F26-EF3F7A413E4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9E784844-4AE2-3315-9C6E-A2CD44244C6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E1333E8D-5C93-52FD-383A-FE1C76CD9EBC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6A9D2EF4-400C-DFC9-20E9-1D32C2C20F2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DC1A401E-D689-FF8E-D626-7783213A6CD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FDA6A5F8-CC21-11C1-C3CC-DB28591B49B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9CF8BE51-D4B7-80E9-7259-32B3A20D404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BAF17B3B-AB8F-1D2F-5744-B03CCA6B888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9BA9065-9562-5704-911F-6F7CA7D6E2F7}"/>
                </a:ext>
              </a:extLst>
            </p:cNvPr>
            <p:cNvGrpSpPr/>
            <p:nvPr/>
          </p:nvGrpSpPr>
          <p:grpSpPr>
            <a:xfrm>
              <a:off x="4800600" y="228600"/>
              <a:ext cx="914400" cy="914400"/>
              <a:chOff x="228600" y="228600"/>
              <a:chExt cx="914400" cy="914400"/>
            </a:xfrm>
          </p:grpSpPr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16D3F9A2-095B-2409-EA22-7414726B838F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733D7C16-6B22-71AC-1C3D-3D08AEE0ECAE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ED5C1C8E-DAC9-BCEE-39D1-124D8EE490A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308468D3-FB7E-1B1A-E4C7-F3B22EA46F5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5AFF23F6-4793-24B6-F96C-79E8F6563A6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005BDCB8-4BCA-D11B-C72E-C1950B5EBB1C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FE8404E9-1B9F-B992-D903-E84111BAF05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1E0F6A6A-0CB7-386C-1460-A8E8BA63498A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5F2D64C3-21B3-B942-E30C-819CE0E831E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8965FDD4-8D18-9CC5-AC3A-CDCFCD37E14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2CAA0D94-6C52-BEF2-7BD8-EA723AF9729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423B4C49-43E0-5E74-4101-ED9B13961E8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C166A69B-F55C-A46E-3480-F22C047349B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098FF8F4-575E-1D9C-9FAA-948378402D22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BF3A684-3580-0536-3EC7-F75EB18AEB6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7EEEB02E-9734-6FE1-0FF9-2A96A55211D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B1437C8E-CD91-01B3-19D2-63D8D745E50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C4A32625-EBEE-38F4-9E11-245CA41E3EF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5406A407-0698-B1ED-2A29-03247D8340D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CFF5B255-2FD6-4345-D299-FA5833D25075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5C7433F3-892F-A96D-225A-C279474F138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A5DAD7E9-E276-3275-C51E-B37A07E2B565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29B042F4-17A8-8A3E-9441-C181610CEA9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345676B3-3677-D265-E6D6-49C01FD6069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1A53E574-58AD-C86E-CDB0-620742C3B05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6C9FDAB5-5EC3-3644-AFB2-53963308C73E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4C7F4C24-F44A-FF0F-57D5-DADD8504583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FBF4CE7-485E-656D-49AA-895032F032CA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E3C5DC00-5BCE-3950-6843-98ED77B66E4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DE89C928-29A2-3E47-3B35-B1B4A9FA66B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7E84E71D-09DB-E586-54B8-85FC06A6310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3120FD50-A435-5993-CF87-9AA95E2CA489}"/>
                </a:ext>
              </a:extLst>
            </p:cNvPr>
            <p:cNvGrpSpPr/>
            <p:nvPr/>
          </p:nvGrpSpPr>
          <p:grpSpPr>
            <a:xfrm>
              <a:off x="5715000" y="228600"/>
              <a:ext cx="914400" cy="914400"/>
              <a:chOff x="228600" y="228600"/>
              <a:chExt cx="914400" cy="914400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9A1C124-1C73-781D-1978-0EC8A70144EA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EC07E76C-D963-DF7D-0B73-0B34B3CB2855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F39DE20B-7EFB-680F-DBAB-6D050BBECC9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4AD379B6-904E-E408-B9E1-737B32687ED5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BEC28DFF-4D6C-F27A-53DF-84EFF8BE7F5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FA76232-B58F-03EB-52E2-9ECE5E1C38C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4B17570A-A8F9-FFA2-7B9E-86ADC3C69E6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DC0C596D-B6D8-9241-2CB4-CE1B34A0C703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9431B03E-8DB7-A9EA-3DE6-3AE6A17F60C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2D549DDE-B878-E4FF-8A01-106B7F62C96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E168F7-0AFC-DAAA-D275-A3D626C1B6E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BC52FCB9-62B3-C0C9-BDCA-CE0198E918A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51B8F37-7759-7EAA-98B5-E74B0E9B8E8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5141AC1D-7D36-AA64-F815-4AFBEE53BD4D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90138543-231A-A89B-85B8-C3FD84B3AAD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AB60422C-466A-6EA5-1A26-63BD0FCF412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5D199C86-DCD9-60F9-6B83-83CE37F4228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C0E01DAC-E552-AF49-2ABE-049A8CA37B7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EBCF2A6D-E998-B8B9-12F0-FF2D0236786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A237387D-B010-0343-8ACB-DB33C1DFB46F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3F4FC721-6473-2E92-E276-4B515E0C480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E17D2-F2B2-D3EA-2D1D-208DC9D9FC7A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8E4C013F-CF46-1292-4A83-B05D502CB0E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D2FF368B-E6B6-782D-B47B-6316DCC3CF7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9862193B-B5DC-428C-42D7-66816779A0E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4EF7DD49-ED0C-A335-E68C-C934BA2254AD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2503F07E-1542-4681-198F-F95C5E5D031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43562173-014E-A2F6-4639-155B48DD480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62A3E9E2-38DE-0F1C-438D-AF953FF8751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90706FBA-B759-E0C8-DF87-C0837BA4C6F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9523639D-4F06-4AED-3348-713DC031739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EC593CDD-FF53-9A88-47EB-E7AC869B7B40}"/>
              </a:ext>
            </a:extLst>
          </p:cNvPr>
          <p:cNvGrpSpPr/>
          <p:nvPr/>
        </p:nvGrpSpPr>
        <p:grpSpPr>
          <a:xfrm>
            <a:off x="457200" y="1640840"/>
            <a:ext cx="6400800" cy="955040"/>
            <a:chOff x="228600" y="228600"/>
            <a:chExt cx="6400800" cy="91440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DE9D8E3A-3FCD-5D7F-0175-2D8BE2CB485C}"/>
                </a:ext>
              </a:extLst>
            </p:cNvPr>
            <p:cNvGrpSpPr/>
            <p:nvPr/>
          </p:nvGrpSpPr>
          <p:grpSpPr>
            <a:xfrm>
              <a:off x="228600" y="228600"/>
              <a:ext cx="914400" cy="914400"/>
              <a:chOff x="228600" y="228600"/>
              <a:chExt cx="914400" cy="914400"/>
            </a:xfrm>
          </p:grpSpPr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AB8C1A5E-4716-B272-6F24-5384A9B8C81C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4752CEBD-2948-5673-F451-2793E4CB1E99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DEE417DB-27BB-0C61-EB1E-D273BCFF121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BB04EFB9-8E31-5B33-66DD-4006C23F3BC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80E73FCB-F089-3531-CDB5-93D08416014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95F660D-37E7-33D5-42EF-3667A755381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A2B07F5B-0998-1189-DDB9-4C723073349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8949BED6-F1D6-88CE-B300-34482F7DC43D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236D01C0-AE4A-A060-72E9-7F31E2C59B31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E2FED14-20D8-7DAA-BBD6-FE9075E0361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D11ABD97-9118-BC79-B813-8C482B86B49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B67A92BA-20B1-9A12-BF40-95B6ECF991E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0DA27BFF-8DB1-F6EF-56AB-1CE53CA4D01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EC2D113D-4B43-91B8-7F85-EF7C1CC9C056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8C8A2020-4AAF-913D-E70C-3E96BE552FF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466BD303-76FA-E664-7D5F-BFC77F1B93C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E30CC8C6-6713-A55C-558A-3B2B601F416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2E222BB0-B6FB-8741-DD63-5E3E81A68BE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2C1282C8-6BB9-85C3-DADD-D9DA0C35CE9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08E77675-0F3F-34D4-028E-1ADA0507A76D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79FF9178-ADB9-F123-8595-056A18EC2F0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365A0245-62C6-11F8-76A5-B3E42922D43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8818D7FF-64BE-FAD3-CF4A-1CD77408EB1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42FBF289-521B-DDA7-E0F0-BB623775612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093BF733-F035-C363-1581-E88476C7F6C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id="{FA7DC5BC-2CFA-9E93-7BC1-3984C4C69492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77D5890A-19CA-B44E-4B85-F46B383243D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0DB22467-7ADA-DE39-C1EA-9BC7F1365BD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31E2BDE2-C64C-02B3-D5ED-7E89A4E3129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EAE9315B-899E-847E-1A70-D72661CB12B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C1AE2F93-E3E4-990F-42E0-F5DE107F13C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4D77C963-6FFF-734E-1D4C-7DAD78BE5811}"/>
                </a:ext>
              </a:extLst>
            </p:cNvPr>
            <p:cNvGrpSpPr/>
            <p:nvPr/>
          </p:nvGrpSpPr>
          <p:grpSpPr>
            <a:xfrm>
              <a:off x="1143000" y="228600"/>
              <a:ext cx="914400" cy="914400"/>
              <a:chOff x="228600" y="228600"/>
              <a:chExt cx="914400" cy="914400"/>
            </a:xfrm>
          </p:grpSpPr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76EAF11C-CA7C-FF17-B63F-9085D2199C8D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9" name="Group 678">
                <a:extLst>
                  <a:ext uri="{FF2B5EF4-FFF2-40B4-BE49-F238E27FC236}">
                    <a16:creationId xmlns:a16="http://schemas.microsoft.com/office/drawing/2014/main" id="{D816C1EC-DB35-1014-3203-819D67ADC37D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D673B13-159E-459C-6A12-D161EE3EDD7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F1E9609A-4189-4B90-D41A-2AAAA74CA91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C0E41220-B79A-399F-444A-C78301FEC9D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7288926E-C37E-06FC-93CD-EE32DD6F3E3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FE46CE2F-926F-394E-24BD-367C6E01C6F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FA69B6B5-9ECB-2EDD-12C5-8FE900BC9DC0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0210C475-364F-AA83-E6C8-087C9636A81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59C7E060-A2B7-2AB2-B11A-29F7A7EEA37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A404DE38-574F-A3EA-4452-FAEC818F9F9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A5B43447-03B8-46D6-2979-23953EB9E08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77E6BC16-6C05-6CF1-5808-F77A77DB086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7CA77FC6-2C02-12D0-CB25-3A9614238EDD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A0F453D9-5967-6908-428A-0485C0E43AC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C3C6EE25-27E6-CD1D-083F-3F53A38C98B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8773AA71-7602-8D28-C069-2A97D3995C6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C3B71FD-424B-01E5-D05F-C7DAC5445BA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D2F512BB-8D4C-43E4-387A-89FEFC88773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2" name="Group 681">
                <a:extLst>
                  <a:ext uri="{FF2B5EF4-FFF2-40B4-BE49-F238E27FC236}">
                    <a16:creationId xmlns:a16="http://schemas.microsoft.com/office/drawing/2014/main" id="{E3309E15-1B58-D311-569F-2ED306F0FA4E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F335052D-CF67-D910-6D79-D3248745133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BBE9AD47-607F-248B-DF0E-780BC32F06C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6868BFAA-211E-8225-89E9-9C965144634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7FF2A590-D76A-2FB3-1989-E75EE00D552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2E02462C-51FA-C330-6623-8A0CA944BE3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3" name="Group 682">
                <a:extLst>
                  <a:ext uri="{FF2B5EF4-FFF2-40B4-BE49-F238E27FC236}">
                    <a16:creationId xmlns:a16="http://schemas.microsoft.com/office/drawing/2014/main" id="{E50173F4-E7DD-E73C-36BD-257A2CDA16A9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C10F1DA7-3C85-5482-4E24-1F972681298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979EF5F5-BB69-A47E-BDC2-BCFA4DBBB9F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D089E95D-5838-D490-AEC9-C2E03921FA9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29D563AD-680C-FA34-FAA8-D735C3D872C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BF95B0C6-7666-ACFF-6A18-55FEBE41DC2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AB6183BA-D76A-B3FE-B9FF-9D83958BE290}"/>
                </a:ext>
              </a:extLst>
            </p:cNvPr>
            <p:cNvGrpSpPr/>
            <p:nvPr/>
          </p:nvGrpSpPr>
          <p:grpSpPr>
            <a:xfrm>
              <a:off x="2057400" y="228600"/>
              <a:ext cx="914400" cy="914400"/>
              <a:chOff x="228600" y="228600"/>
              <a:chExt cx="914400" cy="914400"/>
            </a:xfrm>
          </p:grpSpPr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3E868CAC-DE9F-8993-D2D2-F41E0D5FDD44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4DFF45B4-9810-7CA9-C21D-0E3BF0CDD44B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171B08C0-AA1C-14ED-7F61-660A671E241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FD36E67A-6B80-2CD8-7B54-36CD537FA21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4308970F-C0E6-2168-4526-1C4F5153862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71B89AA3-25BE-3A23-FEEC-64963CABAF9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B6BA719E-0DD9-AB46-23C4-50EA28A5A6E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2AF17CFE-B3A1-33B8-6EA9-240C203B9790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D3D6B5C1-FBD6-FA7C-5308-84DD36A70DC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36DCB87F-2D30-5A72-9849-80FCD727777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3157D894-A1F3-5DF5-F38C-6CF937C7CA73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6033625C-5FC7-8CCD-ABC1-355D700D342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B2DDFCE4-2D25-61E6-7FD1-C5399019E51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E57AF0D9-54A6-F382-2E2F-FBD0FFBFF8B6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3F43D832-D6B4-1D7E-4799-44C78A6254C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EF6321F-DE66-1B37-FCE6-04D6CF52040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5ABA7216-37AC-4C3C-D26A-C352701F409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9A67AC7E-585B-9B7E-B099-7C28F0836A1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76B96980-A727-D01A-2D24-375C116489C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8755DA41-FC75-9BB1-2108-BC8EC2D91EE8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464F9D90-8B36-07D7-A32B-26AECB5408C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95F3A528-3567-CF53-C032-AC1E0DD667D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8F7FA2D4-4C33-8C83-6198-E8B0FC05F4D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079ED066-A114-55FC-2F48-2C6558B2F05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A9894C0B-F28B-3AB8-D46D-B2D6234D935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8043304F-4114-2D87-46E3-DFDFD4BAC2A2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071D5FDE-FFF3-3C18-A2DA-ACEE3480044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A4888695-40CE-293E-290E-5B07B862082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E48E17DD-68B3-C755-C355-484FECA1437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39F4127-6BF0-1009-9660-F314E906C82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038F8D5F-9408-A88A-D658-83AF3BA5195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2F29530-514D-D9DB-F231-067EF35F8FCB}"/>
                </a:ext>
              </a:extLst>
            </p:cNvPr>
            <p:cNvGrpSpPr/>
            <p:nvPr/>
          </p:nvGrpSpPr>
          <p:grpSpPr>
            <a:xfrm>
              <a:off x="2971800" y="228600"/>
              <a:ext cx="914400" cy="914400"/>
              <a:chOff x="228600" y="228600"/>
              <a:chExt cx="914400" cy="914400"/>
            </a:xfrm>
          </p:grpSpPr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1E07D753-4C2E-64B3-AA8F-8A22A5F0780B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01507EF1-12DA-2B36-3A3D-7B19895EA826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E30984A1-4754-93D3-58F8-C90AD1D70AA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98271494-412D-D9CC-9E3E-28E548C32D4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F8F77A23-B779-E7A8-FF86-F24FE4DF722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3C9D2CDE-1F31-BCFA-8318-58A66A9CBEF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387697C8-2645-DA6C-62D4-AE64BE483CD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D4180BE5-6855-45EE-EF00-1B0D231C0990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8E2DD7FD-5909-CE74-C5EB-D33B7A3ACBF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2D388937-A7ED-BA43-91F2-6C0EAB9B50A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B2944B43-55DC-D1E8-A544-28BB3F2DFFB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CACF6DDE-E5B2-1D66-E87F-99C371024F9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E1101E2A-1466-BB00-913C-123C5883272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9" name="Group 618">
                <a:extLst>
                  <a:ext uri="{FF2B5EF4-FFF2-40B4-BE49-F238E27FC236}">
                    <a16:creationId xmlns:a16="http://schemas.microsoft.com/office/drawing/2014/main" id="{83BC6997-8061-2918-415A-930B3EA60672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FFD0A12B-2D21-0E5B-01C1-BFADB704074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1DAB8666-2DA9-0198-47BD-B90F6B545F4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36FB4FAB-A51C-9DB1-53CE-A47E9C1A394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D8359C13-8AE1-26D5-5C45-7C7A59AB8C4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7BAB4BFB-3C28-B959-B69D-07543048F30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408F77EC-406B-47AE-3EBF-0AE2651D24B4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7B86A1F8-2F0E-D4EB-F0BF-9114614324D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A092EB96-BF72-40C3-68D6-C89B0754C80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C40F1362-0AF4-2BCE-65B2-94BA6FBC3C1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293E015E-7B22-96DF-C6CF-1231EAE44AA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6520CF9-3159-6A1D-E11E-DDAD5015F1A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0C12C560-6C35-998F-0E51-C108B0EBF618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0DCECD96-3867-1109-3898-61925C27843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CEF1407-3487-EEB3-EEBB-0CAEC867946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38DFB89D-787E-520E-4994-81B302545B7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4B63D5B3-7E20-348E-5020-83BDDA080CE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3859A043-3A93-F3CB-0F38-FC29E990BE8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A965C74C-92C2-9A62-22EB-7CA3751A6E9F}"/>
                </a:ext>
              </a:extLst>
            </p:cNvPr>
            <p:cNvGrpSpPr/>
            <p:nvPr/>
          </p:nvGrpSpPr>
          <p:grpSpPr>
            <a:xfrm>
              <a:off x="3886200" y="228600"/>
              <a:ext cx="914400" cy="914400"/>
              <a:chOff x="228600" y="228600"/>
              <a:chExt cx="914400" cy="914400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88C858B9-A165-91B8-02C0-74D1F8B9BE47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FD5A2C89-9462-7CE8-BD81-E6C0BAF6BBEF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771B1F98-F561-D32A-7D90-1A7C6CD7A12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95C345CD-63EE-2EFF-731D-DF79F8CC188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2489AF78-84D1-E33E-C2D4-FCEBB127027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F1D3D90C-898F-E277-5B1F-837118228BD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4D4EB72B-7BC8-8FF8-2587-D561267D4A2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4D14B6D5-91CE-5E06-558A-9832940D89EE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8698A9A3-F58B-A517-6A02-2500A340BC02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24F4472D-62FF-F622-C3F7-1AB8D071F19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E530917-EE3C-DBC5-2DCB-784A1FF1347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15F9D7EA-B83F-3F48-C303-09B1D89812E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FC1DADA1-A373-A333-D6A7-77C42C41EA9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F57157B5-1865-4D6D-3435-D40C9F2A832F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69DA16FC-1A93-DF66-5894-7F938F39A72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080A6E36-BC2C-8650-8906-60517B3A692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320D2762-43B2-4396-2791-3D2A37D277A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65003F94-DE0A-18CE-C8C8-5A274931EF0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B8A33A75-23B3-337D-DB82-4CCFACA5689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007858DE-CEA3-183D-7B4E-290B67107016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3FBAB3F7-F730-CBD3-C0F4-2BC66C23412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B331564D-10AA-1FB4-E017-362C6D87B2D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8BE24A6-5471-BE64-E38A-155FBEFCBB3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43CB3DE1-118D-84D1-92A9-2ECF57C3C6E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07E90060-304D-647B-73A9-076A4B6795F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855D2715-37DE-7ED5-EEF3-E053F39A0E76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2E1987BB-3C23-A968-CBCC-EDC714B3895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565EA778-961E-C11D-1DC0-9F4405B1F2A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A2CB0786-91A5-13DA-7208-41D8EBF6B2C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C3572EE7-4B64-7CC8-0DDA-64C8E5526BA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FF8E0FED-8E39-91DA-C649-72DBFC1BF02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AEAEF439-438A-7C33-D02A-B76814062C27}"/>
                </a:ext>
              </a:extLst>
            </p:cNvPr>
            <p:cNvGrpSpPr/>
            <p:nvPr/>
          </p:nvGrpSpPr>
          <p:grpSpPr>
            <a:xfrm>
              <a:off x="4800600" y="228600"/>
              <a:ext cx="914400" cy="914400"/>
              <a:chOff x="228600" y="228600"/>
              <a:chExt cx="914400" cy="914400"/>
            </a:xfrm>
          </p:grpSpPr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ACB2A6EC-A9DB-A66C-43B9-520569619479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1443567E-1DE3-3C37-C15F-8343DD639953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12CC0CAE-537D-DD15-8086-D59DED5F161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ED6EB079-030C-71C2-0D98-A6162FACE01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05F12250-3A61-FC19-0CAC-4D6F085F7C4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76CF7FBD-416A-523A-1559-88F61E3653B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B6124059-17C3-4278-1220-2CDBC545F6A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4FCC6C5D-F686-208E-5837-9A2729EA2FE5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E77AF2A9-083C-41A5-D223-1A18E711129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2774F8C1-0BEF-6F46-29E5-A44F7D8C592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AAF998BD-ABB0-71A0-C005-6C98EC73932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66244FDF-B11C-AB25-FB9B-212A4F2D6B9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878EC8C0-6FF3-EE5C-DA26-C466BFAF4D9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D09DBB7-E046-60B1-92EB-CC3059CBFF4B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F6BF9C5F-A5AA-FE32-32EB-6A6B244CA0C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9BDA980C-59CD-80DC-2FDE-FDBFFDF95D1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FEE38FB7-4B84-76C2-5D5B-27D5510F18F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B9C8925C-55E7-F8B4-511A-19B79B7BBEA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6827D463-3144-E3EB-1BDB-4549D740390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F7ECF672-5C37-38FE-82AF-0C9D62A33C9F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3D5FDCE9-7152-2EA5-E2F2-660F4CE8374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71D5D9FE-13EC-6A91-A00B-F5ECE7E7826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5CE4132D-4223-0177-C71F-979DC2CE57A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0ECAA78B-8E7F-3FEF-FE36-3C8D43B7095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2078D749-2BB4-AD29-FA18-7DFF6365D2C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90F5616E-2503-6F94-1902-5142B26FBBF5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6F809E77-61CD-00D1-8136-8CE9F43F9981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A0193ED3-774F-19C2-23EC-1632218D4ED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1C871EF5-F1FC-70BD-EA72-C58F4522F0F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4F217F9E-AB13-B32D-3776-E9BE0B0F780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C2EA9BD6-38B9-FF71-6A7B-F806278D2E6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42278408-55C0-5167-9600-C76E70D3761E}"/>
                </a:ext>
              </a:extLst>
            </p:cNvPr>
            <p:cNvGrpSpPr/>
            <p:nvPr/>
          </p:nvGrpSpPr>
          <p:grpSpPr>
            <a:xfrm>
              <a:off x="5715000" y="228600"/>
              <a:ext cx="914400" cy="914400"/>
              <a:chOff x="228600" y="228600"/>
              <a:chExt cx="914400" cy="914400"/>
            </a:xfrm>
          </p:grpSpPr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6D0CE318-2F61-15F7-D7A3-C6B5713134CF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BA21BF81-1581-5517-4EC4-47F832144FEE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88721A1B-CDB5-8E24-7332-3939A2939E1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9EA45FAA-7CE2-3A30-D133-7B140F8E083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2E41C18-CF24-7A7F-E955-EF194276C63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5F24F4A-8DEB-2098-07EF-490580595D1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CD71D32A-EA95-298B-49B2-3982EED71C0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5" name="Group 524">
                <a:extLst>
                  <a:ext uri="{FF2B5EF4-FFF2-40B4-BE49-F238E27FC236}">
                    <a16:creationId xmlns:a16="http://schemas.microsoft.com/office/drawing/2014/main" id="{5293AC60-B474-DB0E-539E-9AF8A74EC220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5EE7B1F6-BE64-6BE0-CA06-459D01B82F8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545C1C49-0A28-2C2E-B355-DD04FA37D45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8459F7CF-93DE-0C07-14E1-F55F358633A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CDC977AC-0062-D921-2563-859A60D81AC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410326DB-537C-1D31-9C59-4FF59A6E51B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AF61D609-0653-7425-7138-91F5BE8C0894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FED5AA1D-7A51-FFF6-31E4-47109BB1CBF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89DEED5A-4432-18BE-446A-225FB7488CD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189BA174-79EB-4CEB-FDA1-ECD0368C992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B063FDC3-0A70-490C-6D4F-42761DF6647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1DAA230B-AE33-10E7-DC65-99D25A053FD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2FD0FDB2-B681-CFDC-E1E5-08AF331B3B0A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B31F97D2-AC7C-2186-84A9-FAE9AAA68E9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098DD7A4-D228-A594-0723-68DAE410958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CC5AB430-457D-8E05-CA19-7B5F1CEE243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E709582B-8ACC-0676-66C5-238387FC534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1526704A-523F-10AA-F7B0-ACE7FAD33DC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066D5290-8939-32C6-93D6-D90226334989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14AC6499-3A9B-6385-0A0E-7155B8CACB8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C7582625-2210-FDEA-5F91-3E8F548ED76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CB874261-6C99-0FBF-3FE9-9B24BE43D5B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A3916CDD-C5E1-CA01-F419-72D62FC0258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C85CE348-ECA8-E524-BFDD-8A9A534B9DF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EDC7A0C8-17B9-19C9-2B40-022F88B7B732}"/>
              </a:ext>
            </a:extLst>
          </p:cNvPr>
          <p:cNvGrpSpPr/>
          <p:nvPr/>
        </p:nvGrpSpPr>
        <p:grpSpPr>
          <a:xfrm>
            <a:off x="457200" y="2595880"/>
            <a:ext cx="6400800" cy="955040"/>
            <a:chOff x="228600" y="228600"/>
            <a:chExt cx="6400800" cy="914400"/>
          </a:xfrm>
        </p:grpSpPr>
        <p:grpSp>
          <p:nvGrpSpPr>
            <p:cNvPr id="741" name="Group 740">
              <a:extLst>
                <a:ext uri="{FF2B5EF4-FFF2-40B4-BE49-F238E27FC236}">
                  <a16:creationId xmlns:a16="http://schemas.microsoft.com/office/drawing/2014/main" id="{C317DF1F-377A-F468-B399-79C3E6FBF7AF}"/>
                </a:ext>
              </a:extLst>
            </p:cNvPr>
            <p:cNvGrpSpPr/>
            <p:nvPr/>
          </p:nvGrpSpPr>
          <p:grpSpPr>
            <a:xfrm>
              <a:off x="228600" y="228600"/>
              <a:ext cx="914400" cy="914400"/>
              <a:chOff x="228600" y="228600"/>
              <a:chExt cx="914400" cy="914400"/>
            </a:xfrm>
          </p:grpSpPr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5477E1CD-5873-1769-37AE-1CE06D2B1C46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5" name="Group 934">
                <a:extLst>
                  <a:ext uri="{FF2B5EF4-FFF2-40B4-BE49-F238E27FC236}">
                    <a16:creationId xmlns:a16="http://schemas.microsoft.com/office/drawing/2014/main" id="{215CA36B-5367-224E-9A0D-3518A28C8A6C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960" name="Rectangle 959">
                  <a:extLst>
                    <a:ext uri="{FF2B5EF4-FFF2-40B4-BE49-F238E27FC236}">
                      <a16:creationId xmlns:a16="http://schemas.microsoft.com/office/drawing/2014/main" id="{AE2362B8-1D18-F7BC-D88F-012A69208A9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1" name="Rectangle 960">
                  <a:extLst>
                    <a:ext uri="{FF2B5EF4-FFF2-40B4-BE49-F238E27FC236}">
                      <a16:creationId xmlns:a16="http://schemas.microsoft.com/office/drawing/2014/main" id="{A4285F7E-AF08-6C6C-4AA2-BBF8F08BC2B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2" name="Rectangle 961">
                  <a:extLst>
                    <a:ext uri="{FF2B5EF4-FFF2-40B4-BE49-F238E27FC236}">
                      <a16:creationId xmlns:a16="http://schemas.microsoft.com/office/drawing/2014/main" id="{65D492F4-3816-ED3C-5A57-5E07E90ACA2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1C080B89-CCDF-327E-FD7C-4C950D09F53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CDF2EA27-B537-12E1-11C8-9D2A039A39B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6" name="Group 935">
                <a:extLst>
                  <a:ext uri="{FF2B5EF4-FFF2-40B4-BE49-F238E27FC236}">
                    <a16:creationId xmlns:a16="http://schemas.microsoft.com/office/drawing/2014/main" id="{CCDD1AF9-B1B1-430E-4D20-10DDA2BC0E3B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A6AD4785-DBDE-0B13-26C9-03BD01A6D01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Rectangle 955">
                  <a:extLst>
                    <a:ext uri="{FF2B5EF4-FFF2-40B4-BE49-F238E27FC236}">
                      <a16:creationId xmlns:a16="http://schemas.microsoft.com/office/drawing/2014/main" id="{6E6DC6AD-8215-883E-C4ED-255A2617F0F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BFD1BFD9-D17E-04DC-4C68-C2CDCB747A4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8" name="Rectangle 957">
                  <a:extLst>
                    <a:ext uri="{FF2B5EF4-FFF2-40B4-BE49-F238E27FC236}">
                      <a16:creationId xmlns:a16="http://schemas.microsoft.com/office/drawing/2014/main" id="{54E582E0-62DC-A449-81D2-0F4057EEBD4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9" name="Rectangle 958">
                  <a:extLst>
                    <a:ext uri="{FF2B5EF4-FFF2-40B4-BE49-F238E27FC236}">
                      <a16:creationId xmlns:a16="http://schemas.microsoft.com/office/drawing/2014/main" id="{2A823017-08B4-3E47-54A2-BC4109F863D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7" name="Group 936">
                <a:extLst>
                  <a:ext uri="{FF2B5EF4-FFF2-40B4-BE49-F238E27FC236}">
                    <a16:creationId xmlns:a16="http://schemas.microsoft.com/office/drawing/2014/main" id="{CAB6DA53-B25B-EC37-2C49-0FD247C3D888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7D0B7274-2FAB-F440-3B4A-62AC09F860C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237C3E5B-2A80-3A71-83EE-8E371BDF7A6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BB3CBFAB-EE09-DFFE-FE55-9A9ABCDBF0A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A027A71B-3500-7610-B183-05B4362F278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4" name="Rectangle 953">
                  <a:extLst>
                    <a:ext uri="{FF2B5EF4-FFF2-40B4-BE49-F238E27FC236}">
                      <a16:creationId xmlns:a16="http://schemas.microsoft.com/office/drawing/2014/main" id="{BE10D1E4-3E2C-03A8-13CD-9200BA30832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8" name="Group 937">
                <a:extLst>
                  <a:ext uri="{FF2B5EF4-FFF2-40B4-BE49-F238E27FC236}">
                    <a16:creationId xmlns:a16="http://schemas.microsoft.com/office/drawing/2014/main" id="{B36F6D31-75E8-6939-48D9-1EC53594EB72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F23B85E4-3E12-95DE-0067-98BBB72039A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6" name="Rectangle 945">
                  <a:extLst>
                    <a:ext uri="{FF2B5EF4-FFF2-40B4-BE49-F238E27FC236}">
                      <a16:creationId xmlns:a16="http://schemas.microsoft.com/office/drawing/2014/main" id="{5DCCBE4C-1315-9219-0560-F073FE65255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42150EDC-68AB-221D-42BA-BE0341A2FB13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8" name="Rectangle 947">
                  <a:extLst>
                    <a:ext uri="{FF2B5EF4-FFF2-40B4-BE49-F238E27FC236}">
                      <a16:creationId xmlns:a16="http://schemas.microsoft.com/office/drawing/2014/main" id="{8DC1981F-DB07-40B6-9D2B-1CE971FBB65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Rectangle 948">
                  <a:extLst>
                    <a:ext uri="{FF2B5EF4-FFF2-40B4-BE49-F238E27FC236}">
                      <a16:creationId xmlns:a16="http://schemas.microsoft.com/office/drawing/2014/main" id="{E503BA07-7258-27F1-DD2B-A9D5CA6B4CC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9" name="Group 938">
                <a:extLst>
                  <a:ext uri="{FF2B5EF4-FFF2-40B4-BE49-F238E27FC236}">
                    <a16:creationId xmlns:a16="http://schemas.microsoft.com/office/drawing/2014/main" id="{628CD867-CC99-8204-66E3-45AABC37BFCF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940" name="Rectangle 939">
                  <a:extLst>
                    <a:ext uri="{FF2B5EF4-FFF2-40B4-BE49-F238E27FC236}">
                      <a16:creationId xmlns:a16="http://schemas.microsoft.com/office/drawing/2014/main" id="{8C69B6F6-FD6A-5140-4371-F88C3BDE9E9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B49D0699-C661-4CCF-7402-78153BB63E5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2CCB3784-A60B-4F34-36BB-0877314134A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3" name="Rectangle 942">
                  <a:extLst>
                    <a:ext uri="{FF2B5EF4-FFF2-40B4-BE49-F238E27FC236}">
                      <a16:creationId xmlns:a16="http://schemas.microsoft.com/office/drawing/2014/main" id="{0F36D06D-F5AE-8B80-1C77-83E2692EC8C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8059C56A-8B57-6AE3-79BC-D86201D902B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2" name="Group 741">
              <a:extLst>
                <a:ext uri="{FF2B5EF4-FFF2-40B4-BE49-F238E27FC236}">
                  <a16:creationId xmlns:a16="http://schemas.microsoft.com/office/drawing/2014/main" id="{804C6636-DCE0-4C27-13F5-B44502CA5142}"/>
                </a:ext>
              </a:extLst>
            </p:cNvPr>
            <p:cNvGrpSpPr/>
            <p:nvPr/>
          </p:nvGrpSpPr>
          <p:grpSpPr>
            <a:xfrm>
              <a:off x="1143000" y="228600"/>
              <a:ext cx="914400" cy="914400"/>
              <a:chOff x="228600" y="228600"/>
              <a:chExt cx="914400" cy="914400"/>
            </a:xfrm>
          </p:grpSpPr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7B2A9B7B-1155-07E5-0F0B-CFFA2DAC76DA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4" name="Group 903">
                <a:extLst>
                  <a:ext uri="{FF2B5EF4-FFF2-40B4-BE49-F238E27FC236}">
                    <a16:creationId xmlns:a16="http://schemas.microsoft.com/office/drawing/2014/main" id="{3ACF310D-AA9B-6F6E-7AEA-B6902B31E135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889049E3-557B-2BB0-9BDE-DD330AA84EF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0" name="Rectangle 929">
                  <a:extLst>
                    <a:ext uri="{FF2B5EF4-FFF2-40B4-BE49-F238E27FC236}">
                      <a16:creationId xmlns:a16="http://schemas.microsoft.com/office/drawing/2014/main" id="{272BAE60-FC95-86D3-4519-958FC1531B2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B97056A0-CFFF-EE69-9EB9-87439756CE3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6C758C74-E4CF-756C-7C68-032FE1F1819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F463F0FB-A513-F65C-1B2C-2D2012E8CB8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5" name="Group 904">
                <a:extLst>
                  <a:ext uri="{FF2B5EF4-FFF2-40B4-BE49-F238E27FC236}">
                    <a16:creationId xmlns:a16="http://schemas.microsoft.com/office/drawing/2014/main" id="{5DA4F583-3697-1AE9-1F08-ABBEB307B7FA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17700FDF-5420-87EE-E973-8228BABC77F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5" name="Rectangle 924">
                  <a:extLst>
                    <a:ext uri="{FF2B5EF4-FFF2-40B4-BE49-F238E27FC236}">
                      <a16:creationId xmlns:a16="http://schemas.microsoft.com/office/drawing/2014/main" id="{0BC74AA8-61B0-3424-8FDD-DA079D810DB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6" name="Rectangle 925">
                  <a:extLst>
                    <a:ext uri="{FF2B5EF4-FFF2-40B4-BE49-F238E27FC236}">
                      <a16:creationId xmlns:a16="http://schemas.microsoft.com/office/drawing/2014/main" id="{A2D52C6B-28AC-18E2-5332-A45F96CD4E2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643FEA93-C50D-3530-C612-41B9A3AB245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8" name="Rectangle 927">
                  <a:extLst>
                    <a:ext uri="{FF2B5EF4-FFF2-40B4-BE49-F238E27FC236}">
                      <a16:creationId xmlns:a16="http://schemas.microsoft.com/office/drawing/2014/main" id="{33636EA6-BE87-BE16-64B3-63E524C507E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6" name="Group 905">
                <a:extLst>
                  <a:ext uri="{FF2B5EF4-FFF2-40B4-BE49-F238E27FC236}">
                    <a16:creationId xmlns:a16="http://schemas.microsoft.com/office/drawing/2014/main" id="{4BB328C9-9488-9C3E-BB11-A678BF206D0A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74EB33D3-1566-5110-4377-3799CAB01A4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0" name="Rectangle 919">
                  <a:extLst>
                    <a:ext uri="{FF2B5EF4-FFF2-40B4-BE49-F238E27FC236}">
                      <a16:creationId xmlns:a16="http://schemas.microsoft.com/office/drawing/2014/main" id="{587BB3E8-2842-10F8-562A-836398DCE11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12E92C3B-5CF4-4D4C-969F-4CD0BE53B45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2D520B53-508C-5F4C-8D7C-3FE5974528A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1EBC3A9C-0DC7-6E49-094B-DF5E59B5AFC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7" name="Group 906">
                <a:extLst>
                  <a:ext uri="{FF2B5EF4-FFF2-40B4-BE49-F238E27FC236}">
                    <a16:creationId xmlns:a16="http://schemas.microsoft.com/office/drawing/2014/main" id="{8640938A-5521-08D2-79D1-E92FEEBE0137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914" name="Rectangle 913">
                  <a:extLst>
                    <a:ext uri="{FF2B5EF4-FFF2-40B4-BE49-F238E27FC236}">
                      <a16:creationId xmlns:a16="http://schemas.microsoft.com/office/drawing/2014/main" id="{0AABB82D-A7A7-1761-441C-F79FC30914C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840A1A0A-8909-75C3-FD34-76471AFB1EE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D52294DF-DDF1-9882-F1AD-CED49F9F9BD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9F5C3B3D-7217-6E92-8A19-4F55E1EA131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25C2CA6C-F7A9-D583-2025-0BA9B771356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8" name="Group 907">
                <a:extLst>
                  <a:ext uri="{FF2B5EF4-FFF2-40B4-BE49-F238E27FC236}">
                    <a16:creationId xmlns:a16="http://schemas.microsoft.com/office/drawing/2014/main" id="{6683735C-0283-691A-47B3-DA04F0636998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909" name="Rectangle 908">
                  <a:extLst>
                    <a:ext uri="{FF2B5EF4-FFF2-40B4-BE49-F238E27FC236}">
                      <a16:creationId xmlns:a16="http://schemas.microsoft.com/office/drawing/2014/main" id="{56566543-A9DE-CFC9-EBB5-4645BA7D32A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31DD3653-58C7-9C8B-4E47-030DB38ECBC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1" name="Rectangle 910">
                  <a:extLst>
                    <a:ext uri="{FF2B5EF4-FFF2-40B4-BE49-F238E27FC236}">
                      <a16:creationId xmlns:a16="http://schemas.microsoft.com/office/drawing/2014/main" id="{67E926A6-DC1B-8063-FA47-FF84CE19209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B066039A-71B6-95DF-AB69-44B567CC668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7CF354AB-4B42-7421-8941-522DF0E8C6A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3" name="Group 742">
              <a:extLst>
                <a:ext uri="{FF2B5EF4-FFF2-40B4-BE49-F238E27FC236}">
                  <a16:creationId xmlns:a16="http://schemas.microsoft.com/office/drawing/2014/main" id="{6C2FA365-246B-17D4-08CA-F6EA8C62FC60}"/>
                </a:ext>
              </a:extLst>
            </p:cNvPr>
            <p:cNvGrpSpPr/>
            <p:nvPr/>
          </p:nvGrpSpPr>
          <p:grpSpPr>
            <a:xfrm>
              <a:off x="2057400" y="228600"/>
              <a:ext cx="914400" cy="914400"/>
              <a:chOff x="228600" y="228600"/>
              <a:chExt cx="914400" cy="914400"/>
            </a:xfrm>
          </p:grpSpPr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7A4BB424-1725-62B0-42B8-0682F22EDE09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3" name="Group 872">
                <a:extLst>
                  <a:ext uri="{FF2B5EF4-FFF2-40B4-BE49-F238E27FC236}">
                    <a16:creationId xmlns:a16="http://schemas.microsoft.com/office/drawing/2014/main" id="{69722492-45E7-CB8C-8D30-AF502B207F4E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44A6ABF6-4945-9A00-69EA-42042A6465B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189E2DAC-7983-5125-C3EA-9BEAEF6A12E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58916B67-BE9B-F798-387F-975DBBC1E9F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B7C6ED16-733B-E601-29A0-C343D4474D5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2" name="Rectangle 901">
                  <a:extLst>
                    <a:ext uri="{FF2B5EF4-FFF2-40B4-BE49-F238E27FC236}">
                      <a16:creationId xmlns:a16="http://schemas.microsoft.com/office/drawing/2014/main" id="{44E27E5C-2588-A661-4EBB-B35FC9CA1F1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4" name="Group 873">
                <a:extLst>
                  <a:ext uri="{FF2B5EF4-FFF2-40B4-BE49-F238E27FC236}">
                    <a16:creationId xmlns:a16="http://schemas.microsoft.com/office/drawing/2014/main" id="{3406A5DA-4158-9784-9431-71DF48C23569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6D6728BA-9BC5-2976-3111-A67BF23966E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07DF279A-318D-813F-D33B-65133D45649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8A741C46-164E-A008-6442-ADA7BECDC63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DA713468-14E9-5FFA-B45D-AB62921E60A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7460A34D-C3C0-3901-0B5B-2BA54A6AE58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5" name="Group 874">
                <a:extLst>
                  <a:ext uri="{FF2B5EF4-FFF2-40B4-BE49-F238E27FC236}">
                    <a16:creationId xmlns:a16="http://schemas.microsoft.com/office/drawing/2014/main" id="{1D0089C1-7B93-C944-1F70-D0F33F7CAE4E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888" name="Rectangle 887">
                  <a:extLst>
                    <a:ext uri="{FF2B5EF4-FFF2-40B4-BE49-F238E27FC236}">
                      <a16:creationId xmlns:a16="http://schemas.microsoft.com/office/drawing/2014/main" id="{BC367BD5-C231-FECB-6971-A95C56EF59D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9" name="Rectangle 888">
                  <a:extLst>
                    <a:ext uri="{FF2B5EF4-FFF2-40B4-BE49-F238E27FC236}">
                      <a16:creationId xmlns:a16="http://schemas.microsoft.com/office/drawing/2014/main" id="{EF726C60-C2B4-7FB4-67CF-5741817C495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0" name="Rectangle 889">
                  <a:extLst>
                    <a:ext uri="{FF2B5EF4-FFF2-40B4-BE49-F238E27FC236}">
                      <a16:creationId xmlns:a16="http://schemas.microsoft.com/office/drawing/2014/main" id="{9CBD8B36-5411-2083-4E02-48F1EE06F263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16686859-2C51-2C48-8076-B89E7E206D3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2" name="Rectangle 891">
                  <a:extLst>
                    <a:ext uri="{FF2B5EF4-FFF2-40B4-BE49-F238E27FC236}">
                      <a16:creationId xmlns:a16="http://schemas.microsoft.com/office/drawing/2014/main" id="{2CAF670B-34A3-C67E-CA40-38C67A0FDD1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>
                <a:extLst>
                  <a:ext uri="{FF2B5EF4-FFF2-40B4-BE49-F238E27FC236}">
                    <a16:creationId xmlns:a16="http://schemas.microsoft.com/office/drawing/2014/main" id="{9FACD96A-A6CA-EA32-B880-385EF34FFD5F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73AD702C-6579-C51F-7442-FEA309F4C02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Rectangle 883">
                  <a:extLst>
                    <a:ext uri="{FF2B5EF4-FFF2-40B4-BE49-F238E27FC236}">
                      <a16:creationId xmlns:a16="http://schemas.microsoft.com/office/drawing/2014/main" id="{A153D4A2-5BE5-1B18-5E95-FB955A57959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A56FD137-CB50-AA08-2D89-A73B6080F2D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227D2387-AA92-00B6-2637-5A355E0874C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7" name="Rectangle 886">
                  <a:extLst>
                    <a:ext uri="{FF2B5EF4-FFF2-40B4-BE49-F238E27FC236}">
                      <a16:creationId xmlns:a16="http://schemas.microsoft.com/office/drawing/2014/main" id="{46DF451E-7376-6BD6-35DA-18B84A6952D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7" name="Group 876">
                <a:extLst>
                  <a:ext uri="{FF2B5EF4-FFF2-40B4-BE49-F238E27FC236}">
                    <a16:creationId xmlns:a16="http://schemas.microsoft.com/office/drawing/2014/main" id="{DA46A93F-68D2-5671-95C3-D0FDB6587813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878" name="Rectangle 877">
                  <a:extLst>
                    <a:ext uri="{FF2B5EF4-FFF2-40B4-BE49-F238E27FC236}">
                      <a16:creationId xmlns:a16="http://schemas.microsoft.com/office/drawing/2014/main" id="{5F133CDB-CF46-2BD7-FDBF-000B3B5B7B0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639661D9-5E09-EB89-8D33-5B447AB2F24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0" name="Rectangle 879">
                  <a:extLst>
                    <a:ext uri="{FF2B5EF4-FFF2-40B4-BE49-F238E27FC236}">
                      <a16:creationId xmlns:a16="http://schemas.microsoft.com/office/drawing/2014/main" id="{B8912E5B-15D5-0F1A-1ED6-A8E1DBB4832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383F6BE8-3167-9C27-32D7-33DCD7ACDF7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2" name="Rectangle 881">
                  <a:extLst>
                    <a:ext uri="{FF2B5EF4-FFF2-40B4-BE49-F238E27FC236}">
                      <a16:creationId xmlns:a16="http://schemas.microsoft.com/office/drawing/2014/main" id="{F1A26C45-9344-EE99-D070-78BC530A7F4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88FB4A23-141A-9A7C-92ED-30408DFE1575}"/>
                </a:ext>
              </a:extLst>
            </p:cNvPr>
            <p:cNvGrpSpPr/>
            <p:nvPr/>
          </p:nvGrpSpPr>
          <p:grpSpPr>
            <a:xfrm>
              <a:off x="2971800" y="228600"/>
              <a:ext cx="914400" cy="914400"/>
              <a:chOff x="228600" y="228600"/>
              <a:chExt cx="914400" cy="914400"/>
            </a:xfrm>
          </p:grpSpPr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3CC11CE0-8C73-DA84-20E8-D40E3893A669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2" name="Group 841">
                <a:extLst>
                  <a:ext uri="{FF2B5EF4-FFF2-40B4-BE49-F238E27FC236}">
                    <a16:creationId xmlns:a16="http://schemas.microsoft.com/office/drawing/2014/main" id="{18BA683C-D533-B7C4-70E8-EF20A82F2568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9D2171F4-08BD-E4F3-6AEE-BD5B5914901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147A6CC5-0E87-278A-6B52-E57B971A787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8F5EC83F-BDD2-7958-6A7B-8B8807EB948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ED14F998-6EE8-BC57-E063-3DEAEEA1CE5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7252DC46-5A00-2F1F-4D8C-AAAE6A26773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D0F0D86D-12FB-B46C-8435-9ABE6B772A9B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862" name="Rectangle 861">
                  <a:extLst>
                    <a:ext uri="{FF2B5EF4-FFF2-40B4-BE49-F238E27FC236}">
                      <a16:creationId xmlns:a16="http://schemas.microsoft.com/office/drawing/2014/main" id="{82D3A0B6-560D-3EF0-76CF-80542DF2BF1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3" name="Rectangle 862">
                  <a:extLst>
                    <a:ext uri="{FF2B5EF4-FFF2-40B4-BE49-F238E27FC236}">
                      <a16:creationId xmlns:a16="http://schemas.microsoft.com/office/drawing/2014/main" id="{A7472B7D-8B46-35BE-C2A1-EF6BBFA334F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C2272EDD-2014-3ED3-9926-BB242C8FC8A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DF0826A6-57BA-3BF4-80BD-D881C15CE1F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1A61DD3D-7F7F-B482-3B5B-8686A9C4D9F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4" name="Group 843">
                <a:extLst>
                  <a:ext uri="{FF2B5EF4-FFF2-40B4-BE49-F238E27FC236}">
                    <a16:creationId xmlns:a16="http://schemas.microsoft.com/office/drawing/2014/main" id="{801976D9-74C3-1F90-1DCC-F1A58335F776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922E5736-CD35-5FED-99C5-35708A9E9DD2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7E8BFF3C-9850-04F1-A22F-4C2EFE90F76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E869B8DA-90CC-519C-E1C6-64ED05F3C4E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AC5F9BE0-1FE6-1041-C330-AEDAD4DC596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65879B23-DF08-3A6B-11EE-540FDBE40AE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5" name="Group 844">
                <a:extLst>
                  <a:ext uri="{FF2B5EF4-FFF2-40B4-BE49-F238E27FC236}">
                    <a16:creationId xmlns:a16="http://schemas.microsoft.com/office/drawing/2014/main" id="{80E22A51-4CAA-80A7-B018-44B0DD76A81D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AE40BFBC-1EB8-C5BF-1E5F-2BFFA542F26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3" name="Rectangle 852">
                  <a:extLst>
                    <a:ext uri="{FF2B5EF4-FFF2-40B4-BE49-F238E27FC236}">
                      <a16:creationId xmlns:a16="http://schemas.microsoft.com/office/drawing/2014/main" id="{F20A3E21-D08F-6177-AEA8-B9A85622185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17210775-B871-77CB-0E78-A7D7F62BBA0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6536286E-3CDB-CC18-B25D-7CC37BA9CB2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9E556DBF-9C0C-9262-2F8D-2F3B8F31D73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6" name="Group 845">
                <a:extLst>
                  <a:ext uri="{FF2B5EF4-FFF2-40B4-BE49-F238E27FC236}">
                    <a16:creationId xmlns:a16="http://schemas.microsoft.com/office/drawing/2014/main" id="{9F3B2DDD-145D-2F76-7CC4-E7D4585734EF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BC67C41E-FC04-F307-4637-A8F6C5F23D4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Rectangle 847">
                  <a:extLst>
                    <a:ext uri="{FF2B5EF4-FFF2-40B4-BE49-F238E27FC236}">
                      <a16:creationId xmlns:a16="http://schemas.microsoft.com/office/drawing/2014/main" id="{735CCFCF-6ED4-8F10-086F-862E6215D8A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D3C4C728-8E0D-FB86-A320-4CA57CA9E94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970CA892-2A8D-12FF-537E-BE6B96E8C25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52E50877-B625-A2D1-1923-A99CC26EF62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5" name="Group 744">
              <a:extLst>
                <a:ext uri="{FF2B5EF4-FFF2-40B4-BE49-F238E27FC236}">
                  <a16:creationId xmlns:a16="http://schemas.microsoft.com/office/drawing/2014/main" id="{E4A8A451-A42D-2A69-0ED5-0019E8AB1AA2}"/>
                </a:ext>
              </a:extLst>
            </p:cNvPr>
            <p:cNvGrpSpPr/>
            <p:nvPr/>
          </p:nvGrpSpPr>
          <p:grpSpPr>
            <a:xfrm>
              <a:off x="3886200" y="228600"/>
              <a:ext cx="914400" cy="914400"/>
              <a:chOff x="228600" y="228600"/>
              <a:chExt cx="914400" cy="914400"/>
            </a:xfrm>
          </p:grpSpPr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874962D1-5F97-420D-9AEE-583A4FB10935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DA66F44E-657F-1410-D2A4-4296304794FE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029AC85D-396B-E91C-F7FF-2A3AAC88FEB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269A4547-B27C-CB73-CEE6-CA1CFE1C87E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8" name="Rectangle 837">
                  <a:extLst>
                    <a:ext uri="{FF2B5EF4-FFF2-40B4-BE49-F238E27FC236}">
                      <a16:creationId xmlns:a16="http://schemas.microsoft.com/office/drawing/2014/main" id="{040C9CA3-D5F6-BEB1-DCFB-4E405F3FE2E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D158FBF0-D76E-F09F-4B71-3D4DB55534F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0" name="Rectangle 839">
                  <a:extLst>
                    <a:ext uri="{FF2B5EF4-FFF2-40B4-BE49-F238E27FC236}">
                      <a16:creationId xmlns:a16="http://schemas.microsoft.com/office/drawing/2014/main" id="{B18E4D68-21B4-B582-8588-8294B57CA90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997E782D-4016-B115-3374-D8BBE3918907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C5263323-B2B0-80BA-7FAE-24FF60143B5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2" name="Rectangle 831">
                  <a:extLst>
                    <a:ext uri="{FF2B5EF4-FFF2-40B4-BE49-F238E27FC236}">
                      <a16:creationId xmlns:a16="http://schemas.microsoft.com/office/drawing/2014/main" id="{8637584D-4861-E007-95D0-35A1E4FC60B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3" name="Rectangle 832">
                  <a:extLst>
                    <a:ext uri="{FF2B5EF4-FFF2-40B4-BE49-F238E27FC236}">
                      <a16:creationId xmlns:a16="http://schemas.microsoft.com/office/drawing/2014/main" id="{62C84231-CFC1-AAE4-A4EE-E3DCA8E6AC0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4" name="Rectangle 833">
                  <a:extLst>
                    <a:ext uri="{FF2B5EF4-FFF2-40B4-BE49-F238E27FC236}">
                      <a16:creationId xmlns:a16="http://schemas.microsoft.com/office/drawing/2014/main" id="{4F527832-04E7-ED90-ADC4-1C54CE258E7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02B3EAF8-D013-9655-A368-E286A638B4D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3" name="Group 812">
                <a:extLst>
                  <a:ext uri="{FF2B5EF4-FFF2-40B4-BE49-F238E27FC236}">
                    <a16:creationId xmlns:a16="http://schemas.microsoft.com/office/drawing/2014/main" id="{DA33CD4A-EC90-52C6-8190-C809076CF543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046D96B4-5474-70BA-5E7B-8298868D90E1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0B7949B7-512A-A1BD-03BC-7580EFF6946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8" name="Rectangle 827">
                  <a:extLst>
                    <a:ext uri="{FF2B5EF4-FFF2-40B4-BE49-F238E27FC236}">
                      <a16:creationId xmlns:a16="http://schemas.microsoft.com/office/drawing/2014/main" id="{354127DE-AAF8-19AA-0C68-269B5DBDF81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A9BE7522-8EB1-3255-A467-78C9264D93D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E54A2815-BADA-2194-27E4-B4D50E2E3BD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4" name="Group 813">
                <a:extLst>
                  <a:ext uri="{FF2B5EF4-FFF2-40B4-BE49-F238E27FC236}">
                    <a16:creationId xmlns:a16="http://schemas.microsoft.com/office/drawing/2014/main" id="{CD71BCE6-E5DA-3605-3302-59EFA9703B7C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FFB914EB-313E-650F-FC21-BED408748F7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73CAC0F1-70DF-6375-1BF3-55BBCF8ECD15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5D7D6080-A853-ACB3-B72D-47BCE003568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4" name="Rectangle 823">
                  <a:extLst>
                    <a:ext uri="{FF2B5EF4-FFF2-40B4-BE49-F238E27FC236}">
                      <a16:creationId xmlns:a16="http://schemas.microsoft.com/office/drawing/2014/main" id="{E109CDDD-6B14-4A7C-FB39-450EC8FA156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C633802E-6E07-F201-1CA3-0B3215D0A97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5" name="Group 814">
                <a:extLst>
                  <a:ext uri="{FF2B5EF4-FFF2-40B4-BE49-F238E27FC236}">
                    <a16:creationId xmlns:a16="http://schemas.microsoft.com/office/drawing/2014/main" id="{20191472-5279-7824-C510-E5F611294022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816" name="Rectangle 815">
                  <a:extLst>
                    <a:ext uri="{FF2B5EF4-FFF2-40B4-BE49-F238E27FC236}">
                      <a16:creationId xmlns:a16="http://schemas.microsoft.com/office/drawing/2014/main" id="{ECF63EF3-453D-2B60-A7AE-DA7B1EE78D1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03BC9751-E6FF-C191-E1E2-341F79FADCD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8" name="Rectangle 817">
                  <a:extLst>
                    <a:ext uri="{FF2B5EF4-FFF2-40B4-BE49-F238E27FC236}">
                      <a16:creationId xmlns:a16="http://schemas.microsoft.com/office/drawing/2014/main" id="{F33CFBAC-D555-55DB-FB36-894AF8EC0A1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10EC45B3-D4B9-9240-99DE-34D35547EC8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B9A069AA-9603-BEC9-7672-60B7E155774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6DBA67C4-6698-A73C-0AE1-A605C6F48357}"/>
                </a:ext>
              </a:extLst>
            </p:cNvPr>
            <p:cNvGrpSpPr/>
            <p:nvPr/>
          </p:nvGrpSpPr>
          <p:grpSpPr>
            <a:xfrm>
              <a:off x="4800600" y="228600"/>
              <a:ext cx="914400" cy="914400"/>
              <a:chOff x="228600" y="228600"/>
              <a:chExt cx="914400" cy="914400"/>
            </a:xfrm>
          </p:grpSpPr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B40CE668-2317-5505-5C36-31C17E7E83B8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0" name="Group 779">
                <a:extLst>
                  <a:ext uri="{FF2B5EF4-FFF2-40B4-BE49-F238E27FC236}">
                    <a16:creationId xmlns:a16="http://schemas.microsoft.com/office/drawing/2014/main" id="{86B9AB5B-6679-37CB-C86A-8E25C4312C48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92943331-CD41-D757-2484-80D7BCC8AF3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DD073FEA-AD51-3B0F-7A90-DA7FF31EBE9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66F0AD9D-58A6-1BA8-3F66-56A7030E032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Rectangle 807">
                  <a:extLst>
                    <a:ext uri="{FF2B5EF4-FFF2-40B4-BE49-F238E27FC236}">
                      <a16:creationId xmlns:a16="http://schemas.microsoft.com/office/drawing/2014/main" id="{70530C0C-5F0F-11D1-2BC2-10D943F805DC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E21F1429-BB9C-6BF7-FC64-7D79806DA86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>
                <a:extLst>
                  <a:ext uri="{FF2B5EF4-FFF2-40B4-BE49-F238E27FC236}">
                    <a16:creationId xmlns:a16="http://schemas.microsoft.com/office/drawing/2014/main" id="{E4847246-9ACC-3CB2-FFA8-2126773ECD05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800" name="Rectangle 799">
                  <a:extLst>
                    <a:ext uri="{FF2B5EF4-FFF2-40B4-BE49-F238E27FC236}">
                      <a16:creationId xmlns:a16="http://schemas.microsoft.com/office/drawing/2014/main" id="{E5D2AC48-8D4E-E2A7-A97D-762B0D653FA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AD7E8F82-FDBB-BFF7-2858-D51F897A1D7A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A316AD02-3B05-6C48-787F-DCC56F0A9D2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086F567B-6A33-6214-ED33-51DC074D45A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C0025B6B-6B12-B736-78EE-FA86DDCB9EF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2" name="Group 781">
                <a:extLst>
                  <a:ext uri="{FF2B5EF4-FFF2-40B4-BE49-F238E27FC236}">
                    <a16:creationId xmlns:a16="http://schemas.microsoft.com/office/drawing/2014/main" id="{F7B3873E-54F4-4082-FE31-D5A3844560F2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CB9A74A4-E573-5CF8-32D0-364791D6908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06E93754-F646-0C7F-6E37-72B9D39966A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E24072FD-2350-81BD-5027-46A32334EE3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3865EE2-5E62-9185-1A28-73C13D78921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41303042-90F5-F194-7FC9-96179AD9059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BB12A2B4-015E-93B2-6563-24DB38B98D92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CC0BF4E9-BB01-7DBC-91CF-8124609E7B3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5AE69F40-3B42-837A-E0AA-0A3EF4A1218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DEDC4C93-1EC3-455B-B664-FCE17B48C4F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5CC1C9F-17A2-5C6D-DA99-85B3CD966E9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35159266-C513-693D-26B3-DC2B4C31467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47236A6C-C8A2-C395-023A-66B6DE2F3B93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4F9D785A-586C-CA12-6055-B5CB79C3E52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7B237C02-F07A-24B2-5F47-E94ECFF17E0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960FB065-4B2B-2BD6-CC74-8FCEA480986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D9DBC27D-D305-66AD-CFC3-86BAC18BEAF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EBF54672-643C-6CAD-49EA-DFF0DA0D62A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7" name="Group 746">
              <a:extLst>
                <a:ext uri="{FF2B5EF4-FFF2-40B4-BE49-F238E27FC236}">
                  <a16:creationId xmlns:a16="http://schemas.microsoft.com/office/drawing/2014/main" id="{DB61BCDC-6A0B-C9A0-75CC-0FE214A26B48}"/>
                </a:ext>
              </a:extLst>
            </p:cNvPr>
            <p:cNvGrpSpPr/>
            <p:nvPr/>
          </p:nvGrpSpPr>
          <p:grpSpPr>
            <a:xfrm>
              <a:off x="5715000" y="228600"/>
              <a:ext cx="914400" cy="914400"/>
              <a:chOff x="228600" y="228600"/>
              <a:chExt cx="914400" cy="914400"/>
            </a:xfrm>
          </p:grpSpPr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0F995FA5-6DB0-05A3-BDB8-439E5C7C4B9A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9" name="Group 748">
                <a:extLst>
                  <a:ext uri="{FF2B5EF4-FFF2-40B4-BE49-F238E27FC236}">
                    <a16:creationId xmlns:a16="http://schemas.microsoft.com/office/drawing/2014/main" id="{97A2461C-4735-BBD5-9BCB-F7EDF8C8AC6E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5C046CDB-9872-24E3-6A15-C7E371879D4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CF5B8ACA-B316-6401-4934-E3154726240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112718D9-E0AF-DECC-49B7-B591B88613B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62DE23C3-7F50-5AE8-9AC7-72B8754440C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40361A7A-25E5-DDF2-BB63-5FCA5ADBB64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6B0FA7D7-5F06-A391-379E-F70119043B5E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3B338609-2279-EE38-89AE-F290BCC6957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A22C2849-2336-24EC-4CC4-C300AD78951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0C0341E3-1174-8289-DB26-F491BD001F4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C5C4DE72-74A1-09A2-EEB5-939BD66B2E0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928617BE-DEA5-8823-7EF3-2D7DED7F6F4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F6D1A278-A9C6-C526-CFDC-CB10712904EF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F7491DF5-4FB6-B8A1-A775-07378A3B00F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2DF23D01-3392-B634-B166-3F0C0FAAAF7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Rectangle 765">
                  <a:extLst>
                    <a:ext uri="{FF2B5EF4-FFF2-40B4-BE49-F238E27FC236}">
                      <a16:creationId xmlns:a16="http://schemas.microsoft.com/office/drawing/2014/main" id="{A888A876-B1BF-5B25-A20E-2823311351C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Rectangle 766">
                  <a:extLst>
                    <a:ext uri="{FF2B5EF4-FFF2-40B4-BE49-F238E27FC236}">
                      <a16:creationId xmlns:a16="http://schemas.microsoft.com/office/drawing/2014/main" id="{712B3A2E-3C5B-57A8-222F-407D4F258C5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Rectangle 767">
                  <a:extLst>
                    <a:ext uri="{FF2B5EF4-FFF2-40B4-BE49-F238E27FC236}">
                      <a16:creationId xmlns:a16="http://schemas.microsoft.com/office/drawing/2014/main" id="{36C9BCA9-F467-7199-AA58-77D481B003D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4AC567E6-4C25-D3E7-7E89-5B18F619E8D7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A65BEBA6-2365-8869-8F56-211112218D4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89C17AD8-B681-DB00-AAD3-CBACCEFD094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F3BDD5D3-3EE0-F224-4A7E-069ADB4A11C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D27B376F-A0B9-DF86-8CD6-48D6E6A8807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E2FA8B7E-A5A5-9171-7022-DEEF4920818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8111093C-D9D5-2948-38B1-493417C91175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73AEA31B-5A65-CF56-3A56-18BC17CAAC5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60624A7B-46FF-2F8D-7C0A-1988D904C13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D496C7CD-0165-8159-2FA3-8CE46701653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F247C2AA-4F44-C2E3-D6DF-C2E9CDC2757C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10938C3D-35F1-F9D3-A27E-E78228E5F3F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F3889AE9-0476-C5EB-DF58-7607F1CA2BEF}"/>
              </a:ext>
            </a:extLst>
          </p:cNvPr>
          <p:cNvGrpSpPr/>
          <p:nvPr/>
        </p:nvGrpSpPr>
        <p:grpSpPr>
          <a:xfrm>
            <a:off x="457200" y="3550920"/>
            <a:ext cx="6400800" cy="955040"/>
            <a:chOff x="228600" y="228600"/>
            <a:chExt cx="6400800" cy="914400"/>
          </a:xfrm>
        </p:grpSpPr>
        <p:grpSp>
          <p:nvGrpSpPr>
            <p:cNvPr id="966" name="Group 965">
              <a:extLst>
                <a:ext uri="{FF2B5EF4-FFF2-40B4-BE49-F238E27FC236}">
                  <a16:creationId xmlns:a16="http://schemas.microsoft.com/office/drawing/2014/main" id="{3F599AFF-B566-F7FD-237D-4D6C150ED385}"/>
                </a:ext>
              </a:extLst>
            </p:cNvPr>
            <p:cNvGrpSpPr/>
            <p:nvPr/>
          </p:nvGrpSpPr>
          <p:grpSpPr>
            <a:xfrm>
              <a:off x="228600" y="228600"/>
              <a:ext cx="914400" cy="914400"/>
              <a:chOff x="228600" y="228600"/>
              <a:chExt cx="914400" cy="914400"/>
            </a:xfrm>
          </p:grpSpPr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E628E996-2DBA-C035-1EB0-9DD92D9BDDB6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0" name="Group 1159">
                <a:extLst>
                  <a:ext uri="{FF2B5EF4-FFF2-40B4-BE49-F238E27FC236}">
                    <a16:creationId xmlns:a16="http://schemas.microsoft.com/office/drawing/2014/main" id="{3C0FD898-6FB9-862D-32B2-48F690AAFDCD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185" name="Rectangle 1184">
                  <a:extLst>
                    <a:ext uri="{FF2B5EF4-FFF2-40B4-BE49-F238E27FC236}">
                      <a16:creationId xmlns:a16="http://schemas.microsoft.com/office/drawing/2014/main" id="{33A5E48C-ED85-23AB-79BB-09BF75645CD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6" name="Rectangle 1185">
                  <a:extLst>
                    <a:ext uri="{FF2B5EF4-FFF2-40B4-BE49-F238E27FC236}">
                      <a16:creationId xmlns:a16="http://schemas.microsoft.com/office/drawing/2014/main" id="{D2158F0B-A909-BFEF-EF55-BE7E70C2EFE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7" name="Rectangle 1186">
                  <a:extLst>
                    <a:ext uri="{FF2B5EF4-FFF2-40B4-BE49-F238E27FC236}">
                      <a16:creationId xmlns:a16="http://schemas.microsoft.com/office/drawing/2014/main" id="{22003052-030E-0A4F-EEA8-BBD57B00104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8" name="Rectangle 1187">
                  <a:extLst>
                    <a:ext uri="{FF2B5EF4-FFF2-40B4-BE49-F238E27FC236}">
                      <a16:creationId xmlns:a16="http://schemas.microsoft.com/office/drawing/2014/main" id="{EEB4DE86-8257-8747-8AB5-0616CAA8841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9" name="Rectangle 1188">
                  <a:extLst>
                    <a:ext uri="{FF2B5EF4-FFF2-40B4-BE49-F238E27FC236}">
                      <a16:creationId xmlns:a16="http://schemas.microsoft.com/office/drawing/2014/main" id="{887C40B6-3516-0FA5-AA30-BC1FA523B72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1" name="Group 1160">
                <a:extLst>
                  <a:ext uri="{FF2B5EF4-FFF2-40B4-BE49-F238E27FC236}">
                    <a16:creationId xmlns:a16="http://schemas.microsoft.com/office/drawing/2014/main" id="{E6EFA10D-F937-E254-D1E2-659F54193565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180" name="Rectangle 1179">
                  <a:extLst>
                    <a:ext uri="{FF2B5EF4-FFF2-40B4-BE49-F238E27FC236}">
                      <a16:creationId xmlns:a16="http://schemas.microsoft.com/office/drawing/2014/main" id="{AC2BB803-A5D6-7E23-148E-6DD019C6CAB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1" name="Rectangle 1180">
                  <a:extLst>
                    <a:ext uri="{FF2B5EF4-FFF2-40B4-BE49-F238E27FC236}">
                      <a16:creationId xmlns:a16="http://schemas.microsoft.com/office/drawing/2014/main" id="{6BCC171A-61AE-0B49-C6F1-FAF64ED2F9E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2" name="Rectangle 1181">
                  <a:extLst>
                    <a:ext uri="{FF2B5EF4-FFF2-40B4-BE49-F238E27FC236}">
                      <a16:creationId xmlns:a16="http://schemas.microsoft.com/office/drawing/2014/main" id="{B4A4BA79-BA53-27D5-DECA-010DD516DE7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06E071DD-D965-1040-3B3F-E1729121D80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4" name="Rectangle 1183">
                  <a:extLst>
                    <a:ext uri="{FF2B5EF4-FFF2-40B4-BE49-F238E27FC236}">
                      <a16:creationId xmlns:a16="http://schemas.microsoft.com/office/drawing/2014/main" id="{64AD8E9A-FB3C-7444-92CE-BC1442BF549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CE607E47-B110-88EC-3118-D97D36E754AB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175" name="Rectangle 1174">
                  <a:extLst>
                    <a:ext uri="{FF2B5EF4-FFF2-40B4-BE49-F238E27FC236}">
                      <a16:creationId xmlns:a16="http://schemas.microsoft.com/office/drawing/2014/main" id="{85B6F3BE-D2CC-A80A-185D-9B9F93081E1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6" name="Rectangle 1175">
                  <a:extLst>
                    <a:ext uri="{FF2B5EF4-FFF2-40B4-BE49-F238E27FC236}">
                      <a16:creationId xmlns:a16="http://schemas.microsoft.com/office/drawing/2014/main" id="{DCB13344-DD93-F1EE-6CDD-CE3E18D6BC4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7" name="Rectangle 1176">
                  <a:extLst>
                    <a:ext uri="{FF2B5EF4-FFF2-40B4-BE49-F238E27FC236}">
                      <a16:creationId xmlns:a16="http://schemas.microsoft.com/office/drawing/2014/main" id="{2A057984-F1EC-FE92-D5E0-985FB63F395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8" name="Rectangle 1177">
                  <a:extLst>
                    <a:ext uri="{FF2B5EF4-FFF2-40B4-BE49-F238E27FC236}">
                      <a16:creationId xmlns:a16="http://schemas.microsoft.com/office/drawing/2014/main" id="{38C8F39C-C659-51DD-8581-F0562BDD453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9" name="Rectangle 1178">
                  <a:extLst>
                    <a:ext uri="{FF2B5EF4-FFF2-40B4-BE49-F238E27FC236}">
                      <a16:creationId xmlns:a16="http://schemas.microsoft.com/office/drawing/2014/main" id="{D384EDCA-269B-E299-2784-4923AF75EAB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id="{8CD77C28-A6D0-8A90-0D08-5AEE0910BA61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170" name="Rectangle 1169">
                  <a:extLst>
                    <a:ext uri="{FF2B5EF4-FFF2-40B4-BE49-F238E27FC236}">
                      <a16:creationId xmlns:a16="http://schemas.microsoft.com/office/drawing/2014/main" id="{FCB2D737-30E8-83A2-114A-641C81D019B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1" name="Rectangle 1170">
                  <a:extLst>
                    <a:ext uri="{FF2B5EF4-FFF2-40B4-BE49-F238E27FC236}">
                      <a16:creationId xmlns:a16="http://schemas.microsoft.com/office/drawing/2014/main" id="{4D1B9705-C335-0EAF-01A6-1129C9DDDC0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2" name="Rectangle 1171">
                  <a:extLst>
                    <a:ext uri="{FF2B5EF4-FFF2-40B4-BE49-F238E27FC236}">
                      <a16:creationId xmlns:a16="http://schemas.microsoft.com/office/drawing/2014/main" id="{3BD93499-14C0-FC42-D100-32ED9AB3224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3" name="Rectangle 1172">
                  <a:extLst>
                    <a:ext uri="{FF2B5EF4-FFF2-40B4-BE49-F238E27FC236}">
                      <a16:creationId xmlns:a16="http://schemas.microsoft.com/office/drawing/2014/main" id="{A8AAC489-4354-32C2-1324-6CCD216558F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4" name="Rectangle 1173">
                  <a:extLst>
                    <a:ext uri="{FF2B5EF4-FFF2-40B4-BE49-F238E27FC236}">
                      <a16:creationId xmlns:a16="http://schemas.microsoft.com/office/drawing/2014/main" id="{0ECF3B63-FB66-BF96-23CA-043F213F61D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505D5F5D-93FE-739D-1E6B-CB34DD9B0F34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165" name="Rectangle 1164">
                  <a:extLst>
                    <a:ext uri="{FF2B5EF4-FFF2-40B4-BE49-F238E27FC236}">
                      <a16:creationId xmlns:a16="http://schemas.microsoft.com/office/drawing/2014/main" id="{B4B7D29D-1E03-73A0-6CFC-DE1A42B125D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BFE73D24-B007-3B88-8A39-54F1F4540FD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7" name="Rectangle 1166">
                  <a:extLst>
                    <a:ext uri="{FF2B5EF4-FFF2-40B4-BE49-F238E27FC236}">
                      <a16:creationId xmlns:a16="http://schemas.microsoft.com/office/drawing/2014/main" id="{5CD1EFBB-0194-24A7-B069-17621D675CA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8" name="Rectangle 1167">
                  <a:extLst>
                    <a:ext uri="{FF2B5EF4-FFF2-40B4-BE49-F238E27FC236}">
                      <a16:creationId xmlns:a16="http://schemas.microsoft.com/office/drawing/2014/main" id="{C75CB2E4-D8CA-24B7-EBF6-5AB8F2218A6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9" name="Rectangle 1168">
                  <a:extLst>
                    <a:ext uri="{FF2B5EF4-FFF2-40B4-BE49-F238E27FC236}">
                      <a16:creationId xmlns:a16="http://schemas.microsoft.com/office/drawing/2014/main" id="{26F1BA4B-B81D-B114-62B1-2E6B57D863A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67" name="Group 966">
              <a:extLst>
                <a:ext uri="{FF2B5EF4-FFF2-40B4-BE49-F238E27FC236}">
                  <a16:creationId xmlns:a16="http://schemas.microsoft.com/office/drawing/2014/main" id="{100D864A-EA0E-85FF-B6B6-8367EF76402A}"/>
                </a:ext>
              </a:extLst>
            </p:cNvPr>
            <p:cNvGrpSpPr/>
            <p:nvPr/>
          </p:nvGrpSpPr>
          <p:grpSpPr>
            <a:xfrm>
              <a:off x="1143000" y="228600"/>
              <a:ext cx="914400" cy="914400"/>
              <a:chOff x="228600" y="228600"/>
              <a:chExt cx="914400" cy="914400"/>
            </a:xfrm>
          </p:grpSpPr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7751A260-4D19-9137-6B41-67DBB8616FEA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9" name="Group 1128">
                <a:extLst>
                  <a:ext uri="{FF2B5EF4-FFF2-40B4-BE49-F238E27FC236}">
                    <a16:creationId xmlns:a16="http://schemas.microsoft.com/office/drawing/2014/main" id="{8B4C8DD9-710F-9FD0-D322-F2F84FE2C0DC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154" name="Rectangle 1153">
                  <a:extLst>
                    <a:ext uri="{FF2B5EF4-FFF2-40B4-BE49-F238E27FC236}">
                      <a16:creationId xmlns:a16="http://schemas.microsoft.com/office/drawing/2014/main" id="{E196B2B5-061E-FAFA-AAE6-508BF7C60F8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5" name="Rectangle 1154">
                  <a:extLst>
                    <a:ext uri="{FF2B5EF4-FFF2-40B4-BE49-F238E27FC236}">
                      <a16:creationId xmlns:a16="http://schemas.microsoft.com/office/drawing/2014/main" id="{902F20BE-234A-5A4C-7198-5C91CC81264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6" name="Rectangle 1155">
                  <a:extLst>
                    <a:ext uri="{FF2B5EF4-FFF2-40B4-BE49-F238E27FC236}">
                      <a16:creationId xmlns:a16="http://schemas.microsoft.com/office/drawing/2014/main" id="{2993E134-F86D-CFB3-7A75-F1B1B984B54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7" name="Rectangle 1156">
                  <a:extLst>
                    <a:ext uri="{FF2B5EF4-FFF2-40B4-BE49-F238E27FC236}">
                      <a16:creationId xmlns:a16="http://schemas.microsoft.com/office/drawing/2014/main" id="{257BAEDC-B2D7-88AB-18C9-907B27B041B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8" name="Rectangle 1157">
                  <a:extLst>
                    <a:ext uri="{FF2B5EF4-FFF2-40B4-BE49-F238E27FC236}">
                      <a16:creationId xmlns:a16="http://schemas.microsoft.com/office/drawing/2014/main" id="{20C5C2F9-B043-95E2-B982-65A61652EB1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0" name="Group 1129">
                <a:extLst>
                  <a:ext uri="{FF2B5EF4-FFF2-40B4-BE49-F238E27FC236}">
                    <a16:creationId xmlns:a16="http://schemas.microsoft.com/office/drawing/2014/main" id="{31C987CB-A1FF-8807-4E5D-C059667CBF4B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149" name="Rectangle 1148">
                  <a:extLst>
                    <a:ext uri="{FF2B5EF4-FFF2-40B4-BE49-F238E27FC236}">
                      <a16:creationId xmlns:a16="http://schemas.microsoft.com/office/drawing/2014/main" id="{6F801A06-95AE-1BF7-7B22-9DBCBDA31F1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0" name="Rectangle 1149">
                  <a:extLst>
                    <a:ext uri="{FF2B5EF4-FFF2-40B4-BE49-F238E27FC236}">
                      <a16:creationId xmlns:a16="http://schemas.microsoft.com/office/drawing/2014/main" id="{0D219FB4-C2D5-D2AC-2DFB-BD8DD3034FD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1" name="Rectangle 1150">
                  <a:extLst>
                    <a:ext uri="{FF2B5EF4-FFF2-40B4-BE49-F238E27FC236}">
                      <a16:creationId xmlns:a16="http://schemas.microsoft.com/office/drawing/2014/main" id="{43830B5C-711A-578C-37BC-31921989257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2" name="Rectangle 1151">
                  <a:extLst>
                    <a:ext uri="{FF2B5EF4-FFF2-40B4-BE49-F238E27FC236}">
                      <a16:creationId xmlns:a16="http://schemas.microsoft.com/office/drawing/2014/main" id="{2A90D392-CCAC-6FEB-8CE0-3EEE60F0724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3" name="Rectangle 1152">
                  <a:extLst>
                    <a:ext uri="{FF2B5EF4-FFF2-40B4-BE49-F238E27FC236}">
                      <a16:creationId xmlns:a16="http://schemas.microsoft.com/office/drawing/2014/main" id="{E63FD9B0-CEBD-22C7-AEC4-3FCF40FE23F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1" name="Group 1130">
                <a:extLst>
                  <a:ext uri="{FF2B5EF4-FFF2-40B4-BE49-F238E27FC236}">
                    <a16:creationId xmlns:a16="http://schemas.microsoft.com/office/drawing/2014/main" id="{C4CB4D81-53DA-1585-7294-1A86E4FCB54D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144" name="Rectangle 1143">
                  <a:extLst>
                    <a:ext uri="{FF2B5EF4-FFF2-40B4-BE49-F238E27FC236}">
                      <a16:creationId xmlns:a16="http://schemas.microsoft.com/office/drawing/2014/main" id="{626ED1E1-1266-2B0A-C4A3-EA4E466E985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5" name="Rectangle 1144">
                  <a:extLst>
                    <a:ext uri="{FF2B5EF4-FFF2-40B4-BE49-F238E27FC236}">
                      <a16:creationId xmlns:a16="http://schemas.microsoft.com/office/drawing/2014/main" id="{F4D14B62-05EE-B252-75D6-A2A412ED5BB5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6" name="Rectangle 1145">
                  <a:extLst>
                    <a:ext uri="{FF2B5EF4-FFF2-40B4-BE49-F238E27FC236}">
                      <a16:creationId xmlns:a16="http://schemas.microsoft.com/office/drawing/2014/main" id="{4B651F67-EFC8-9E96-7C02-36C10C5E3AB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7" name="Rectangle 1146">
                  <a:extLst>
                    <a:ext uri="{FF2B5EF4-FFF2-40B4-BE49-F238E27FC236}">
                      <a16:creationId xmlns:a16="http://schemas.microsoft.com/office/drawing/2014/main" id="{BF91526D-A07F-56B2-E813-87EA3725F76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B2DC122C-6EEB-F287-5479-524747C9E5A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2" name="Group 1131">
                <a:extLst>
                  <a:ext uri="{FF2B5EF4-FFF2-40B4-BE49-F238E27FC236}">
                    <a16:creationId xmlns:a16="http://schemas.microsoft.com/office/drawing/2014/main" id="{51180A8C-DFB7-9AD3-1D0A-278A85E96870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139" name="Rectangle 1138">
                  <a:extLst>
                    <a:ext uri="{FF2B5EF4-FFF2-40B4-BE49-F238E27FC236}">
                      <a16:creationId xmlns:a16="http://schemas.microsoft.com/office/drawing/2014/main" id="{F7A2279E-12E2-1DF4-D40D-894FD863201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0" name="Rectangle 1139">
                  <a:extLst>
                    <a:ext uri="{FF2B5EF4-FFF2-40B4-BE49-F238E27FC236}">
                      <a16:creationId xmlns:a16="http://schemas.microsoft.com/office/drawing/2014/main" id="{322577B4-5752-4BFC-3509-FC2CC31F25F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1" name="Rectangle 1140">
                  <a:extLst>
                    <a:ext uri="{FF2B5EF4-FFF2-40B4-BE49-F238E27FC236}">
                      <a16:creationId xmlns:a16="http://schemas.microsoft.com/office/drawing/2014/main" id="{67C53823-BE8A-209F-DBD9-8B91CF6F963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2" name="Rectangle 1141">
                  <a:extLst>
                    <a:ext uri="{FF2B5EF4-FFF2-40B4-BE49-F238E27FC236}">
                      <a16:creationId xmlns:a16="http://schemas.microsoft.com/office/drawing/2014/main" id="{DEC61465-4729-C0D1-CA92-4D59CD47060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3" name="Rectangle 1142">
                  <a:extLst>
                    <a:ext uri="{FF2B5EF4-FFF2-40B4-BE49-F238E27FC236}">
                      <a16:creationId xmlns:a16="http://schemas.microsoft.com/office/drawing/2014/main" id="{C6B0AD04-AA88-FF0B-17C5-3B0301F2F3A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3" name="Group 1132">
                <a:extLst>
                  <a:ext uri="{FF2B5EF4-FFF2-40B4-BE49-F238E27FC236}">
                    <a16:creationId xmlns:a16="http://schemas.microsoft.com/office/drawing/2014/main" id="{CD28ACD1-E0BD-1832-4A3C-64171CF1E2A7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134" name="Rectangle 1133">
                  <a:extLst>
                    <a:ext uri="{FF2B5EF4-FFF2-40B4-BE49-F238E27FC236}">
                      <a16:creationId xmlns:a16="http://schemas.microsoft.com/office/drawing/2014/main" id="{BEB263C7-5A58-A5FB-9297-DC0490DFFC5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5" name="Rectangle 1134">
                  <a:extLst>
                    <a:ext uri="{FF2B5EF4-FFF2-40B4-BE49-F238E27FC236}">
                      <a16:creationId xmlns:a16="http://schemas.microsoft.com/office/drawing/2014/main" id="{3C24C02F-47A3-79AC-5955-0CF38514CF6A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6" name="Rectangle 1135">
                  <a:extLst>
                    <a:ext uri="{FF2B5EF4-FFF2-40B4-BE49-F238E27FC236}">
                      <a16:creationId xmlns:a16="http://schemas.microsoft.com/office/drawing/2014/main" id="{E2FEC3AD-19ED-5A31-FE5A-EEB17FEAA64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7" name="Rectangle 1136">
                  <a:extLst>
                    <a:ext uri="{FF2B5EF4-FFF2-40B4-BE49-F238E27FC236}">
                      <a16:creationId xmlns:a16="http://schemas.microsoft.com/office/drawing/2014/main" id="{4B2C3647-71B6-7D3A-CE4A-C9ED34221C1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8" name="Rectangle 1137">
                  <a:extLst>
                    <a:ext uri="{FF2B5EF4-FFF2-40B4-BE49-F238E27FC236}">
                      <a16:creationId xmlns:a16="http://schemas.microsoft.com/office/drawing/2014/main" id="{3F90F824-7EC2-1456-779B-CFE2CEBDAA2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68" name="Group 967">
              <a:extLst>
                <a:ext uri="{FF2B5EF4-FFF2-40B4-BE49-F238E27FC236}">
                  <a16:creationId xmlns:a16="http://schemas.microsoft.com/office/drawing/2014/main" id="{1BC80DAC-2651-50B0-4B5B-C6F7095A402A}"/>
                </a:ext>
              </a:extLst>
            </p:cNvPr>
            <p:cNvGrpSpPr/>
            <p:nvPr/>
          </p:nvGrpSpPr>
          <p:grpSpPr>
            <a:xfrm>
              <a:off x="2057400" y="228600"/>
              <a:ext cx="914400" cy="914400"/>
              <a:chOff x="228600" y="228600"/>
              <a:chExt cx="914400" cy="914400"/>
            </a:xfrm>
          </p:grpSpPr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8A9D8E69-32A6-ED53-5972-5AEEF1D30672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8" name="Group 1097">
                <a:extLst>
                  <a:ext uri="{FF2B5EF4-FFF2-40B4-BE49-F238E27FC236}">
                    <a16:creationId xmlns:a16="http://schemas.microsoft.com/office/drawing/2014/main" id="{4E1900C2-D3E5-BD0A-5BA0-8429E11E15C8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123" name="Rectangle 1122">
                  <a:extLst>
                    <a:ext uri="{FF2B5EF4-FFF2-40B4-BE49-F238E27FC236}">
                      <a16:creationId xmlns:a16="http://schemas.microsoft.com/office/drawing/2014/main" id="{774E79B8-EDB6-56F1-5987-F48CAAD301C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4" name="Rectangle 1123">
                  <a:extLst>
                    <a:ext uri="{FF2B5EF4-FFF2-40B4-BE49-F238E27FC236}">
                      <a16:creationId xmlns:a16="http://schemas.microsoft.com/office/drawing/2014/main" id="{C75A9A8C-2048-ACAE-876F-D9E46A639B8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5" name="Rectangle 1124">
                  <a:extLst>
                    <a:ext uri="{FF2B5EF4-FFF2-40B4-BE49-F238E27FC236}">
                      <a16:creationId xmlns:a16="http://schemas.microsoft.com/office/drawing/2014/main" id="{C156BCEC-864B-38B7-18BF-BF721EE2CAA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6" name="Rectangle 1125">
                  <a:extLst>
                    <a:ext uri="{FF2B5EF4-FFF2-40B4-BE49-F238E27FC236}">
                      <a16:creationId xmlns:a16="http://schemas.microsoft.com/office/drawing/2014/main" id="{5665C3EA-4DD2-FB64-F700-C9F9751593F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7" name="Rectangle 1126">
                  <a:extLst>
                    <a:ext uri="{FF2B5EF4-FFF2-40B4-BE49-F238E27FC236}">
                      <a16:creationId xmlns:a16="http://schemas.microsoft.com/office/drawing/2014/main" id="{C070C33C-2E28-E7BE-5744-499D15E960E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9" name="Group 1098">
                <a:extLst>
                  <a:ext uri="{FF2B5EF4-FFF2-40B4-BE49-F238E27FC236}">
                    <a16:creationId xmlns:a16="http://schemas.microsoft.com/office/drawing/2014/main" id="{06069AE6-A17E-5CA9-9787-1688B7F0B384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118" name="Rectangle 1117">
                  <a:extLst>
                    <a:ext uri="{FF2B5EF4-FFF2-40B4-BE49-F238E27FC236}">
                      <a16:creationId xmlns:a16="http://schemas.microsoft.com/office/drawing/2014/main" id="{4776210F-204B-DEC5-011B-14B82E541FA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9" name="Rectangle 1118">
                  <a:extLst>
                    <a:ext uri="{FF2B5EF4-FFF2-40B4-BE49-F238E27FC236}">
                      <a16:creationId xmlns:a16="http://schemas.microsoft.com/office/drawing/2014/main" id="{C8810A86-C6DE-C941-11D7-7E31A370A6F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0" name="Rectangle 1119">
                  <a:extLst>
                    <a:ext uri="{FF2B5EF4-FFF2-40B4-BE49-F238E27FC236}">
                      <a16:creationId xmlns:a16="http://schemas.microsoft.com/office/drawing/2014/main" id="{63990F09-5215-37A7-0991-97CA93DA8AB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1" name="Rectangle 1120">
                  <a:extLst>
                    <a:ext uri="{FF2B5EF4-FFF2-40B4-BE49-F238E27FC236}">
                      <a16:creationId xmlns:a16="http://schemas.microsoft.com/office/drawing/2014/main" id="{4357ADCE-4695-BC7A-CDF0-D1CD731D417C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2" name="Rectangle 1121">
                  <a:extLst>
                    <a:ext uri="{FF2B5EF4-FFF2-40B4-BE49-F238E27FC236}">
                      <a16:creationId xmlns:a16="http://schemas.microsoft.com/office/drawing/2014/main" id="{CD6B5ED6-03C7-0784-FF5A-79074FA01F9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0" name="Group 1099">
                <a:extLst>
                  <a:ext uri="{FF2B5EF4-FFF2-40B4-BE49-F238E27FC236}">
                    <a16:creationId xmlns:a16="http://schemas.microsoft.com/office/drawing/2014/main" id="{16C69FBC-4548-0829-2C11-6532ED0A53D8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113" name="Rectangle 1112">
                  <a:extLst>
                    <a:ext uri="{FF2B5EF4-FFF2-40B4-BE49-F238E27FC236}">
                      <a16:creationId xmlns:a16="http://schemas.microsoft.com/office/drawing/2014/main" id="{C28FF2B9-EAB2-6A13-4F55-C9334B1FD5E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4" name="Rectangle 1113">
                  <a:extLst>
                    <a:ext uri="{FF2B5EF4-FFF2-40B4-BE49-F238E27FC236}">
                      <a16:creationId xmlns:a16="http://schemas.microsoft.com/office/drawing/2014/main" id="{3BA1EA2E-018C-6A49-35AB-323B4D3E7D0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5" name="Rectangle 1114">
                  <a:extLst>
                    <a:ext uri="{FF2B5EF4-FFF2-40B4-BE49-F238E27FC236}">
                      <a16:creationId xmlns:a16="http://schemas.microsoft.com/office/drawing/2014/main" id="{515F8425-738A-0424-72DC-34FE3FF410C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6" name="Rectangle 1115">
                  <a:extLst>
                    <a:ext uri="{FF2B5EF4-FFF2-40B4-BE49-F238E27FC236}">
                      <a16:creationId xmlns:a16="http://schemas.microsoft.com/office/drawing/2014/main" id="{85DC5D06-19FB-D0B3-691D-B104A53CB86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298DD1BF-D2B2-1A0C-A864-FEF26E90CE7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9829315F-3120-8531-8AB4-00DC41D287A7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108" name="Rectangle 1107">
                  <a:extLst>
                    <a:ext uri="{FF2B5EF4-FFF2-40B4-BE49-F238E27FC236}">
                      <a16:creationId xmlns:a16="http://schemas.microsoft.com/office/drawing/2014/main" id="{0BB34D55-93AD-C19C-44EA-EB083C13B74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Rectangle 1108">
                  <a:extLst>
                    <a:ext uri="{FF2B5EF4-FFF2-40B4-BE49-F238E27FC236}">
                      <a16:creationId xmlns:a16="http://schemas.microsoft.com/office/drawing/2014/main" id="{FBCC8516-CE0A-C3DC-B533-46CB64235CC5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Rectangle 1109">
                  <a:extLst>
                    <a:ext uri="{FF2B5EF4-FFF2-40B4-BE49-F238E27FC236}">
                      <a16:creationId xmlns:a16="http://schemas.microsoft.com/office/drawing/2014/main" id="{9597C037-54F3-9B79-3893-8750E64AC79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1" name="Rectangle 1110">
                  <a:extLst>
                    <a:ext uri="{FF2B5EF4-FFF2-40B4-BE49-F238E27FC236}">
                      <a16:creationId xmlns:a16="http://schemas.microsoft.com/office/drawing/2014/main" id="{5A5610D6-0DA6-7E8D-CEAB-F04544A29EE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2" name="Rectangle 1111">
                  <a:extLst>
                    <a:ext uri="{FF2B5EF4-FFF2-40B4-BE49-F238E27FC236}">
                      <a16:creationId xmlns:a16="http://schemas.microsoft.com/office/drawing/2014/main" id="{911D359C-D663-948E-FFFF-E21DBCDD61D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2" name="Group 1101">
                <a:extLst>
                  <a:ext uri="{FF2B5EF4-FFF2-40B4-BE49-F238E27FC236}">
                    <a16:creationId xmlns:a16="http://schemas.microsoft.com/office/drawing/2014/main" id="{10CF44BA-FDBE-9903-208C-76219707BBD9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103" name="Rectangle 1102">
                  <a:extLst>
                    <a:ext uri="{FF2B5EF4-FFF2-40B4-BE49-F238E27FC236}">
                      <a16:creationId xmlns:a16="http://schemas.microsoft.com/office/drawing/2014/main" id="{6585C4D7-EC09-8B6B-3ABA-0CFBC90D558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4" name="Rectangle 1103">
                  <a:extLst>
                    <a:ext uri="{FF2B5EF4-FFF2-40B4-BE49-F238E27FC236}">
                      <a16:creationId xmlns:a16="http://schemas.microsoft.com/office/drawing/2014/main" id="{C547E893-D6F0-22F2-8A00-429B7376081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CA02BA3F-8ECA-B69D-80E2-0C9FB42B7D0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Rectangle 1105">
                  <a:extLst>
                    <a:ext uri="{FF2B5EF4-FFF2-40B4-BE49-F238E27FC236}">
                      <a16:creationId xmlns:a16="http://schemas.microsoft.com/office/drawing/2014/main" id="{85F3C201-B239-873A-7806-E0A61220BF2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Rectangle 1106">
                  <a:extLst>
                    <a:ext uri="{FF2B5EF4-FFF2-40B4-BE49-F238E27FC236}">
                      <a16:creationId xmlns:a16="http://schemas.microsoft.com/office/drawing/2014/main" id="{0182DE56-C534-F354-F608-5606D2496A7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69" name="Group 968">
              <a:extLst>
                <a:ext uri="{FF2B5EF4-FFF2-40B4-BE49-F238E27FC236}">
                  <a16:creationId xmlns:a16="http://schemas.microsoft.com/office/drawing/2014/main" id="{1B798504-57E1-8330-FC95-163C64CB426D}"/>
                </a:ext>
              </a:extLst>
            </p:cNvPr>
            <p:cNvGrpSpPr/>
            <p:nvPr/>
          </p:nvGrpSpPr>
          <p:grpSpPr>
            <a:xfrm>
              <a:off x="2971800" y="228600"/>
              <a:ext cx="914400" cy="914400"/>
              <a:chOff x="228600" y="228600"/>
              <a:chExt cx="914400" cy="914400"/>
            </a:xfrm>
          </p:grpSpPr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26263022-A395-644F-19A8-B5C241465543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42AC7EE7-77BC-8F2F-7A58-1BC2439C6693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092" name="Rectangle 1091">
                  <a:extLst>
                    <a:ext uri="{FF2B5EF4-FFF2-40B4-BE49-F238E27FC236}">
                      <a16:creationId xmlns:a16="http://schemas.microsoft.com/office/drawing/2014/main" id="{EA963189-61DB-13AA-720C-5B6DCA869131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Rectangle 1092">
                  <a:extLst>
                    <a:ext uri="{FF2B5EF4-FFF2-40B4-BE49-F238E27FC236}">
                      <a16:creationId xmlns:a16="http://schemas.microsoft.com/office/drawing/2014/main" id="{991CA46C-D6F8-7893-3807-94C25A4F368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4" name="Rectangle 1093">
                  <a:extLst>
                    <a:ext uri="{FF2B5EF4-FFF2-40B4-BE49-F238E27FC236}">
                      <a16:creationId xmlns:a16="http://schemas.microsoft.com/office/drawing/2014/main" id="{104D5177-D7E6-2F24-B564-3E6EA8320DC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5" name="Rectangle 1094">
                  <a:extLst>
                    <a:ext uri="{FF2B5EF4-FFF2-40B4-BE49-F238E27FC236}">
                      <a16:creationId xmlns:a16="http://schemas.microsoft.com/office/drawing/2014/main" id="{C453BD84-791B-4A03-4F90-0D543192E04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6" name="Rectangle 1095">
                  <a:extLst>
                    <a:ext uri="{FF2B5EF4-FFF2-40B4-BE49-F238E27FC236}">
                      <a16:creationId xmlns:a16="http://schemas.microsoft.com/office/drawing/2014/main" id="{B3A6DE31-0200-9EA9-C619-98CA7F40DA6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8" name="Group 1067">
                <a:extLst>
                  <a:ext uri="{FF2B5EF4-FFF2-40B4-BE49-F238E27FC236}">
                    <a16:creationId xmlns:a16="http://schemas.microsoft.com/office/drawing/2014/main" id="{8792331F-F62E-A48A-0AF0-48EF1F3E59A5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087" name="Rectangle 1086">
                  <a:extLst>
                    <a:ext uri="{FF2B5EF4-FFF2-40B4-BE49-F238E27FC236}">
                      <a16:creationId xmlns:a16="http://schemas.microsoft.com/office/drawing/2014/main" id="{B0DF5098-FE21-5665-A801-3183F1BDECB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8" name="Rectangle 1087">
                  <a:extLst>
                    <a:ext uri="{FF2B5EF4-FFF2-40B4-BE49-F238E27FC236}">
                      <a16:creationId xmlns:a16="http://schemas.microsoft.com/office/drawing/2014/main" id="{963CBCA0-00E8-BCCB-B9FE-C1CE01CBC15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9" name="Rectangle 1088">
                  <a:extLst>
                    <a:ext uri="{FF2B5EF4-FFF2-40B4-BE49-F238E27FC236}">
                      <a16:creationId xmlns:a16="http://schemas.microsoft.com/office/drawing/2014/main" id="{0CA45093-C01B-A9EC-76C6-8863AA4D21D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Rectangle 1089">
                  <a:extLst>
                    <a:ext uri="{FF2B5EF4-FFF2-40B4-BE49-F238E27FC236}">
                      <a16:creationId xmlns:a16="http://schemas.microsoft.com/office/drawing/2014/main" id="{251C3AE9-5A20-5D97-9E30-DD5626A6D82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1" name="Rectangle 1090">
                  <a:extLst>
                    <a:ext uri="{FF2B5EF4-FFF2-40B4-BE49-F238E27FC236}">
                      <a16:creationId xmlns:a16="http://schemas.microsoft.com/office/drawing/2014/main" id="{5BB9E633-B7B3-06C7-EB57-ABE11FFE48F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9" name="Group 1068">
                <a:extLst>
                  <a:ext uri="{FF2B5EF4-FFF2-40B4-BE49-F238E27FC236}">
                    <a16:creationId xmlns:a16="http://schemas.microsoft.com/office/drawing/2014/main" id="{E25BDDE4-0AF6-6A35-02DA-07F512705A77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082" name="Rectangle 1081">
                  <a:extLst>
                    <a:ext uri="{FF2B5EF4-FFF2-40B4-BE49-F238E27FC236}">
                      <a16:creationId xmlns:a16="http://schemas.microsoft.com/office/drawing/2014/main" id="{0D3CDBFB-C6CB-6B57-96B0-297B37EEB1B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3" name="Rectangle 1082">
                  <a:extLst>
                    <a:ext uri="{FF2B5EF4-FFF2-40B4-BE49-F238E27FC236}">
                      <a16:creationId xmlns:a16="http://schemas.microsoft.com/office/drawing/2014/main" id="{345BA408-9118-E68A-F13B-9B60EC9D9AE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4" name="Rectangle 1083">
                  <a:extLst>
                    <a:ext uri="{FF2B5EF4-FFF2-40B4-BE49-F238E27FC236}">
                      <a16:creationId xmlns:a16="http://schemas.microsoft.com/office/drawing/2014/main" id="{681AC816-BA46-3F94-736B-E5495ABD49F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Rectangle 1084">
                  <a:extLst>
                    <a:ext uri="{FF2B5EF4-FFF2-40B4-BE49-F238E27FC236}">
                      <a16:creationId xmlns:a16="http://schemas.microsoft.com/office/drawing/2014/main" id="{E2E161C0-090D-A94F-A567-CD2E9ABF405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Rectangle 1085">
                  <a:extLst>
                    <a:ext uri="{FF2B5EF4-FFF2-40B4-BE49-F238E27FC236}">
                      <a16:creationId xmlns:a16="http://schemas.microsoft.com/office/drawing/2014/main" id="{142C9285-841C-CF91-D373-8F2E9E0D05A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0" name="Group 1069">
                <a:extLst>
                  <a:ext uri="{FF2B5EF4-FFF2-40B4-BE49-F238E27FC236}">
                    <a16:creationId xmlns:a16="http://schemas.microsoft.com/office/drawing/2014/main" id="{4B74B05E-8188-6061-F6F7-45B5F8D296AB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D8EB3369-246B-16E5-6A3D-2E11A39528E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8" name="Rectangle 1077">
                  <a:extLst>
                    <a:ext uri="{FF2B5EF4-FFF2-40B4-BE49-F238E27FC236}">
                      <a16:creationId xmlns:a16="http://schemas.microsoft.com/office/drawing/2014/main" id="{A934D28B-A9FF-E343-732A-8C4D22A4EB5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9" name="Rectangle 1078">
                  <a:extLst>
                    <a:ext uri="{FF2B5EF4-FFF2-40B4-BE49-F238E27FC236}">
                      <a16:creationId xmlns:a16="http://schemas.microsoft.com/office/drawing/2014/main" id="{9140E64E-2999-F0C9-AED5-5C3FAA0782A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0" name="Rectangle 1079">
                  <a:extLst>
                    <a:ext uri="{FF2B5EF4-FFF2-40B4-BE49-F238E27FC236}">
                      <a16:creationId xmlns:a16="http://schemas.microsoft.com/office/drawing/2014/main" id="{AAC712E5-D609-FE9F-1A2C-A57CF6E2809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1" name="Rectangle 1080">
                  <a:extLst>
                    <a:ext uri="{FF2B5EF4-FFF2-40B4-BE49-F238E27FC236}">
                      <a16:creationId xmlns:a16="http://schemas.microsoft.com/office/drawing/2014/main" id="{80A8CB8B-D405-0122-70E1-B6FBA15FBA4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2BA59DE-86F8-C272-19D9-7BCD39B3C6C5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072" name="Rectangle 1071">
                  <a:extLst>
                    <a:ext uri="{FF2B5EF4-FFF2-40B4-BE49-F238E27FC236}">
                      <a16:creationId xmlns:a16="http://schemas.microsoft.com/office/drawing/2014/main" id="{0E02DC77-B4E2-6B35-D4C0-B00A7958255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Rectangle 1072">
                  <a:extLst>
                    <a:ext uri="{FF2B5EF4-FFF2-40B4-BE49-F238E27FC236}">
                      <a16:creationId xmlns:a16="http://schemas.microsoft.com/office/drawing/2014/main" id="{EEEC5922-ABF2-11C6-1F61-1417FEF86F6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4" name="Rectangle 1073">
                  <a:extLst>
                    <a:ext uri="{FF2B5EF4-FFF2-40B4-BE49-F238E27FC236}">
                      <a16:creationId xmlns:a16="http://schemas.microsoft.com/office/drawing/2014/main" id="{1B74B0CB-2C87-BEB2-9B30-203505DFECC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5" name="Rectangle 1074">
                  <a:extLst>
                    <a:ext uri="{FF2B5EF4-FFF2-40B4-BE49-F238E27FC236}">
                      <a16:creationId xmlns:a16="http://schemas.microsoft.com/office/drawing/2014/main" id="{4971A40B-320E-0A30-6E33-B98AED8E13B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6" name="Rectangle 1075">
                  <a:extLst>
                    <a:ext uri="{FF2B5EF4-FFF2-40B4-BE49-F238E27FC236}">
                      <a16:creationId xmlns:a16="http://schemas.microsoft.com/office/drawing/2014/main" id="{FBAA096C-A541-8B4A-3DC7-EE847AE8213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0" name="Group 969">
              <a:extLst>
                <a:ext uri="{FF2B5EF4-FFF2-40B4-BE49-F238E27FC236}">
                  <a16:creationId xmlns:a16="http://schemas.microsoft.com/office/drawing/2014/main" id="{8F35E1AA-A517-3D0E-9F07-D7A6851405FC}"/>
                </a:ext>
              </a:extLst>
            </p:cNvPr>
            <p:cNvGrpSpPr/>
            <p:nvPr/>
          </p:nvGrpSpPr>
          <p:grpSpPr>
            <a:xfrm>
              <a:off x="3886200" y="228600"/>
              <a:ext cx="914400" cy="914400"/>
              <a:chOff x="228600" y="228600"/>
              <a:chExt cx="914400" cy="914400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72EC2DBD-476F-B42A-40AA-E720F4B9C215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ADA99AEA-7C7C-473C-849F-4BCF30D76E93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061" name="Rectangle 1060">
                  <a:extLst>
                    <a:ext uri="{FF2B5EF4-FFF2-40B4-BE49-F238E27FC236}">
                      <a16:creationId xmlns:a16="http://schemas.microsoft.com/office/drawing/2014/main" id="{67D249F2-36D5-A631-F9FB-FB3E4420C2C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A4E8CECF-D2EB-8A1F-C86B-A84EE418E83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362CBF60-545F-5C9A-62CD-DA18A18FA29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4" name="Rectangle 1063">
                  <a:extLst>
                    <a:ext uri="{FF2B5EF4-FFF2-40B4-BE49-F238E27FC236}">
                      <a16:creationId xmlns:a16="http://schemas.microsoft.com/office/drawing/2014/main" id="{909EC06F-3846-B9D8-EE78-7E0267A5F46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2658E2E4-9EF5-B688-ED07-85AFFD04D45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7" name="Group 1036">
                <a:extLst>
                  <a:ext uri="{FF2B5EF4-FFF2-40B4-BE49-F238E27FC236}">
                    <a16:creationId xmlns:a16="http://schemas.microsoft.com/office/drawing/2014/main" id="{B74F147E-B83A-D826-F76D-FF995179259F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056" name="Rectangle 1055">
                  <a:extLst>
                    <a:ext uri="{FF2B5EF4-FFF2-40B4-BE49-F238E27FC236}">
                      <a16:creationId xmlns:a16="http://schemas.microsoft.com/office/drawing/2014/main" id="{D030397E-F2A9-E19F-9CF6-F4AD5B9C232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7" name="Rectangle 1056">
                  <a:extLst>
                    <a:ext uri="{FF2B5EF4-FFF2-40B4-BE49-F238E27FC236}">
                      <a16:creationId xmlns:a16="http://schemas.microsoft.com/office/drawing/2014/main" id="{C462A382-26F6-ABF2-1DF9-757103B7EA4A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A2DFC077-3E7D-6865-768D-D339B3E8D72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9" name="Rectangle 1058">
                  <a:extLst>
                    <a:ext uri="{FF2B5EF4-FFF2-40B4-BE49-F238E27FC236}">
                      <a16:creationId xmlns:a16="http://schemas.microsoft.com/office/drawing/2014/main" id="{43A14E99-FA32-F340-0B52-2A84F2B992F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0" name="Rectangle 1059">
                  <a:extLst>
                    <a:ext uri="{FF2B5EF4-FFF2-40B4-BE49-F238E27FC236}">
                      <a16:creationId xmlns:a16="http://schemas.microsoft.com/office/drawing/2014/main" id="{C00CC965-0590-D559-4B65-13E650CEA61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8" name="Group 1037">
                <a:extLst>
                  <a:ext uri="{FF2B5EF4-FFF2-40B4-BE49-F238E27FC236}">
                    <a16:creationId xmlns:a16="http://schemas.microsoft.com/office/drawing/2014/main" id="{319A29B1-E230-4993-1A30-2F1A4A4DC18A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E80928A6-CE0F-61E2-4CB9-77DA5285418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9D68B9A8-1440-EAD0-0AEC-1350AF3C62C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E7359530-305A-1B9F-75F1-9981ACCFAED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23B618C4-53D4-1F13-0253-9342234A619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5" name="Rectangle 1054">
                  <a:extLst>
                    <a:ext uri="{FF2B5EF4-FFF2-40B4-BE49-F238E27FC236}">
                      <a16:creationId xmlns:a16="http://schemas.microsoft.com/office/drawing/2014/main" id="{5F0C2E43-A94D-A703-61C3-E1D5789B599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9" name="Group 1038">
                <a:extLst>
                  <a:ext uri="{FF2B5EF4-FFF2-40B4-BE49-F238E27FC236}">
                    <a16:creationId xmlns:a16="http://schemas.microsoft.com/office/drawing/2014/main" id="{498EA5EE-5B33-DB02-045F-B53B72F2D3F4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F0873AB7-D214-154C-1171-BCCA57F1D46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7" name="Rectangle 1046">
                  <a:extLst>
                    <a:ext uri="{FF2B5EF4-FFF2-40B4-BE49-F238E27FC236}">
                      <a16:creationId xmlns:a16="http://schemas.microsoft.com/office/drawing/2014/main" id="{3F5880DA-0C47-3661-4F91-949BB991C30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" name="Rectangle 1047">
                  <a:extLst>
                    <a:ext uri="{FF2B5EF4-FFF2-40B4-BE49-F238E27FC236}">
                      <a16:creationId xmlns:a16="http://schemas.microsoft.com/office/drawing/2014/main" id="{935A2F99-3EFA-4902-BBD6-9D8C6A3C631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B6D1B138-73BC-F8E8-9167-1BF1536743A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EC8E2EEC-08D8-39B4-E9C0-F649CC08A67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0" name="Group 1039">
                <a:extLst>
                  <a:ext uri="{FF2B5EF4-FFF2-40B4-BE49-F238E27FC236}">
                    <a16:creationId xmlns:a16="http://schemas.microsoft.com/office/drawing/2014/main" id="{2B5432BD-087D-5816-8DDE-E1F296C61C8C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1CA24C04-B60A-C156-942C-A9EB80A56AD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2FEA0468-D885-A2B7-73AA-59BE9DB425D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7CE90AD3-22DB-414D-4FDF-49B7C6C8A57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4" name="Rectangle 1043">
                  <a:extLst>
                    <a:ext uri="{FF2B5EF4-FFF2-40B4-BE49-F238E27FC236}">
                      <a16:creationId xmlns:a16="http://schemas.microsoft.com/office/drawing/2014/main" id="{C369E3DC-0009-9C53-6AE4-04692AC6C2E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A5EA9116-7164-A401-F28C-F52C253F3B4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8F059F82-0DBD-10E5-2933-A7EDC4F94AF8}"/>
                </a:ext>
              </a:extLst>
            </p:cNvPr>
            <p:cNvGrpSpPr/>
            <p:nvPr/>
          </p:nvGrpSpPr>
          <p:grpSpPr>
            <a:xfrm>
              <a:off x="4800600" y="228600"/>
              <a:ext cx="914400" cy="914400"/>
              <a:chOff x="228600" y="228600"/>
              <a:chExt cx="914400" cy="914400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124F082C-65BE-78F4-0F95-2DA59F5C62DB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5" name="Group 1004">
                <a:extLst>
                  <a:ext uri="{FF2B5EF4-FFF2-40B4-BE49-F238E27FC236}">
                    <a16:creationId xmlns:a16="http://schemas.microsoft.com/office/drawing/2014/main" id="{B50DFBE5-F899-5C4B-6464-D69817198D77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81A1A4CB-046F-A746-E041-A724B009068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6013EB4A-BF3A-7331-3268-1C7F7E7BCCA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Rectangle 1031">
                  <a:extLst>
                    <a:ext uri="{FF2B5EF4-FFF2-40B4-BE49-F238E27FC236}">
                      <a16:creationId xmlns:a16="http://schemas.microsoft.com/office/drawing/2014/main" id="{8285BEAE-0D3D-AAC0-AC60-6CE2D5398F9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4BFAEC95-8451-14D4-1D9B-FBA54B4A3F4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6F3B889C-6B7F-4F71-A03B-87FE46E356E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2CF67F50-B4A7-3488-D496-1DA0F25AB64E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C0BFB679-378F-4019-910B-FEA95D2D091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E2496307-CD95-23C0-4A2A-2B9E7853B37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FCC33FAE-702D-C710-B751-55B941FFE14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61E7BD37-B474-C756-7461-2FDBC03D42B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E705837B-2A90-48C6-9890-7ED78B0D83E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A35A59D5-77B9-B78B-FC13-294FC0BF2F78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020" name="Rectangle 1019">
                  <a:extLst>
                    <a:ext uri="{FF2B5EF4-FFF2-40B4-BE49-F238E27FC236}">
                      <a16:creationId xmlns:a16="http://schemas.microsoft.com/office/drawing/2014/main" id="{2D4F4F00-84D6-BCFC-5644-6756919E460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1" name="Rectangle 1020">
                  <a:extLst>
                    <a:ext uri="{FF2B5EF4-FFF2-40B4-BE49-F238E27FC236}">
                      <a16:creationId xmlns:a16="http://schemas.microsoft.com/office/drawing/2014/main" id="{3AAA12D6-905C-52E3-88C1-5D1F43277745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84323D5B-E8B9-C986-BD8F-2D98DC4CFFF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2F358EC8-2115-6C12-99B9-F4E774D4845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50723137-C459-6A8A-7522-9BA9CF4197D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>
                <a:extLst>
                  <a:ext uri="{FF2B5EF4-FFF2-40B4-BE49-F238E27FC236}">
                    <a16:creationId xmlns:a16="http://schemas.microsoft.com/office/drawing/2014/main" id="{0F73452F-A96A-E011-3BD8-8A2490B78C52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92405A2D-ADF3-126A-0871-280EE41894D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98E20FFE-32E4-391B-D202-510198A2334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7" name="Rectangle 1016">
                  <a:extLst>
                    <a:ext uri="{FF2B5EF4-FFF2-40B4-BE49-F238E27FC236}">
                      <a16:creationId xmlns:a16="http://schemas.microsoft.com/office/drawing/2014/main" id="{ABA8170A-3A9B-BEE7-7857-C1FDF105AF8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8" name="Rectangle 1017">
                  <a:extLst>
                    <a:ext uri="{FF2B5EF4-FFF2-40B4-BE49-F238E27FC236}">
                      <a16:creationId xmlns:a16="http://schemas.microsoft.com/office/drawing/2014/main" id="{5A557063-4968-62B2-B374-3C1DE46E13D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Rectangle 1018">
                  <a:extLst>
                    <a:ext uri="{FF2B5EF4-FFF2-40B4-BE49-F238E27FC236}">
                      <a16:creationId xmlns:a16="http://schemas.microsoft.com/office/drawing/2014/main" id="{B2E620BB-A78B-44FB-F4DC-CF8698ECAD3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017ACFB3-1F68-4BE7-99A3-8D7F0BB2947D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010" name="Rectangle 1009">
                  <a:extLst>
                    <a:ext uri="{FF2B5EF4-FFF2-40B4-BE49-F238E27FC236}">
                      <a16:creationId xmlns:a16="http://schemas.microsoft.com/office/drawing/2014/main" id="{A69D95C2-3E2D-2EF0-1EA3-250D6713216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8E49DC9E-8523-F3EC-9460-C27756C0E6E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Rectangle 1011">
                  <a:extLst>
                    <a:ext uri="{FF2B5EF4-FFF2-40B4-BE49-F238E27FC236}">
                      <a16:creationId xmlns:a16="http://schemas.microsoft.com/office/drawing/2014/main" id="{A235170E-B48D-E0BA-3D37-BF0671C673E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4B435B06-A27D-D00F-EFF7-D30E323FC40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Rectangle 1013">
                  <a:extLst>
                    <a:ext uri="{FF2B5EF4-FFF2-40B4-BE49-F238E27FC236}">
                      <a16:creationId xmlns:a16="http://schemas.microsoft.com/office/drawing/2014/main" id="{5A06B785-0B40-90A9-4085-F61053BDFD5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2" name="Group 971">
              <a:extLst>
                <a:ext uri="{FF2B5EF4-FFF2-40B4-BE49-F238E27FC236}">
                  <a16:creationId xmlns:a16="http://schemas.microsoft.com/office/drawing/2014/main" id="{178BAB34-0192-CCD5-6026-74B6D87C9B40}"/>
                </a:ext>
              </a:extLst>
            </p:cNvPr>
            <p:cNvGrpSpPr/>
            <p:nvPr/>
          </p:nvGrpSpPr>
          <p:grpSpPr>
            <a:xfrm>
              <a:off x="5715000" y="228600"/>
              <a:ext cx="914400" cy="914400"/>
              <a:chOff x="228600" y="228600"/>
              <a:chExt cx="914400" cy="914400"/>
            </a:xfrm>
          </p:grpSpPr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D8DB16D9-DF94-F8DA-DCB3-9B1A6A9BF998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4" name="Group 973">
                <a:extLst>
                  <a:ext uri="{FF2B5EF4-FFF2-40B4-BE49-F238E27FC236}">
                    <a16:creationId xmlns:a16="http://schemas.microsoft.com/office/drawing/2014/main" id="{82BC69D4-1F2F-DBEA-4B30-D950E925E46B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999" name="Rectangle 998">
                  <a:extLst>
                    <a:ext uri="{FF2B5EF4-FFF2-40B4-BE49-F238E27FC236}">
                      <a16:creationId xmlns:a16="http://schemas.microsoft.com/office/drawing/2014/main" id="{C2912D91-2F58-6961-113F-3FCE74F739F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0" name="Rectangle 999">
                  <a:extLst>
                    <a:ext uri="{FF2B5EF4-FFF2-40B4-BE49-F238E27FC236}">
                      <a16:creationId xmlns:a16="http://schemas.microsoft.com/office/drawing/2014/main" id="{16424984-9DD3-997A-4184-1A05E455D75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1" name="Rectangle 1000">
                  <a:extLst>
                    <a:ext uri="{FF2B5EF4-FFF2-40B4-BE49-F238E27FC236}">
                      <a16:creationId xmlns:a16="http://schemas.microsoft.com/office/drawing/2014/main" id="{5D47C4CE-2A53-1B95-4AEB-90DEF3241B4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2" name="Rectangle 1001">
                  <a:extLst>
                    <a:ext uri="{FF2B5EF4-FFF2-40B4-BE49-F238E27FC236}">
                      <a16:creationId xmlns:a16="http://schemas.microsoft.com/office/drawing/2014/main" id="{3C55BFBA-BCBF-448A-F2E5-77DA54F3699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01D3E151-3B2B-6C80-C33B-4C3081E2A06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5" name="Group 974">
                <a:extLst>
                  <a:ext uri="{FF2B5EF4-FFF2-40B4-BE49-F238E27FC236}">
                    <a16:creationId xmlns:a16="http://schemas.microsoft.com/office/drawing/2014/main" id="{1A1F8696-6DBA-AA6C-09F0-49FB11ABB54C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994" name="Rectangle 993">
                  <a:extLst>
                    <a:ext uri="{FF2B5EF4-FFF2-40B4-BE49-F238E27FC236}">
                      <a16:creationId xmlns:a16="http://schemas.microsoft.com/office/drawing/2014/main" id="{8277EDB5-5BC2-16C8-DF20-13A7429E24F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5" name="Rectangle 994">
                  <a:extLst>
                    <a:ext uri="{FF2B5EF4-FFF2-40B4-BE49-F238E27FC236}">
                      <a16:creationId xmlns:a16="http://schemas.microsoft.com/office/drawing/2014/main" id="{E7CFDA33-122B-B4C0-D757-2FD2C9EE5AD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EB31012F-8A56-13FF-B71A-EEEE702DD46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7" name="Rectangle 996">
                  <a:extLst>
                    <a:ext uri="{FF2B5EF4-FFF2-40B4-BE49-F238E27FC236}">
                      <a16:creationId xmlns:a16="http://schemas.microsoft.com/office/drawing/2014/main" id="{A5590EA9-B95F-30D5-CCA4-33AAE9EAD7B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Rectangle 997">
                  <a:extLst>
                    <a:ext uri="{FF2B5EF4-FFF2-40B4-BE49-F238E27FC236}">
                      <a16:creationId xmlns:a16="http://schemas.microsoft.com/office/drawing/2014/main" id="{9D336A00-B1B1-C7C4-9568-D3F92A20F60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6" name="Group 975">
                <a:extLst>
                  <a:ext uri="{FF2B5EF4-FFF2-40B4-BE49-F238E27FC236}">
                    <a16:creationId xmlns:a16="http://schemas.microsoft.com/office/drawing/2014/main" id="{EF492678-3599-70FF-63DC-FBB624BC1DC1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989" name="Rectangle 988">
                  <a:extLst>
                    <a:ext uri="{FF2B5EF4-FFF2-40B4-BE49-F238E27FC236}">
                      <a16:creationId xmlns:a16="http://schemas.microsoft.com/office/drawing/2014/main" id="{B1694586-8ED8-80CB-6579-07E2482C782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0" name="Rectangle 989">
                  <a:extLst>
                    <a:ext uri="{FF2B5EF4-FFF2-40B4-BE49-F238E27FC236}">
                      <a16:creationId xmlns:a16="http://schemas.microsoft.com/office/drawing/2014/main" id="{994A96E5-2D12-9C3D-83EC-1D931E4055D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1" name="Rectangle 990">
                  <a:extLst>
                    <a:ext uri="{FF2B5EF4-FFF2-40B4-BE49-F238E27FC236}">
                      <a16:creationId xmlns:a16="http://schemas.microsoft.com/office/drawing/2014/main" id="{F5D272A2-9034-FE1A-805B-8E47E27B763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DF325FDD-D04D-5CA6-18FA-DE632AF3130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0C62A0AF-4656-97EF-9767-4FBEF90BBE2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7" name="Group 976">
                <a:extLst>
                  <a:ext uri="{FF2B5EF4-FFF2-40B4-BE49-F238E27FC236}">
                    <a16:creationId xmlns:a16="http://schemas.microsoft.com/office/drawing/2014/main" id="{48F526FA-D8F3-3595-E34F-C05D7F7FFDA8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1EEF09BB-5FE6-E43C-CE4D-5BFD672205E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5" name="Rectangle 984">
                  <a:extLst>
                    <a:ext uri="{FF2B5EF4-FFF2-40B4-BE49-F238E27FC236}">
                      <a16:creationId xmlns:a16="http://schemas.microsoft.com/office/drawing/2014/main" id="{885EB9ED-C20C-23EA-117B-BA989302103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6" name="Rectangle 985">
                  <a:extLst>
                    <a:ext uri="{FF2B5EF4-FFF2-40B4-BE49-F238E27FC236}">
                      <a16:creationId xmlns:a16="http://schemas.microsoft.com/office/drawing/2014/main" id="{065AE9F6-FCD0-FE39-1E32-B131954AE123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7" name="Rectangle 986">
                  <a:extLst>
                    <a:ext uri="{FF2B5EF4-FFF2-40B4-BE49-F238E27FC236}">
                      <a16:creationId xmlns:a16="http://schemas.microsoft.com/office/drawing/2014/main" id="{6275E79D-CA32-92B4-00AE-DF4075AAE4C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8" name="Rectangle 987">
                  <a:extLst>
                    <a:ext uri="{FF2B5EF4-FFF2-40B4-BE49-F238E27FC236}">
                      <a16:creationId xmlns:a16="http://schemas.microsoft.com/office/drawing/2014/main" id="{168C6599-79D7-3E84-85D1-96031BB3086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8" name="Group 977">
                <a:extLst>
                  <a:ext uri="{FF2B5EF4-FFF2-40B4-BE49-F238E27FC236}">
                    <a16:creationId xmlns:a16="http://schemas.microsoft.com/office/drawing/2014/main" id="{D1EA319D-64ED-0DA4-CF9C-F74A96EB2516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979" name="Rectangle 978">
                  <a:extLst>
                    <a:ext uri="{FF2B5EF4-FFF2-40B4-BE49-F238E27FC236}">
                      <a16:creationId xmlns:a16="http://schemas.microsoft.com/office/drawing/2014/main" id="{F0B81CA7-21EE-505B-24DE-46F72B7E208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3AF431A1-28FC-816D-E0FD-0C22291827B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F3D33727-B7FC-06A9-DDDD-17629FF753E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115E9FF4-A8C1-879F-A85C-58A35EACE89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8C5EAD83-91F5-6D8B-60C2-6562139B219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B9FD8DD8-0C56-1A98-285C-8716CDCD5D4B}"/>
              </a:ext>
            </a:extLst>
          </p:cNvPr>
          <p:cNvGrpSpPr/>
          <p:nvPr/>
        </p:nvGrpSpPr>
        <p:grpSpPr>
          <a:xfrm>
            <a:off x="457200" y="4505960"/>
            <a:ext cx="6400800" cy="955040"/>
            <a:chOff x="228600" y="228600"/>
            <a:chExt cx="6400800" cy="914400"/>
          </a:xfrm>
        </p:grpSpPr>
        <p:grpSp>
          <p:nvGrpSpPr>
            <p:cNvPr id="1191" name="Group 1190">
              <a:extLst>
                <a:ext uri="{FF2B5EF4-FFF2-40B4-BE49-F238E27FC236}">
                  <a16:creationId xmlns:a16="http://schemas.microsoft.com/office/drawing/2014/main" id="{5580103A-093F-E51A-CF61-EF317F9A99DE}"/>
                </a:ext>
              </a:extLst>
            </p:cNvPr>
            <p:cNvGrpSpPr/>
            <p:nvPr/>
          </p:nvGrpSpPr>
          <p:grpSpPr>
            <a:xfrm>
              <a:off x="228600" y="228600"/>
              <a:ext cx="914400" cy="914400"/>
              <a:chOff x="228600" y="228600"/>
              <a:chExt cx="914400" cy="914400"/>
            </a:xfrm>
          </p:grpSpPr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6A95EC1A-A5E2-04E3-B60C-D147516BE693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5" name="Group 1384">
                <a:extLst>
                  <a:ext uri="{FF2B5EF4-FFF2-40B4-BE49-F238E27FC236}">
                    <a16:creationId xmlns:a16="http://schemas.microsoft.com/office/drawing/2014/main" id="{6B72C253-CF84-B61A-976B-9A7571E9C27E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410" name="Rectangle 1409">
                  <a:extLst>
                    <a:ext uri="{FF2B5EF4-FFF2-40B4-BE49-F238E27FC236}">
                      <a16:creationId xmlns:a16="http://schemas.microsoft.com/office/drawing/2014/main" id="{AD1B0E10-9982-F5AE-84F9-B1B95CA53BD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1" name="Rectangle 1410">
                  <a:extLst>
                    <a:ext uri="{FF2B5EF4-FFF2-40B4-BE49-F238E27FC236}">
                      <a16:creationId xmlns:a16="http://schemas.microsoft.com/office/drawing/2014/main" id="{0EC62D9D-CEE7-859C-322F-3BD501BC0B8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2" name="Rectangle 1411">
                  <a:extLst>
                    <a:ext uri="{FF2B5EF4-FFF2-40B4-BE49-F238E27FC236}">
                      <a16:creationId xmlns:a16="http://schemas.microsoft.com/office/drawing/2014/main" id="{E718F1DC-CAD1-2868-A3B5-3133F9C5322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3" name="Rectangle 1412">
                  <a:extLst>
                    <a:ext uri="{FF2B5EF4-FFF2-40B4-BE49-F238E27FC236}">
                      <a16:creationId xmlns:a16="http://schemas.microsoft.com/office/drawing/2014/main" id="{33DCF565-2D30-68ED-1EB5-4EBAFEA2966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4" name="Rectangle 1413">
                  <a:extLst>
                    <a:ext uri="{FF2B5EF4-FFF2-40B4-BE49-F238E27FC236}">
                      <a16:creationId xmlns:a16="http://schemas.microsoft.com/office/drawing/2014/main" id="{366C7B44-8A25-5C9E-A80A-88764082F33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6" name="Group 1385">
                <a:extLst>
                  <a:ext uri="{FF2B5EF4-FFF2-40B4-BE49-F238E27FC236}">
                    <a16:creationId xmlns:a16="http://schemas.microsoft.com/office/drawing/2014/main" id="{36A659CA-115B-DCF2-2100-ABBFAAD8AE97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405" name="Rectangle 1404">
                  <a:extLst>
                    <a:ext uri="{FF2B5EF4-FFF2-40B4-BE49-F238E27FC236}">
                      <a16:creationId xmlns:a16="http://schemas.microsoft.com/office/drawing/2014/main" id="{2914CD1A-8797-D341-DD15-2D01F932EAB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6" name="Rectangle 1405">
                  <a:extLst>
                    <a:ext uri="{FF2B5EF4-FFF2-40B4-BE49-F238E27FC236}">
                      <a16:creationId xmlns:a16="http://schemas.microsoft.com/office/drawing/2014/main" id="{74A9954E-5D3E-2EAD-83C6-1716FDA86F3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7" name="Rectangle 1406">
                  <a:extLst>
                    <a:ext uri="{FF2B5EF4-FFF2-40B4-BE49-F238E27FC236}">
                      <a16:creationId xmlns:a16="http://schemas.microsoft.com/office/drawing/2014/main" id="{488DD837-F8F8-2895-1420-AC19086085D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8" name="Rectangle 1407">
                  <a:extLst>
                    <a:ext uri="{FF2B5EF4-FFF2-40B4-BE49-F238E27FC236}">
                      <a16:creationId xmlns:a16="http://schemas.microsoft.com/office/drawing/2014/main" id="{CAA57B27-3AFD-A452-C133-25F0E53721E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9" name="Rectangle 1408">
                  <a:extLst>
                    <a:ext uri="{FF2B5EF4-FFF2-40B4-BE49-F238E27FC236}">
                      <a16:creationId xmlns:a16="http://schemas.microsoft.com/office/drawing/2014/main" id="{16075E9B-57D8-3F89-4C0B-2FCB4E778BE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7" name="Group 1386">
                <a:extLst>
                  <a:ext uri="{FF2B5EF4-FFF2-40B4-BE49-F238E27FC236}">
                    <a16:creationId xmlns:a16="http://schemas.microsoft.com/office/drawing/2014/main" id="{A897190D-3853-9445-60BD-1EA8C3C08DE5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400" name="Rectangle 1399">
                  <a:extLst>
                    <a:ext uri="{FF2B5EF4-FFF2-40B4-BE49-F238E27FC236}">
                      <a16:creationId xmlns:a16="http://schemas.microsoft.com/office/drawing/2014/main" id="{791C76A6-68F2-2D08-7813-97B119120D5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1" name="Rectangle 1400">
                  <a:extLst>
                    <a:ext uri="{FF2B5EF4-FFF2-40B4-BE49-F238E27FC236}">
                      <a16:creationId xmlns:a16="http://schemas.microsoft.com/office/drawing/2014/main" id="{5E76D1A9-6B30-9EB3-C4AE-200BB05997D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2" name="Rectangle 1401">
                  <a:extLst>
                    <a:ext uri="{FF2B5EF4-FFF2-40B4-BE49-F238E27FC236}">
                      <a16:creationId xmlns:a16="http://schemas.microsoft.com/office/drawing/2014/main" id="{34CC69F5-A557-5C38-5016-75383F7919F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3" name="Rectangle 1402">
                  <a:extLst>
                    <a:ext uri="{FF2B5EF4-FFF2-40B4-BE49-F238E27FC236}">
                      <a16:creationId xmlns:a16="http://schemas.microsoft.com/office/drawing/2014/main" id="{1C019C7E-AF33-1587-915E-3163A051B86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4" name="Rectangle 1403">
                  <a:extLst>
                    <a:ext uri="{FF2B5EF4-FFF2-40B4-BE49-F238E27FC236}">
                      <a16:creationId xmlns:a16="http://schemas.microsoft.com/office/drawing/2014/main" id="{B3B7ABAB-BBCB-C8D1-3C9F-6AFE54AF355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8" name="Group 1387">
                <a:extLst>
                  <a:ext uri="{FF2B5EF4-FFF2-40B4-BE49-F238E27FC236}">
                    <a16:creationId xmlns:a16="http://schemas.microsoft.com/office/drawing/2014/main" id="{4E58D3C8-0F5D-1F05-3F5D-373399DC036B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395" name="Rectangle 1394">
                  <a:extLst>
                    <a:ext uri="{FF2B5EF4-FFF2-40B4-BE49-F238E27FC236}">
                      <a16:creationId xmlns:a16="http://schemas.microsoft.com/office/drawing/2014/main" id="{A040AD09-0A6B-DADB-525D-776185B41B6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6" name="Rectangle 1395">
                  <a:extLst>
                    <a:ext uri="{FF2B5EF4-FFF2-40B4-BE49-F238E27FC236}">
                      <a16:creationId xmlns:a16="http://schemas.microsoft.com/office/drawing/2014/main" id="{3C4A1556-6EB7-488D-AF9F-07557F64F43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7" name="Rectangle 1396">
                  <a:extLst>
                    <a:ext uri="{FF2B5EF4-FFF2-40B4-BE49-F238E27FC236}">
                      <a16:creationId xmlns:a16="http://schemas.microsoft.com/office/drawing/2014/main" id="{18997F78-5F2B-5950-F331-7968CC6EB8F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8" name="Rectangle 1397">
                  <a:extLst>
                    <a:ext uri="{FF2B5EF4-FFF2-40B4-BE49-F238E27FC236}">
                      <a16:creationId xmlns:a16="http://schemas.microsoft.com/office/drawing/2014/main" id="{A3F046D7-5FE8-BB1D-6C3A-CF88B131571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9" name="Rectangle 1398">
                  <a:extLst>
                    <a:ext uri="{FF2B5EF4-FFF2-40B4-BE49-F238E27FC236}">
                      <a16:creationId xmlns:a16="http://schemas.microsoft.com/office/drawing/2014/main" id="{53EBC5E0-4B77-1EB8-06F4-119B0D542E1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9" name="Group 1388">
                <a:extLst>
                  <a:ext uri="{FF2B5EF4-FFF2-40B4-BE49-F238E27FC236}">
                    <a16:creationId xmlns:a16="http://schemas.microsoft.com/office/drawing/2014/main" id="{D2718E73-BD2C-6E21-4EA6-3A10E5A61EF2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390" name="Rectangle 1389">
                  <a:extLst>
                    <a:ext uri="{FF2B5EF4-FFF2-40B4-BE49-F238E27FC236}">
                      <a16:creationId xmlns:a16="http://schemas.microsoft.com/office/drawing/2014/main" id="{D8CBA0FC-E292-6245-FF6B-CE0FD780694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1" name="Rectangle 1390">
                  <a:extLst>
                    <a:ext uri="{FF2B5EF4-FFF2-40B4-BE49-F238E27FC236}">
                      <a16:creationId xmlns:a16="http://schemas.microsoft.com/office/drawing/2014/main" id="{2552EEF3-6329-93BC-206A-B61BD40A6C7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2" name="Rectangle 1391">
                  <a:extLst>
                    <a:ext uri="{FF2B5EF4-FFF2-40B4-BE49-F238E27FC236}">
                      <a16:creationId xmlns:a16="http://schemas.microsoft.com/office/drawing/2014/main" id="{1226214C-BDC9-FDEA-7D49-9EE309F17B4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3" name="Rectangle 1392">
                  <a:extLst>
                    <a:ext uri="{FF2B5EF4-FFF2-40B4-BE49-F238E27FC236}">
                      <a16:creationId xmlns:a16="http://schemas.microsoft.com/office/drawing/2014/main" id="{8FB6E64D-93BB-CA58-0E89-A93F3E39FA3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4" name="Rectangle 1393">
                  <a:extLst>
                    <a:ext uri="{FF2B5EF4-FFF2-40B4-BE49-F238E27FC236}">
                      <a16:creationId xmlns:a16="http://schemas.microsoft.com/office/drawing/2014/main" id="{7D85A825-6126-AF47-6299-FE816284E0E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92" name="Group 1191">
              <a:extLst>
                <a:ext uri="{FF2B5EF4-FFF2-40B4-BE49-F238E27FC236}">
                  <a16:creationId xmlns:a16="http://schemas.microsoft.com/office/drawing/2014/main" id="{E2D4AA14-C720-4E3C-5051-5522354D66E4}"/>
                </a:ext>
              </a:extLst>
            </p:cNvPr>
            <p:cNvGrpSpPr/>
            <p:nvPr/>
          </p:nvGrpSpPr>
          <p:grpSpPr>
            <a:xfrm>
              <a:off x="1143000" y="228600"/>
              <a:ext cx="914400" cy="914400"/>
              <a:chOff x="228600" y="228600"/>
              <a:chExt cx="914400" cy="914400"/>
            </a:xfrm>
          </p:grpSpPr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5140EA96-8598-777E-BA0A-7E0C1729183E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4" name="Group 1353">
                <a:extLst>
                  <a:ext uri="{FF2B5EF4-FFF2-40B4-BE49-F238E27FC236}">
                    <a16:creationId xmlns:a16="http://schemas.microsoft.com/office/drawing/2014/main" id="{5A70D91C-1BE1-A3D3-2DB9-D45DF8DD504F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379" name="Rectangle 1378">
                  <a:extLst>
                    <a:ext uri="{FF2B5EF4-FFF2-40B4-BE49-F238E27FC236}">
                      <a16:creationId xmlns:a16="http://schemas.microsoft.com/office/drawing/2014/main" id="{A0C6E9AE-7E4D-6037-7EAB-3C57D9CAA78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0" name="Rectangle 1379">
                  <a:extLst>
                    <a:ext uri="{FF2B5EF4-FFF2-40B4-BE49-F238E27FC236}">
                      <a16:creationId xmlns:a16="http://schemas.microsoft.com/office/drawing/2014/main" id="{FCFBEF38-B723-4242-44CB-F3D34EB3CBC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1" name="Rectangle 1380">
                  <a:extLst>
                    <a:ext uri="{FF2B5EF4-FFF2-40B4-BE49-F238E27FC236}">
                      <a16:creationId xmlns:a16="http://schemas.microsoft.com/office/drawing/2014/main" id="{31349D7B-D755-6266-C218-CA40FC462CB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2" name="Rectangle 1381">
                  <a:extLst>
                    <a:ext uri="{FF2B5EF4-FFF2-40B4-BE49-F238E27FC236}">
                      <a16:creationId xmlns:a16="http://schemas.microsoft.com/office/drawing/2014/main" id="{9C43F985-926C-7869-9A21-DC01F788161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3" name="Rectangle 1382">
                  <a:extLst>
                    <a:ext uri="{FF2B5EF4-FFF2-40B4-BE49-F238E27FC236}">
                      <a16:creationId xmlns:a16="http://schemas.microsoft.com/office/drawing/2014/main" id="{DA6BC2C0-FCF3-FA85-3323-B60443BFF77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5" name="Group 1354">
                <a:extLst>
                  <a:ext uri="{FF2B5EF4-FFF2-40B4-BE49-F238E27FC236}">
                    <a16:creationId xmlns:a16="http://schemas.microsoft.com/office/drawing/2014/main" id="{0DF4DA63-DED8-CA2C-63EE-4B59E6A075FC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374" name="Rectangle 1373">
                  <a:extLst>
                    <a:ext uri="{FF2B5EF4-FFF2-40B4-BE49-F238E27FC236}">
                      <a16:creationId xmlns:a16="http://schemas.microsoft.com/office/drawing/2014/main" id="{B9DA9889-EF61-8461-CC1B-9722E3CE9BB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5" name="Rectangle 1374">
                  <a:extLst>
                    <a:ext uri="{FF2B5EF4-FFF2-40B4-BE49-F238E27FC236}">
                      <a16:creationId xmlns:a16="http://schemas.microsoft.com/office/drawing/2014/main" id="{47057EE8-DFD4-EA24-7570-2E5493A70DE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6" name="Rectangle 1375">
                  <a:extLst>
                    <a:ext uri="{FF2B5EF4-FFF2-40B4-BE49-F238E27FC236}">
                      <a16:creationId xmlns:a16="http://schemas.microsoft.com/office/drawing/2014/main" id="{B704ECA2-F518-E9DA-E729-9E6470C3C4D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7" name="Rectangle 1376">
                  <a:extLst>
                    <a:ext uri="{FF2B5EF4-FFF2-40B4-BE49-F238E27FC236}">
                      <a16:creationId xmlns:a16="http://schemas.microsoft.com/office/drawing/2014/main" id="{948BB80C-6EBD-2BBA-2124-7F2D7D337A9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8" name="Rectangle 1377">
                  <a:extLst>
                    <a:ext uri="{FF2B5EF4-FFF2-40B4-BE49-F238E27FC236}">
                      <a16:creationId xmlns:a16="http://schemas.microsoft.com/office/drawing/2014/main" id="{3751D4E6-EA3A-11DD-578E-BB206C00DCC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6" name="Group 1355">
                <a:extLst>
                  <a:ext uri="{FF2B5EF4-FFF2-40B4-BE49-F238E27FC236}">
                    <a16:creationId xmlns:a16="http://schemas.microsoft.com/office/drawing/2014/main" id="{DA34A4EC-3EE4-0D33-515E-12F2A7B08FC6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369" name="Rectangle 1368">
                  <a:extLst>
                    <a:ext uri="{FF2B5EF4-FFF2-40B4-BE49-F238E27FC236}">
                      <a16:creationId xmlns:a16="http://schemas.microsoft.com/office/drawing/2014/main" id="{D34E01FC-0E11-0023-0F65-601A73C83FE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0" name="Rectangle 1369">
                  <a:extLst>
                    <a:ext uri="{FF2B5EF4-FFF2-40B4-BE49-F238E27FC236}">
                      <a16:creationId xmlns:a16="http://schemas.microsoft.com/office/drawing/2014/main" id="{B55FAF53-6A1C-1C6E-2CE3-0F48EF2E0FB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1" name="Rectangle 1370">
                  <a:extLst>
                    <a:ext uri="{FF2B5EF4-FFF2-40B4-BE49-F238E27FC236}">
                      <a16:creationId xmlns:a16="http://schemas.microsoft.com/office/drawing/2014/main" id="{0699B530-A5D3-B80E-0868-AE0A70D9624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EC55CC6C-9998-951E-6404-7D6039F5F44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3" name="Rectangle 1372">
                  <a:extLst>
                    <a:ext uri="{FF2B5EF4-FFF2-40B4-BE49-F238E27FC236}">
                      <a16:creationId xmlns:a16="http://schemas.microsoft.com/office/drawing/2014/main" id="{FEF3BBAA-C2B8-FFB8-9BA3-4D8A9457745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7" name="Group 1356">
                <a:extLst>
                  <a:ext uri="{FF2B5EF4-FFF2-40B4-BE49-F238E27FC236}">
                    <a16:creationId xmlns:a16="http://schemas.microsoft.com/office/drawing/2014/main" id="{A11B4B8C-EAF2-A00A-9D91-DE87894ED41A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364" name="Rectangle 1363">
                  <a:extLst>
                    <a:ext uri="{FF2B5EF4-FFF2-40B4-BE49-F238E27FC236}">
                      <a16:creationId xmlns:a16="http://schemas.microsoft.com/office/drawing/2014/main" id="{E8DBF9CD-E863-75A7-9F32-2BD39901CF02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5" name="Rectangle 1364">
                  <a:extLst>
                    <a:ext uri="{FF2B5EF4-FFF2-40B4-BE49-F238E27FC236}">
                      <a16:creationId xmlns:a16="http://schemas.microsoft.com/office/drawing/2014/main" id="{48668963-B945-7C22-BC97-65FCD226E99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6" name="Rectangle 1365">
                  <a:extLst>
                    <a:ext uri="{FF2B5EF4-FFF2-40B4-BE49-F238E27FC236}">
                      <a16:creationId xmlns:a16="http://schemas.microsoft.com/office/drawing/2014/main" id="{94D40EEA-3571-D032-E9A0-984716DA57B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7" name="Rectangle 1366">
                  <a:extLst>
                    <a:ext uri="{FF2B5EF4-FFF2-40B4-BE49-F238E27FC236}">
                      <a16:creationId xmlns:a16="http://schemas.microsoft.com/office/drawing/2014/main" id="{C7CACA8F-C14C-3AFC-17C0-62F2BF7D7D4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8" name="Rectangle 1367">
                  <a:extLst>
                    <a:ext uri="{FF2B5EF4-FFF2-40B4-BE49-F238E27FC236}">
                      <a16:creationId xmlns:a16="http://schemas.microsoft.com/office/drawing/2014/main" id="{722BCA1F-2195-95E3-D80A-E84626C1D5B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8" name="Group 1357">
                <a:extLst>
                  <a:ext uri="{FF2B5EF4-FFF2-40B4-BE49-F238E27FC236}">
                    <a16:creationId xmlns:a16="http://schemas.microsoft.com/office/drawing/2014/main" id="{930CBAB5-1EA9-91D9-C588-FA56396F2618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359" name="Rectangle 1358">
                  <a:extLst>
                    <a:ext uri="{FF2B5EF4-FFF2-40B4-BE49-F238E27FC236}">
                      <a16:creationId xmlns:a16="http://schemas.microsoft.com/office/drawing/2014/main" id="{7451F12D-130A-AEAC-BD70-CD246DDE83E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0" name="Rectangle 1359">
                  <a:extLst>
                    <a:ext uri="{FF2B5EF4-FFF2-40B4-BE49-F238E27FC236}">
                      <a16:creationId xmlns:a16="http://schemas.microsoft.com/office/drawing/2014/main" id="{7FAF043C-3C1A-A542-990C-40FB1A38DCD5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1" name="Rectangle 1360">
                  <a:extLst>
                    <a:ext uri="{FF2B5EF4-FFF2-40B4-BE49-F238E27FC236}">
                      <a16:creationId xmlns:a16="http://schemas.microsoft.com/office/drawing/2014/main" id="{6D92DBCB-4564-92AD-2E30-C702672805B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2" name="Rectangle 1361">
                  <a:extLst>
                    <a:ext uri="{FF2B5EF4-FFF2-40B4-BE49-F238E27FC236}">
                      <a16:creationId xmlns:a16="http://schemas.microsoft.com/office/drawing/2014/main" id="{6971CD23-2320-D175-F94B-32A37FFE72F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3" name="Rectangle 1362">
                  <a:extLst>
                    <a:ext uri="{FF2B5EF4-FFF2-40B4-BE49-F238E27FC236}">
                      <a16:creationId xmlns:a16="http://schemas.microsoft.com/office/drawing/2014/main" id="{309E59D5-9657-B19E-B067-B2FF2571524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93" name="Group 1192">
              <a:extLst>
                <a:ext uri="{FF2B5EF4-FFF2-40B4-BE49-F238E27FC236}">
                  <a16:creationId xmlns:a16="http://schemas.microsoft.com/office/drawing/2014/main" id="{3E9FC1D5-955A-E2A4-34F0-E0FA157B4B58}"/>
                </a:ext>
              </a:extLst>
            </p:cNvPr>
            <p:cNvGrpSpPr/>
            <p:nvPr/>
          </p:nvGrpSpPr>
          <p:grpSpPr>
            <a:xfrm>
              <a:off x="2057400" y="228600"/>
              <a:ext cx="914400" cy="914400"/>
              <a:chOff x="228600" y="228600"/>
              <a:chExt cx="914400" cy="914400"/>
            </a:xfrm>
          </p:grpSpPr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59C45F5A-1C30-C27E-C7E4-663DD8DCB5FB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3" name="Group 1322">
                <a:extLst>
                  <a:ext uri="{FF2B5EF4-FFF2-40B4-BE49-F238E27FC236}">
                    <a16:creationId xmlns:a16="http://schemas.microsoft.com/office/drawing/2014/main" id="{122672E8-5A62-C4C6-3958-9C0A92F6F21E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1BE7EA32-8A73-3E83-00B1-E0757FAD0D1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9" name="Rectangle 1348">
                  <a:extLst>
                    <a:ext uri="{FF2B5EF4-FFF2-40B4-BE49-F238E27FC236}">
                      <a16:creationId xmlns:a16="http://schemas.microsoft.com/office/drawing/2014/main" id="{7319F44B-E391-B80E-4549-558F48DE66B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0" name="Rectangle 1349">
                  <a:extLst>
                    <a:ext uri="{FF2B5EF4-FFF2-40B4-BE49-F238E27FC236}">
                      <a16:creationId xmlns:a16="http://schemas.microsoft.com/office/drawing/2014/main" id="{762F83BD-8C08-7292-E4E8-6FA4E370B97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1" name="Rectangle 1350">
                  <a:extLst>
                    <a:ext uri="{FF2B5EF4-FFF2-40B4-BE49-F238E27FC236}">
                      <a16:creationId xmlns:a16="http://schemas.microsoft.com/office/drawing/2014/main" id="{1FC01201-38A3-4C32-46A1-1822183AC48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2" name="Rectangle 1351">
                  <a:extLst>
                    <a:ext uri="{FF2B5EF4-FFF2-40B4-BE49-F238E27FC236}">
                      <a16:creationId xmlns:a16="http://schemas.microsoft.com/office/drawing/2014/main" id="{708EF189-0886-4A2A-98B3-99E6848ED7B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4" name="Group 1323">
                <a:extLst>
                  <a:ext uri="{FF2B5EF4-FFF2-40B4-BE49-F238E27FC236}">
                    <a16:creationId xmlns:a16="http://schemas.microsoft.com/office/drawing/2014/main" id="{7A738C1B-433D-4BDD-0654-16618E858C72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343" name="Rectangle 1342">
                  <a:extLst>
                    <a:ext uri="{FF2B5EF4-FFF2-40B4-BE49-F238E27FC236}">
                      <a16:creationId xmlns:a16="http://schemas.microsoft.com/office/drawing/2014/main" id="{F044B99A-3C43-6BF2-3DF5-D6576312F22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59E42E2A-581A-AECC-59CA-A8CCA46DB2DA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5" name="Rectangle 1344">
                  <a:extLst>
                    <a:ext uri="{FF2B5EF4-FFF2-40B4-BE49-F238E27FC236}">
                      <a16:creationId xmlns:a16="http://schemas.microsoft.com/office/drawing/2014/main" id="{F3060346-D4DF-DBF7-7F56-4B727BBDE9C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6" name="Rectangle 1345">
                  <a:extLst>
                    <a:ext uri="{FF2B5EF4-FFF2-40B4-BE49-F238E27FC236}">
                      <a16:creationId xmlns:a16="http://schemas.microsoft.com/office/drawing/2014/main" id="{520C4885-1FA6-35F6-A1CF-E8132417575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7" name="Rectangle 1346">
                  <a:extLst>
                    <a:ext uri="{FF2B5EF4-FFF2-40B4-BE49-F238E27FC236}">
                      <a16:creationId xmlns:a16="http://schemas.microsoft.com/office/drawing/2014/main" id="{05CE6229-9641-2AE9-242E-CB094C47700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5" name="Group 1324">
                <a:extLst>
                  <a:ext uri="{FF2B5EF4-FFF2-40B4-BE49-F238E27FC236}">
                    <a16:creationId xmlns:a16="http://schemas.microsoft.com/office/drawing/2014/main" id="{F06078A5-DD58-48B0-ABC3-54575E50088E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338" name="Rectangle 1337">
                  <a:extLst>
                    <a:ext uri="{FF2B5EF4-FFF2-40B4-BE49-F238E27FC236}">
                      <a16:creationId xmlns:a16="http://schemas.microsoft.com/office/drawing/2014/main" id="{AF014280-B58B-B60F-257C-C9CADE174F9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9" name="Rectangle 1338">
                  <a:extLst>
                    <a:ext uri="{FF2B5EF4-FFF2-40B4-BE49-F238E27FC236}">
                      <a16:creationId xmlns:a16="http://schemas.microsoft.com/office/drawing/2014/main" id="{4F739167-EF87-88C8-3B63-B48A9AFFF1F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0" name="Rectangle 1339">
                  <a:extLst>
                    <a:ext uri="{FF2B5EF4-FFF2-40B4-BE49-F238E27FC236}">
                      <a16:creationId xmlns:a16="http://schemas.microsoft.com/office/drawing/2014/main" id="{D4D46BE3-BE54-A9BB-584C-AC4F8B6D018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7F1D9DD2-6DA3-A8AA-5DF7-1C5F3C30CD5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97A0CC14-8606-2451-E734-B36078BA5FF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6" name="Group 1325">
                <a:extLst>
                  <a:ext uri="{FF2B5EF4-FFF2-40B4-BE49-F238E27FC236}">
                    <a16:creationId xmlns:a16="http://schemas.microsoft.com/office/drawing/2014/main" id="{1ADBB352-FDF3-A27D-75AE-B7030E4CF186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333" name="Rectangle 1332">
                  <a:extLst>
                    <a:ext uri="{FF2B5EF4-FFF2-40B4-BE49-F238E27FC236}">
                      <a16:creationId xmlns:a16="http://schemas.microsoft.com/office/drawing/2014/main" id="{FFA82768-04C4-C817-3EEE-DB2CEFC05F5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4" name="Rectangle 1333">
                  <a:extLst>
                    <a:ext uri="{FF2B5EF4-FFF2-40B4-BE49-F238E27FC236}">
                      <a16:creationId xmlns:a16="http://schemas.microsoft.com/office/drawing/2014/main" id="{415D4C9A-B959-1A47-016B-C63D969FBA6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5" name="Rectangle 1334">
                  <a:extLst>
                    <a:ext uri="{FF2B5EF4-FFF2-40B4-BE49-F238E27FC236}">
                      <a16:creationId xmlns:a16="http://schemas.microsoft.com/office/drawing/2014/main" id="{9AA8588E-5AA3-212D-2121-CB61E68F415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6" name="Rectangle 1335">
                  <a:extLst>
                    <a:ext uri="{FF2B5EF4-FFF2-40B4-BE49-F238E27FC236}">
                      <a16:creationId xmlns:a16="http://schemas.microsoft.com/office/drawing/2014/main" id="{48C1F706-A440-8C4E-F75E-6434C42D440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7" name="Rectangle 1336">
                  <a:extLst>
                    <a:ext uri="{FF2B5EF4-FFF2-40B4-BE49-F238E27FC236}">
                      <a16:creationId xmlns:a16="http://schemas.microsoft.com/office/drawing/2014/main" id="{F531D195-7CAF-10BD-6653-BE308E8D63E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7" name="Group 1326">
                <a:extLst>
                  <a:ext uri="{FF2B5EF4-FFF2-40B4-BE49-F238E27FC236}">
                    <a16:creationId xmlns:a16="http://schemas.microsoft.com/office/drawing/2014/main" id="{00BE5938-58DF-38D7-A981-462AEDA7CBB6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328" name="Rectangle 1327">
                  <a:extLst>
                    <a:ext uri="{FF2B5EF4-FFF2-40B4-BE49-F238E27FC236}">
                      <a16:creationId xmlns:a16="http://schemas.microsoft.com/office/drawing/2014/main" id="{78AF5101-1A57-6707-48B8-2B38E7293A7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9" name="Rectangle 1328">
                  <a:extLst>
                    <a:ext uri="{FF2B5EF4-FFF2-40B4-BE49-F238E27FC236}">
                      <a16:creationId xmlns:a16="http://schemas.microsoft.com/office/drawing/2014/main" id="{E580B4D0-49BC-8CD8-2E2C-AAB4A634964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0" name="Rectangle 1329">
                  <a:extLst>
                    <a:ext uri="{FF2B5EF4-FFF2-40B4-BE49-F238E27FC236}">
                      <a16:creationId xmlns:a16="http://schemas.microsoft.com/office/drawing/2014/main" id="{A24010B2-F9EF-ACB7-1656-D113E597B9F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1" name="Rectangle 1330">
                  <a:extLst>
                    <a:ext uri="{FF2B5EF4-FFF2-40B4-BE49-F238E27FC236}">
                      <a16:creationId xmlns:a16="http://schemas.microsoft.com/office/drawing/2014/main" id="{AD104C0E-2160-6F2B-26E7-E425576BFED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2" name="Rectangle 1331">
                  <a:extLst>
                    <a:ext uri="{FF2B5EF4-FFF2-40B4-BE49-F238E27FC236}">
                      <a16:creationId xmlns:a16="http://schemas.microsoft.com/office/drawing/2014/main" id="{5816829D-845A-7E1C-5DFC-EC958C66134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94" name="Group 1193">
              <a:extLst>
                <a:ext uri="{FF2B5EF4-FFF2-40B4-BE49-F238E27FC236}">
                  <a16:creationId xmlns:a16="http://schemas.microsoft.com/office/drawing/2014/main" id="{764909D6-EB54-60CD-B9E1-8B915FB23605}"/>
                </a:ext>
              </a:extLst>
            </p:cNvPr>
            <p:cNvGrpSpPr/>
            <p:nvPr/>
          </p:nvGrpSpPr>
          <p:grpSpPr>
            <a:xfrm>
              <a:off x="2971800" y="228600"/>
              <a:ext cx="914400" cy="914400"/>
              <a:chOff x="228600" y="228600"/>
              <a:chExt cx="914400" cy="914400"/>
            </a:xfrm>
          </p:grpSpPr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952EC26F-3E80-4DB4-65EA-7BAED209A5F1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2" name="Group 1291">
                <a:extLst>
                  <a:ext uri="{FF2B5EF4-FFF2-40B4-BE49-F238E27FC236}">
                    <a16:creationId xmlns:a16="http://schemas.microsoft.com/office/drawing/2014/main" id="{610C9E31-1354-7DAF-8D88-6960228704F4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317" name="Rectangle 1316">
                  <a:extLst>
                    <a:ext uri="{FF2B5EF4-FFF2-40B4-BE49-F238E27FC236}">
                      <a16:creationId xmlns:a16="http://schemas.microsoft.com/office/drawing/2014/main" id="{6E02C56F-E36E-79D1-3B99-10BAFFB849E2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8" name="Rectangle 1317">
                  <a:extLst>
                    <a:ext uri="{FF2B5EF4-FFF2-40B4-BE49-F238E27FC236}">
                      <a16:creationId xmlns:a16="http://schemas.microsoft.com/office/drawing/2014/main" id="{3950A82F-C560-5B88-6DB9-E1B55199DC2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9" name="Rectangle 1318">
                  <a:extLst>
                    <a:ext uri="{FF2B5EF4-FFF2-40B4-BE49-F238E27FC236}">
                      <a16:creationId xmlns:a16="http://schemas.microsoft.com/office/drawing/2014/main" id="{4B2B5425-17CC-A347-4B63-618766DA93E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0" name="Rectangle 1319">
                  <a:extLst>
                    <a:ext uri="{FF2B5EF4-FFF2-40B4-BE49-F238E27FC236}">
                      <a16:creationId xmlns:a16="http://schemas.microsoft.com/office/drawing/2014/main" id="{9B71A19B-2D00-796D-90E3-9F701E39F2A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1" name="Rectangle 1320">
                  <a:extLst>
                    <a:ext uri="{FF2B5EF4-FFF2-40B4-BE49-F238E27FC236}">
                      <a16:creationId xmlns:a16="http://schemas.microsoft.com/office/drawing/2014/main" id="{85F029F8-640D-2067-0660-D9CE42CDDE7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3" name="Group 1292">
                <a:extLst>
                  <a:ext uri="{FF2B5EF4-FFF2-40B4-BE49-F238E27FC236}">
                    <a16:creationId xmlns:a16="http://schemas.microsoft.com/office/drawing/2014/main" id="{1FEE2460-3416-2A9A-7562-5092820972D9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312" name="Rectangle 1311">
                  <a:extLst>
                    <a:ext uri="{FF2B5EF4-FFF2-40B4-BE49-F238E27FC236}">
                      <a16:creationId xmlns:a16="http://schemas.microsoft.com/office/drawing/2014/main" id="{065128A9-C185-BC9D-72A8-FFA487E9816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3" name="Rectangle 1312">
                  <a:extLst>
                    <a:ext uri="{FF2B5EF4-FFF2-40B4-BE49-F238E27FC236}">
                      <a16:creationId xmlns:a16="http://schemas.microsoft.com/office/drawing/2014/main" id="{8FAAF315-A2C4-3814-3704-C14FBE04E57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4" name="Rectangle 1313">
                  <a:extLst>
                    <a:ext uri="{FF2B5EF4-FFF2-40B4-BE49-F238E27FC236}">
                      <a16:creationId xmlns:a16="http://schemas.microsoft.com/office/drawing/2014/main" id="{C9226C1E-9FA1-CD18-DCA7-7D4035C742F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5" name="Rectangle 1314">
                  <a:extLst>
                    <a:ext uri="{FF2B5EF4-FFF2-40B4-BE49-F238E27FC236}">
                      <a16:creationId xmlns:a16="http://schemas.microsoft.com/office/drawing/2014/main" id="{F7411636-019A-F4D6-E32C-2D13AC16F97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6" name="Rectangle 1315">
                  <a:extLst>
                    <a:ext uri="{FF2B5EF4-FFF2-40B4-BE49-F238E27FC236}">
                      <a16:creationId xmlns:a16="http://schemas.microsoft.com/office/drawing/2014/main" id="{E102D09B-99E6-E3A6-C76C-DE45928C7C4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4" name="Group 1293">
                <a:extLst>
                  <a:ext uri="{FF2B5EF4-FFF2-40B4-BE49-F238E27FC236}">
                    <a16:creationId xmlns:a16="http://schemas.microsoft.com/office/drawing/2014/main" id="{0C600E91-77D2-D1F5-E808-C0B299ECBE25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307" name="Rectangle 1306">
                  <a:extLst>
                    <a:ext uri="{FF2B5EF4-FFF2-40B4-BE49-F238E27FC236}">
                      <a16:creationId xmlns:a16="http://schemas.microsoft.com/office/drawing/2014/main" id="{8825780C-98F8-297A-C656-A3F042CD30B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8" name="Rectangle 1307">
                  <a:extLst>
                    <a:ext uri="{FF2B5EF4-FFF2-40B4-BE49-F238E27FC236}">
                      <a16:creationId xmlns:a16="http://schemas.microsoft.com/office/drawing/2014/main" id="{CCB35543-95D0-943F-6AB0-CF200D4CF7D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9" name="Rectangle 1308">
                  <a:extLst>
                    <a:ext uri="{FF2B5EF4-FFF2-40B4-BE49-F238E27FC236}">
                      <a16:creationId xmlns:a16="http://schemas.microsoft.com/office/drawing/2014/main" id="{C5954907-C31F-1E2A-8854-5FBE36E54303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0" name="Rectangle 1309">
                  <a:extLst>
                    <a:ext uri="{FF2B5EF4-FFF2-40B4-BE49-F238E27FC236}">
                      <a16:creationId xmlns:a16="http://schemas.microsoft.com/office/drawing/2014/main" id="{743716D1-3AE1-0B92-C157-C2DC0746E5A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1" name="Rectangle 1310">
                  <a:extLst>
                    <a:ext uri="{FF2B5EF4-FFF2-40B4-BE49-F238E27FC236}">
                      <a16:creationId xmlns:a16="http://schemas.microsoft.com/office/drawing/2014/main" id="{50D17F6A-6DA8-2D67-BFCF-7F9CDD24859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5" name="Group 1294">
                <a:extLst>
                  <a:ext uri="{FF2B5EF4-FFF2-40B4-BE49-F238E27FC236}">
                    <a16:creationId xmlns:a16="http://schemas.microsoft.com/office/drawing/2014/main" id="{CF5BCDE9-9CA7-920D-961E-4FC517CEA704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302" name="Rectangle 1301">
                  <a:extLst>
                    <a:ext uri="{FF2B5EF4-FFF2-40B4-BE49-F238E27FC236}">
                      <a16:creationId xmlns:a16="http://schemas.microsoft.com/office/drawing/2014/main" id="{821C9826-1EAB-90CC-2469-E9150E0508F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3" name="Rectangle 1302">
                  <a:extLst>
                    <a:ext uri="{FF2B5EF4-FFF2-40B4-BE49-F238E27FC236}">
                      <a16:creationId xmlns:a16="http://schemas.microsoft.com/office/drawing/2014/main" id="{D4FA0F4E-D61F-B4F0-AF30-85D2506F68DA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32E76838-848F-659C-05D5-9C1479EF1EC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C566C7E3-0615-5505-9975-17731A2CBB9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6" name="Rectangle 1305">
                  <a:extLst>
                    <a:ext uri="{FF2B5EF4-FFF2-40B4-BE49-F238E27FC236}">
                      <a16:creationId xmlns:a16="http://schemas.microsoft.com/office/drawing/2014/main" id="{C2C8F138-754C-2BD0-FE8B-2100A71863B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6" name="Group 1295">
                <a:extLst>
                  <a:ext uri="{FF2B5EF4-FFF2-40B4-BE49-F238E27FC236}">
                    <a16:creationId xmlns:a16="http://schemas.microsoft.com/office/drawing/2014/main" id="{6B240179-7195-9541-1337-6F39D22FB38C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297" name="Rectangle 1296">
                  <a:extLst>
                    <a:ext uri="{FF2B5EF4-FFF2-40B4-BE49-F238E27FC236}">
                      <a16:creationId xmlns:a16="http://schemas.microsoft.com/office/drawing/2014/main" id="{43452F56-F841-C22F-73E8-004D460D356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8" name="Rectangle 1297">
                  <a:extLst>
                    <a:ext uri="{FF2B5EF4-FFF2-40B4-BE49-F238E27FC236}">
                      <a16:creationId xmlns:a16="http://schemas.microsoft.com/office/drawing/2014/main" id="{ED4467F1-CB78-E729-832C-A29F8EDE41E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646500D3-0CA0-E55F-68F2-707C06E79E6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ABA1C9AA-811C-0A60-30EC-C9BADB43D9E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D8C696EE-5AFF-5291-F459-7AA01E5792A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95" name="Group 1194">
              <a:extLst>
                <a:ext uri="{FF2B5EF4-FFF2-40B4-BE49-F238E27FC236}">
                  <a16:creationId xmlns:a16="http://schemas.microsoft.com/office/drawing/2014/main" id="{21BC6079-D9E2-402D-DFDC-4258BC77B792}"/>
                </a:ext>
              </a:extLst>
            </p:cNvPr>
            <p:cNvGrpSpPr/>
            <p:nvPr/>
          </p:nvGrpSpPr>
          <p:grpSpPr>
            <a:xfrm>
              <a:off x="3886200" y="228600"/>
              <a:ext cx="914400" cy="914400"/>
              <a:chOff x="228600" y="228600"/>
              <a:chExt cx="914400" cy="9144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066445F7-738C-9FE5-7C40-35E0DD60E2A1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1" name="Group 1260">
                <a:extLst>
                  <a:ext uri="{FF2B5EF4-FFF2-40B4-BE49-F238E27FC236}">
                    <a16:creationId xmlns:a16="http://schemas.microsoft.com/office/drawing/2014/main" id="{557DAF67-53A7-CFE3-8497-53669C1E6707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286" name="Rectangle 1285">
                  <a:extLst>
                    <a:ext uri="{FF2B5EF4-FFF2-40B4-BE49-F238E27FC236}">
                      <a16:creationId xmlns:a16="http://schemas.microsoft.com/office/drawing/2014/main" id="{C17624CE-A53E-3D57-06BF-577E0535EB7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7" name="Rectangle 1286">
                  <a:extLst>
                    <a:ext uri="{FF2B5EF4-FFF2-40B4-BE49-F238E27FC236}">
                      <a16:creationId xmlns:a16="http://schemas.microsoft.com/office/drawing/2014/main" id="{F1C3A165-A098-2D0F-E2BE-C3D43A05E5A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>
                  <a:extLst>
                    <a:ext uri="{FF2B5EF4-FFF2-40B4-BE49-F238E27FC236}">
                      <a16:creationId xmlns:a16="http://schemas.microsoft.com/office/drawing/2014/main" id="{9AC9678F-87C0-3F60-24A7-870FFB78953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8BFB9E59-CDE3-0236-345D-27DCB5952EC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C208F710-8303-53F4-CBBA-251A94F331E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2" name="Group 1261">
                <a:extLst>
                  <a:ext uri="{FF2B5EF4-FFF2-40B4-BE49-F238E27FC236}">
                    <a16:creationId xmlns:a16="http://schemas.microsoft.com/office/drawing/2014/main" id="{C100941A-3ECA-C153-3E43-5B6528314FB2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281" name="Rectangle 1280">
                  <a:extLst>
                    <a:ext uri="{FF2B5EF4-FFF2-40B4-BE49-F238E27FC236}">
                      <a16:creationId xmlns:a16="http://schemas.microsoft.com/office/drawing/2014/main" id="{F13257BD-4982-0F7C-07C4-8842632DD71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2" name="Rectangle 1281">
                  <a:extLst>
                    <a:ext uri="{FF2B5EF4-FFF2-40B4-BE49-F238E27FC236}">
                      <a16:creationId xmlns:a16="http://schemas.microsoft.com/office/drawing/2014/main" id="{333354E1-14E2-9121-A5BB-E7D27A20E17A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3" name="Rectangle 1282">
                  <a:extLst>
                    <a:ext uri="{FF2B5EF4-FFF2-40B4-BE49-F238E27FC236}">
                      <a16:creationId xmlns:a16="http://schemas.microsoft.com/office/drawing/2014/main" id="{54893A9F-0171-3490-7060-C5723021ECD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4" name="Rectangle 1283">
                  <a:extLst>
                    <a:ext uri="{FF2B5EF4-FFF2-40B4-BE49-F238E27FC236}">
                      <a16:creationId xmlns:a16="http://schemas.microsoft.com/office/drawing/2014/main" id="{6EFC3E46-144B-6EAC-4AF2-E9989EDC28D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0A37A6D4-B9BA-655D-FDC4-BCB7E49E85E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3" name="Group 1262">
                <a:extLst>
                  <a:ext uri="{FF2B5EF4-FFF2-40B4-BE49-F238E27FC236}">
                    <a16:creationId xmlns:a16="http://schemas.microsoft.com/office/drawing/2014/main" id="{EA9B127F-2389-550C-31A8-24C01BD8D243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276" name="Rectangle 1275">
                  <a:extLst>
                    <a:ext uri="{FF2B5EF4-FFF2-40B4-BE49-F238E27FC236}">
                      <a16:creationId xmlns:a16="http://schemas.microsoft.com/office/drawing/2014/main" id="{28679C74-1BE4-422D-7205-3EB5855C818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7" name="Rectangle 1276">
                  <a:extLst>
                    <a:ext uri="{FF2B5EF4-FFF2-40B4-BE49-F238E27FC236}">
                      <a16:creationId xmlns:a16="http://schemas.microsoft.com/office/drawing/2014/main" id="{CA99C550-4B94-5CBA-694A-B6864C80D5D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8" name="Rectangle 1277">
                  <a:extLst>
                    <a:ext uri="{FF2B5EF4-FFF2-40B4-BE49-F238E27FC236}">
                      <a16:creationId xmlns:a16="http://schemas.microsoft.com/office/drawing/2014/main" id="{59E8EF51-BA64-4AB1-0CC8-1FB794690B0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ectangle 1278">
                  <a:extLst>
                    <a:ext uri="{FF2B5EF4-FFF2-40B4-BE49-F238E27FC236}">
                      <a16:creationId xmlns:a16="http://schemas.microsoft.com/office/drawing/2014/main" id="{0EA9EF2F-50E4-799E-6AC0-C35960ECB2A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B3247D1E-BD24-EB5A-2B13-2DB3893E017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4" name="Group 1263">
                <a:extLst>
                  <a:ext uri="{FF2B5EF4-FFF2-40B4-BE49-F238E27FC236}">
                    <a16:creationId xmlns:a16="http://schemas.microsoft.com/office/drawing/2014/main" id="{AE80F63F-867C-8D96-50F2-B77C5994A328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271" name="Rectangle 1270">
                  <a:extLst>
                    <a:ext uri="{FF2B5EF4-FFF2-40B4-BE49-F238E27FC236}">
                      <a16:creationId xmlns:a16="http://schemas.microsoft.com/office/drawing/2014/main" id="{CBF79757-1195-FFFC-05C4-DE6DB710C3E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2" name="Rectangle 1271">
                  <a:extLst>
                    <a:ext uri="{FF2B5EF4-FFF2-40B4-BE49-F238E27FC236}">
                      <a16:creationId xmlns:a16="http://schemas.microsoft.com/office/drawing/2014/main" id="{53B01CF8-E75C-82B8-00C9-1531D35F09B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3" name="Rectangle 1272">
                  <a:extLst>
                    <a:ext uri="{FF2B5EF4-FFF2-40B4-BE49-F238E27FC236}">
                      <a16:creationId xmlns:a16="http://schemas.microsoft.com/office/drawing/2014/main" id="{F32D1100-E419-0205-6C46-56520F375FA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4" name="Rectangle 1273">
                  <a:extLst>
                    <a:ext uri="{FF2B5EF4-FFF2-40B4-BE49-F238E27FC236}">
                      <a16:creationId xmlns:a16="http://schemas.microsoft.com/office/drawing/2014/main" id="{9926C6A2-13DB-EFBA-4736-8FBDFEDAAEC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5" name="Rectangle 1274">
                  <a:extLst>
                    <a:ext uri="{FF2B5EF4-FFF2-40B4-BE49-F238E27FC236}">
                      <a16:creationId xmlns:a16="http://schemas.microsoft.com/office/drawing/2014/main" id="{768AB6FA-AC00-955A-4448-A0352BB8508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5" name="Group 1264">
                <a:extLst>
                  <a:ext uri="{FF2B5EF4-FFF2-40B4-BE49-F238E27FC236}">
                    <a16:creationId xmlns:a16="http://schemas.microsoft.com/office/drawing/2014/main" id="{B8EAC96F-F5E0-E5A2-F15C-288BC585F26A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266" name="Rectangle 1265">
                  <a:extLst>
                    <a:ext uri="{FF2B5EF4-FFF2-40B4-BE49-F238E27FC236}">
                      <a16:creationId xmlns:a16="http://schemas.microsoft.com/office/drawing/2014/main" id="{2C655F9E-6C25-87EA-7676-90C1386AF12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7" name="Rectangle 1266">
                  <a:extLst>
                    <a:ext uri="{FF2B5EF4-FFF2-40B4-BE49-F238E27FC236}">
                      <a16:creationId xmlns:a16="http://schemas.microsoft.com/office/drawing/2014/main" id="{CFB3BE19-E6BF-96E4-2948-167F354FA62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8" name="Rectangle 1267">
                  <a:extLst>
                    <a:ext uri="{FF2B5EF4-FFF2-40B4-BE49-F238E27FC236}">
                      <a16:creationId xmlns:a16="http://schemas.microsoft.com/office/drawing/2014/main" id="{A7852F3F-5730-2780-91B2-C69A4F57090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9" name="Rectangle 1268">
                  <a:extLst>
                    <a:ext uri="{FF2B5EF4-FFF2-40B4-BE49-F238E27FC236}">
                      <a16:creationId xmlns:a16="http://schemas.microsoft.com/office/drawing/2014/main" id="{5FB60783-AF5F-2157-3A04-384590D925C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0" name="Rectangle 1269">
                  <a:extLst>
                    <a:ext uri="{FF2B5EF4-FFF2-40B4-BE49-F238E27FC236}">
                      <a16:creationId xmlns:a16="http://schemas.microsoft.com/office/drawing/2014/main" id="{C88B305C-7DF4-B05D-4A59-CE6508EABF9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96" name="Group 1195">
              <a:extLst>
                <a:ext uri="{FF2B5EF4-FFF2-40B4-BE49-F238E27FC236}">
                  <a16:creationId xmlns:a16="http://schemas.microsoft.com/office/drawing/2014/main" id="{CAE378E6-A28A-C6C1-9B99-E1DBA62360D2}"/>
                </a:ext>
              </a:extLst>
            </p:cNvPr>
            <p:cNvGrpSpPr/>
            <p:nvPr/>
          </p:nvGrpSpPr>
          <p:grpSpPr>
            <a:xfrm>
              <a:off x="4800600" y="228600"/>
              <a:ext cx="914400" cy="914400"/>
              <a:chOff x="228600" y="228600"/>
              <a:chExt cx="914400" cy="914400"/>
            </a:xfrm>
          </p:grpSpPr>
          <p:sp>
            <p:nvSpPr>
              <p:cNvPr id="1229" name="Rectangle 1228">
                <a:extLst>
                  <a:ext uri="{FF2B5EF4-FFF2-40B4-BE49-F238E27FC236}">
                    <a16:creationId xmlns:a16="http://schemas.microsoft.com/office/drawing/2014/main" id="{2F15A86C-5816-C0F6-6223-5AB7D128ECDF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30" name="Group 1229">
                <a:extLst>
                  <a:ext uri="{FF2B5EF4-FFF2-40B4-BE49-F238E27FC236}">
                    <a16:creationId xmlns:a16="http://schemas.microsoft.com/office/drawing/2014/main" id="{7B10C055-D55F-F6D6-3C88-489DDAB5D428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255" name="Rectangle 1254">
                  <a:extLst>
                    <a:ext uri="{FF2B5EF4-FFF2-40B4-BE49-F238E27FC236}">
                      <a16:creationId xmlns:a16="http://schemas.microsoft.com/office/drawing/2014/main" id="{C272AE81-473B-15E7-D849-C286AE7905A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6" name="Rectangle 1255">
                  <a:extLst>
                    <a:ext uri="{FF2B5EF4-FFF2-40B4-BE49-F238E27FC236}">
                      <a16:creationId xmlns:a16="http://schemas.microsoft.com/office/drawing/2014/main" id="{73ECA119-D031-5118-11F6-445A78C5578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7" name="Rectangle 1256">
                  <a:extLst>
                    <a:ext uri="{FF2B5EF4-FFF2-40B4-BE49-F238E27FC236}">
                      <a16:creationId xmlns:a16="http://schemas.microsoft.com/office/drawing/2014/main" id="{22F04AB6-1D1D-895A-A5F9-31BBE9F5A48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8" name="Rectangle 1257">
                  <a:extLst>
                    <a:ext uri="{FF2B5EF4-FFF2-40B4-BE49-F238E27FC236}">
                      <a16:creationId xmlns:a16="http://schemas.microsoft.com/office/drawing/2014/main" id="{9F4BF47D-538D-F68E-6735-91B89A6262D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9" name="Rectangle 1258">
                  <a:extLst>
                    <a:ext uri="{FF2B5EF4-FFF2-40B4-BE49-F238E27FC236}">
                      <a16:creationId xmlns:a16="http://schemas.microsoft.com/office/drawing/2014/main" id="{8ADFDED3-4603-FE27-CE97-F7F74CB682B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1" name="Group 1230">
                <a:extLst>
                  <a:ext uri="{FF2B5EF4-FFF2-40B4-BE49-F238E27FC236}">
                    <a16:creationId xmlns:a16="http://schemas.microsoft.com/office/drawing/2014/main" id="{27A05457-E03D-35F0-7381-048485DAC223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250" name="Rectangle 1249">
                  <a:extLst>
                    <a:ext uri="{FF2B5EF4-FFF2-40B4-BE49-F238E27FC236}">
                      <a16:creationId xmlns:a16="http://schemas.microsoft.com/office/drawing/2014/main" id="{D843FDC9-E02C-E152-5485-23090C118AC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1" name="Rectangle 1250">
                  <a:extLst>
                    <a:ext uri="{FF2B5EF4-FFF2-40B4-BE49-F238E27FC236}">
                      <a16:creationId xmlns:a16="http://schemas.microsoft.com/office/drawing/2014/main" id="{AB5D9A61-C500-BC61-437F-00BBD318BB1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2" name="Rectangle 1251">
                  <a:extLst>
                    <a:ext uri="{FF2B5EF4-FFF2-40B4-BE49-F238E27FC236}">
                      <a16:creationId xmlns:a16="http://schemas.microsoft.com/office/drawing/2014/main" id="{A6531918-EE29-3F6D-312C-7E556F5AB6C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3" name="Rectangle 1252">
                  <a:extLst>
                    <a:ext uri="{FF2B5EF4-FFF2-40B4-BE49-F238E27FC236}">
                      <a16:creationId xmlns:a16="http://schemas.microsoft.com/office/drawing/2014/main" id="{2CBF881F-1BF4-D5AE-B3E5-EA297860845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4" name="Rectangle 1253">
                  <a:extLst>
                    <a:ext uri="{FF2B5EF4-FFF2-40B4-BE49-F238E27FC236}">
                      <a16:creationId xmlns:a16="http://schemas.microsoft.com/office/drawing/2014/main" id="{E09B41E9-0E8C-0054-941C-B3EA7201BDC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2" name="Group 1231">
                <a:extLst>
                  <a:ext uri="{FF2B5EF4-FFF2-40B4-BE49-F238E27FC236}">
                    <a16:creationId xmlns:a16="http://schemas.microsoft.com/office/drawing/2014/main" id="{D5D1189D-02D7-A9E0-A87A-608FDC5B32A4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245" name="Rectangle 1244">
                  <a:extLst>
                    <a:ext uri="{FF2B5EF4-FFF2-40B4-BE49-F238E27FC236}">
                      <a16:creationId xmlns:a16="http://schemas.microsoft.com/office/drawing/2014/main" id="{28CE0E1F-2EC1-1D39-E3CB-AF34C002C1F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6" name="Rectangle 1245">
                  <a:extLst>
                    <a:ext uri="{FF2B5EF4-FFF2-40B4-BE49-F238E27FC236}">
                      <a16:creationId xmlns:a16="http://schemas.microsoft.com/office/drawing/2014/main" id="{1AD8CE74-0D8C-8848-0B76-B35F9171CBE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7" name="Rectangle 1246">
                  <a:extLst>
                    <a:ext uri="{FF2B5EF4-FFF2-40B4-BE49-F238E27FC236}">
                      <a16:creationId xmlns:a16="http://schemas.microsoft.com/office/drawing/2014/main" id="{67FC2C9C-6A9D-E91F-892A-7CD9C53F038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8" name="Rectangle 1247">
                  <a:extLst>
                    <a:ext uri="{FF2B5EF4-FFF2-40B4-BE49-F238E27FC236}">
                      <a16:creationId xmlns:a16="http://schemas.microsoft.com/office/drawing/2014/main" id="{98EBE21B-B326-3155-938C-0D7D366D80A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9" name="Rectangle 1248">
                  <a:extLst>
                    <a:ext uri="{FF2B5EF4-FFF2-40B4-BE49-F238E27FC236}">
                      <a16:creationId xmlns:a16="http://schemas.microsoft.com/office/drawing/2014/main" id="{930E2D25-B938-04F9-508D-1AB26CE3BBF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3" name="Group 1232">
                <a:extLst>
                  <a:ext uri="{FF2B5EF4-FFF2-40B4-BE49-F238E27FC236}">
                    <a16:creationId xmlns:a16="http://schemas.microsoft.com/office/drawing/2014/main" id="{F854FEF7-36A6-7424-297D-37AB2FB007E9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240" name="Rectangle 1239">
                  <a:extLst>
                    <a:ext uri="{FF2B5EF4-FFF2-40B4-BE49-F238E27FC236}">
                      <a16:creationId xmlns:a16="http://schemas.microsoft.com/office/drawing/2014/main" id="{0382A305-BAEB-1653-A9B7-44DC5B4A69C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1" name="Rectangle 1240">
                  <a:extLst>
                    <a:ext uri="{FF2B5EF4-FFF2-40B4-BE49-F238E27FC236}">
                      <a16:creationId xmlns:a16="http://schemas.microsoft.com/office/drawing/2014/main" id="{AEC3AB78-32B5-ACE4-D6C2-F1E838FC652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2" name="Rectangle 1241">
                  <a:extLst>
                    <a:ext uri="{FF2B5EF4-FFF2-40B4-BE49-F238E27FC236}">
                      <a16:creationId xmlns:a16="http://schemas.microsoft.com/office/drawing/2014/main" id="{2724B7FF-549E-4565-65A6-FF626D914A0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3" name="Rectangle 1242">
                  <a:extLst>
                    <a:ext uri="{FF2B5EF4-FFF2-40B4-BE49-F238E27FC236}">
                      <a16:creationId xmlns:a16="http://schemas.microsoft.com/office/drawing/2014/main" id="{0B8EF36E-1973-2F51-1E34-45B54AC2028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4" name="Rectangle 1243">
                  <a:extLst>
                    <a:ext uri="{FF2B5EF4-FFF2-40B4-BE49-F238E27FC236}">
                      <a16:creationId xmlns:a16="http://schemas.microsoft.com/office/drawing/2014/main" id="{E78A66AC-DD35-84B7-DCF3-C3334F5426C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4" name="Group 1233">
                <a:extLst>
                  <a:ext uri="{FF2B5EF4-FFF2-40B4-BE49-F238E27FC236}">
                    <a16:creationId xmlns:a16="http://schemas.microsoft.com/office/drawing/2014/main" id="{097EC785-52C9-5416-2419-217174A5B08C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235" name="Rectangle 1234">
                  <a:extLst>
                    <a:ext uri="{FF2B5EF4-FFF2-40B4-BE49-F238E27FC236}">
                      <a16:creationId xmlns:a16="http://schemas.microsoft.com/office/drawing/2014/main" id="{13E9BC54-6087-7ECC-190F-36A46C918F3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6" name="Rectangle 1235">
                  <a:extLst>
                    <a:ext uri="{FF2B5EF4-FFF2-40B4-BE49-F238E27FC236}">
                      <a16:creationId xmlns:a16="http://schemas.microsoft.com/office/drawing/2014/main" id="{C77FC842-1FBE-91FC-2A8B-7A5950C2AEF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7" name="Rectangle 1236">
                  <a:extLst>
                    <a:ext uri="{FF2B5EF4-FFF2-40B4-BE49-F238E27FC236}">
                      <a16:creationId xmlns:a16="http://schemas.microsoft.com/office/drawing/2014/main" id="{0B9864DF-5122-3B5E-289D-1F9F5AF4F9E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8" name="Rectangle 1237">
                  <a:extLst>
                    <a:ext uri="{FF2B5EF4-FFF2-40B4-BE49-F238E27FC236}">
                      <a16:creationId xmlns:a16="http://schemas.microsoft.com/office/drawing/2014/main" id="{4980F08F-86E4-F135-72BC-C4B67728759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9" name="Rectangle 1238">
                  <a:extLst>
                    <a:ext uri="{FF2B5EF4-FFF2-40B4-BE49-F238E27FC236}">
                      <a16:creationId xmlns:a16="http://schemas.microsoft.com/office/drawing/2014/main" id="{F1EC4B00-322C-815D-2843-D74F40F9FFE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0148186C-59AA-E403-BF8F-4E8CC817D18A}"/>
                </a:ext>
              </a:extLst>
            </p:cNvPr>
            <p:cNvGrpSpPr/>
            <p:nvPr/>
          </p:nvGrpSpPr>
          <p:grpSpPr>
            <a:xfrm>
              <a:off x="5715000" y="228600"/>
              <a:ext cx="914400" cy="914400"/>
              <a:chOff x="228600" y="228600"/>
              <a:chExt cx="914400" cy="914400"/>
            </a:xfrm>
          </p:grpSpPr>
          <p:sp>
            <p:nvSpPr>
              <p:cNvPr id="1198" name="Rectangle 1197">
                <a:extLst>
                  <a:ext uri="{FF2B5EF4-FFF2-40B4-BE49-F238E27FC236}">
                    <a16:creationId xmlns:a16="http://schemas.microsoft.com/office/drawing/2014/main" id="{77583A40-16A3-2C94-B6F2-5965FE8DC0BF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9" name="Group 1198">
                <a:extLst>
                  <a:ext uri="{FF2B5EF4-FFF2-40B4-BE49-F238E27FC236}">
                    <a16:creationId xmlns:a16="http://schemas.microsoft.com/office/drawing/2014/main" id="{75363706-ACCB-A5C7-77F2-14676FB2FE7E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224" name="Rectangle 1223">
                  <a:extLst>
                    <a:ext uri="{FF2B5EF4-FFF2-40B4-BE49-F238E27FC236}">
                      <a16:creationId xmlns:a16="http://schemas.microsoft.com/office/drawing/2014/main" id="{1C0FDB7C-E260-8737-363B-9755DF4582D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5" name="Rectangle 1224">
                  <a:extLst>
                    <a:ext uri="{FF2B5EF4-FFF2-40B4-BE49-F238E27FC236}">
                      <a16:creationId xmlns:a16="http://schemas.microsoft.com/office/drawing/2014/main" id="{4ED08E6E-8929-7769-12EC-CDF6FAE1756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6" name="Rectangle 1225">
                  <a:extLst>
                    <a:ext uri="{FF2B5EF4-FFF2-40B4-BE49-F238E27FC236}">
                      <a16:creationId xmlns:a16="http://schemas.microsoft.com/office/drawing/2014/main" id="{2BCDA985-E6C0-1498-7B4A-AD7BB0480E9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7" name="Rectangle 1226">
                  <a:extLst>
                    <a:ext uri="{FF2B5EF4-FFF2-40B4-BE49-F238E27FC236}">
                      <a16:creationId xmlns:a16="http://schemas.microsoft.com/office/drawing/2014/main" id="{84CCC673-6349-792E-595F-F3E659D3FD5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8" name="Rectangle 1227">
                  <a:extLst>
                    <a:ext uri="{FF2B5EF4-FFF2-40B4-BE49-F238E27FC236}">
                      <a16:creationId xmlns:a16="http://schemas.microsoft.com/office/drawing/2014/main" id="{87C5CB55-F8E1-1DB4-A33C-61E4E3E4637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0" name="Group 1199">
                <a:extLst>
                  <a:ext uri="{FF2B5EF4-FFF2-40B4-BE49-F238E27FC236}">
                    <a16:creationId xmlns:a16="http://schemas.microsoft.com/office/drawing/2014/main" id="{C7134D16-FCB7-527C-51FD-814BDC9F6BC6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BACF3D26-9E34-6389-5754-18CD5495CEA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0" name="Rectangle 1219">
                  <a:extLst>
                    <a:ext uri="{FF2B5EF4-FFF2-40B4-BE49-F238E27FC236}">
                      <a16:creationId xmlns:a16="http://schemas.microsoft.com/office/drawing/2014/main" id="{B9426349-B3C6-60C7-23D8-67C30AC3E3F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9EC07EDA-F7ED-2E63-F7DC-72E88D8E090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2" name="Rectangle 1221">
                  <a:extLst>
                    <a:ext uri="{FF2B5EF4-FFF2-40B4-BE49-F238E27FC236}">
                      <a16:creationId xmlns:a16="http://schemas.microsoft.com/office/drawing/2014/main" id="{E1F560CA-9E9C-75B0-3CA6-4527FB20ED4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5E7AB504-A9FB-EFED-4576-0DBC5099924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1" name="Group 1200">
                <a:extLst>
                  <a:ext uri="{FF2B5EF4-FFF2-40B4-BE49-F238E27FC236}">
                    <a16:creationId xmlns:a16="http://schemas.microsoft.com/office/drawing/2014/main" id="{0EE30017-518E-D87D-B399-6FF7088D6D51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5D42DCED-677F-B9A0-560E-C65D87B24C2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5" name="Rectangle 1214">
                  <a:extLst>
                    <a:ext uri="{FF2B5EF4-FFF2-40B4-BE49-F238E27FC236}">
                      <a16:creationId xmlns:a16="http://schemas.microsoft.com/office/drawing/2014/main" id="{AD6A9715-65A0-6797-C7A3-E21DA5378DB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455E5FF8-B25B-BB87-8CB6-C73DBEA43AD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7" name="Rectangle 1216">
                  <a:extLst>
                    <a:ext uri="{FF2B5EF4-FFF2-40B4-BE49-F238E27FC236}">
                      <a16:creationId xmlns:a16="http://schemas.microsoft.com/office/drawing/2014/main" id="{2A37A0C9-43D6-7EB7-41C1-67B28943CA7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8" name="Rectangle 1217">
                  <a:extLst>
                    <a:ext uri="{FF2B5EF4-FFF2-40B4-BE49-F238E27FC236}">
                      <a16:creationId xmlns:a16="http://schemas.microsoft.com/office/drawing/2014/main" id="{F363FCDA-D57A-FAC6-4BCF-49846804A1B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2" name="Group 1201">
                <a:extLst>
                  <a:ext uri="{FF2B5EF4-FFF2-40B4-BE49-F238E27FC236}">
                    <a16:creationId xmlns:a16="http://schemas.microsoft.com/office/drawing/2014/main" id="{5E8F072C-155D-77D8-F517-7AB93A35DDC9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209" name="Rectangle 1208">
                  <a:extLst>
                    <a:ext uri="{FF2B5EF4-FFF2-40B4-BE49-F238E27FC236}">
                      <a16:creationId xmlns:a16="http://schemas.microsoft.com/office/drawing/2014/main" id="{483A8E9A-498F-F52E-3F7C-165233480FC2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0" name="Rectangle 1209">
                  <a:extLst>
                    <a:ext uri="{FF2B5EF4-FFF2-40B4-BE49-F238E27FC236}">
                      <a16:creationId xmlns:a16="http://schemas.microsoft.com/office/drawing/2014/main" id="{A7CDF6AE-B012-47FC-5095-6EF5EE723E9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1" name="Rectangle 1210">
                  <a:extLst>
                    <a:ext uri="{FF2B5EF4-FFF2-40B4-BE49-F238E27FC236}">
                      <a16:creationId xmlns:a16="http://schemas.microsoft.com/office/drawing/2014/main" id="{EB69F24B-20E3-94A7-6F28-53AEDC83C8C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2" name="Rectangle 1211">
                  <a:extLst>
                    <a:ext uri="{FF2B5EF4-FFF2-40B4-BE49-F238E27FC236}">
                      <a16:creationId xmlns:a16="http://schemas.microsoft.com/office/drawing/2014/main" id="{E911944F-769B-E897-BED9-847D5A6AD42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91D12D7D-CFD2-8175-8C21-C0DA5078816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3" name="Group 1202">
                <a:extLst>
                  <a:ext uri="{FF2B5EF4-FFF2-40B4-BE49-F238E27FC236}">
                    <a16:creationId xmlns:a16="http://schemas.microsoft.com/office/drawing/2014/main" id="{CE7154C6-B0F9-DE2C-9DE4-CB3F2D427825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204" name="Rectangle 1203">
                  <a:extLst>
                    <a:ext uri="{FF2B5EF4-FFF2-40B4-BE49-F238E27FC236}">
                      <a16:creationId xmlns:a16="http://schemas.microsoft.com/office/drawing/2014/main" id="{521D8441-8C47-B35C-CD2C-4E13D411679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5" name="Rectangle 1204">
                  <a:extLst>
                    <a:ext uri="{FF2B5EF4-FFF2-40B4-BE49-F238E27FC236}">
                      <a16:creationId xmlns:a16="http://schemas.microsoft.com/office/drawing/2014/main" id="{E764F841-160B-676B-4E55-D5D352677D2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6" name="Rectangle 1205">
                  <a:extLst>
                    <a:ext uri="{FF2B5EF4-FFF2-40B4-BE49-F238E27FC236}">
                      <a16:creationId xmlns:a16="http://schemas.microsoft.com/office/drawing/2014/main" id="{40BFEDB2-336A-7863-8B36-DDB37C662DA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7" name="Rectangle 1206">
                  <a:extLst>
                    <a:ext uri="{FF2B5EF4-FFF2-40B4-BE49-F238E27FC236}">
                      <a16:creationId xmlns:a16="http://schemas.microsoft.com/office/drawing/2014/main" id="{315C74A0-0983-87EC-5373-E441255C3DD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8" name="Rectangle 1207">
                  <a:extLst>
                    <a:ext uri="{FF2B5EF4-FFF2-40B4-BE49-F238E27FC236}">
                      <a16:creationId xmlns:a16="http://schemas.microsoft.com/office/drawing/2014/main" id="{043049DF-FBE9-1365-9F51-E38EE752210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415" name="Group 1414">
            <a:extLst>
              <a:ext uri="{FF2B5EF4-FFF2-40B4-BE49-F238E27FC236}">
                <a16:creationId xmlns:a16="http://schemas.microsoft.com/office/drawing/2014/main" id="{E0C59CAE-7328-D885-1745-E66CB5817064}"/>
              </a:ext>
            </a:extLst>
          </p:cNvPr>
          <p:cNvGrpSpPr/>
          <p:nvPr/>
        </p:nvGrpSpPr>
        <p:grpSpPr>
          <a:xfrm>
            <a:off x="457200" y="5461000"/>
            <a:ext cx="6400800" cy="955040"/>
            <a:chOff x="228600" y="228600"/>
            <a:chExt cx="6400800" cy="914400"/>
          </a:xfrm>
        </p:grpSpPr>
        <p:grpSp>
          <p:nvGrpSpPr>
            <p:cNvPr id="1416" name="Group 1415">
              <a:extLst>
                <a:ext uri="{FF2B5EF4-FFF2-40B4-BE49-F238E27FC236}">
                  <a16:creationId xmlns:a16="http://schemas.microsoft.com/office/drawing/2014/main" id="{71344D7E-155D-7EE8-0FDD-AC07DEE885EA}"/>
                </a:ext>
              </a:extLst>
            </p:cNvPr>
            <p:cNvGrpSpPr/>
            <p:nvPr/>
          </p:nvGrpSpPr>
          <p:grpSpPr>
            <a:xfrm>
              <a:off x="228600" y="228600"/>
              <a:ext cx="914400" cy="914400"/>
              <a:chOff x="228600" y="228600"/>
              <a:chExt cx="914400" cy="914400"/>
            </a:xfrm>
          </p:grpSpPr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DB54EAE8-9D46-CB4E-876C-33C6E65ABAA7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0" name="Group 1609">
                <a:extLst>
                  <a:ext uri="{FF2B5EF4-FFF2-40B4-BE49-F238E27FC236}">
                    <a16:creationId xmlns:a16="http://schemas.microsoft.com/office/drawing/2014/main" id="{E5A01692-D55D-52D1-4679-C8559B8EE9B1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635" name="Rectangle 1634">
                  <a:extLst>
                    <a:ext uri="{FF2B5EF4-FFF2-40B4-BE49-F238E27FC236}">
                      <a16:creationId xmlns:a16="http://schemas.microsoft.com/office/drawing/2014/main" id="{60EF6CC0-3B17-1701-DE04-8C1DC4893C2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6" name="Rectangle 1635">
                  <a:extLst>
                    <a:ext uri="{FF2B5EF4-FFF2-40B4-BE49-F238E27FC236}">
                      <a16:creationId xmlns:a16="http://schemas.microsoft.com/office/drawing/2014/main" id="{77517A52-0AEC-9CCC-F670-F07C1833C38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7" name="Rectangle 1636">
                  <a:extLst>
                    <a:ext uri="{FF2B5EF4-FFF2-40B4-BE49-F238E27FC236}">
                      <a16:creationId xmlns:a16="http://schemas.microsoft.com/office/drawing/2014/main" id="{EEA6DFE8-A05B-1E65-7F0B-47DF8388F6B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8" name="Rectangle 1637">
                  <a:extLst>
                    <a:ext uri="{FF2B5EF4-FFF2-40B4-BE49-F238E27FC236}">
                      <a16:creationId xmlns:a16="http://schemas.microsoft.com/office/drawing/2014/main" id="{ABCA806F-1866-FD21-7DC0-031242BE2B0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9" name="Rectangle 1638">
                  <a:extLst>
                    <a:ext uri="{FF2B5EF4-FFF2-40B4-BE49-F238E27FC236}">
                      <a16:creationId xmlns:a16="http://schemas.microsoft.com/office/drawing/2014/main" id="{EB75A365-22CB-2EB3-CD1F-3F3FC1A0ADA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1" name="Group 1610">
                <a:extLst>
                  <a:ext uri="{FF2B5EF4-FFF2-40B4-BE49-F238E27FC236}">
                    <a16:creationId xmlns:a16="http://schemas.microsoft.com/office/drawing/2014/main" id="{275AC717-FA2F-9572-2B1F-C3B28F512C3D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630" name="Rectangle 1629">
                  <a:extLst>
                    <a:ext uri="{FF2B5EF4-FFF2-40B4-BE49-F238E27FC236}">
                      <a16:creationId xmlns:a16="http://schemas.microsoft.com/office/drawing/2014/main" id="{F482E1BF-FDE3-BE31-B209-CD96561C0FE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1" name="Rectangle 1630">
                  <a:extLst>
                    <a:ext uri="{FF2B5EF4-FFF2-40B4-BE49-F238E27FC236}">
                      <a16:creationId xmlns:a16="http://schemas.microsoft.com/office/drawing/2014/main" id="{0C73F86E-A9A1-1B68-632C-275C9A25FE0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2" name="Rectangle 1631">
                  <a:extLst>
                    <a:ext uri="{FF2B5EF4-FFF2-40B4-BE49-F238E27FC236}">
                      <a16:creationId xmlns:a16="http://schemas.microsoft.com/office/drawing/2014/main" id="{7461A221-C88D-7B07-93A9-73D64524F92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3" name="Rectangle 1632">
                  <a:extLst>
                    <a:ext uri="{FF2B5EF4-FFF2-40B4-BE49-F238E27FC236}">
                      <a16:creationId xmlns:a16="http://schemas.microsoft.com/office/drawing/2014/main" id="{B9826E30-E04C-39E7-6E4B-F5DE85C6237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4" name="Rectangle 1633">
                  <a:extLst>
                    <a:ext uri="{FF2B5EF4-FFF2-40B4-BE49-F238E27FC236}">
                      <a16:creationId xmlns:a16="http://schemas.microsoft.com/office/drawing/2014/main" id="{0F03748C-FD16-E87D-5098-2AA5FB029E0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2" name="Group 1611">
                <a:extLst>
                  <a:ext uri="{FF2B5EF4-FFF2-40B4-BE49-F238E27FC236}">
                    <a16:creationId xmlns:a16="http://schemas.microsoft.com/office/drawing/2014/main" id="{D06981D9-C681-1C47-04BB-40F6D32E10E6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625" name="Rectangle 1624">
                  <a:extLst>
                    <a:ext uri="{FF2B5EF4-FFF2-40B4-BE49-F238E27FC236}">
                      <a16:creationId xmlns:a16="http://schemas.microsoft.com/office/drawing/2014/main" id="{16682F77-BFE0-52F2-C77D-6E4D4114BF0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6" name="Rectangle 1625">
                  <a:extLst>
                    <a:ext uri="{FF2B5EF4-FFF2-40B4-BE49-F238E27FC236}">
                      <a16:creationId xmlns:a16="http://schemas.microsoft.com/office/drawing/2014/main" id="{952C57CD-AEAF-7154-0D3A-96506D51A9A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7" name="Rectangle 1626">
                  <a:extLst>
                    <a:ext uri="{FF2B5EF4-FFF2-40B4-BE49-F238E27FC236}">
                      <a16:creationId xmlns:a16="http://schemas.microsoft.com/office/drawing/2014/main" id="{5BC67711-475F-D04A-5DE4-3A90DC8EE64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8" name="Rectangle 1627">
                  <a:extLst>
                    <a:ext uri="{FF2B5EF4-FFF2-40B4-BE49-F238E27FC236}">
                      <a16:creationId xmlns:a16="http://schemas.microsoft.com/office/drawing/2014/main" id="{1C91F4CA-2633-4164-4AE3-0C4F0B008C8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9" name="Rectangle 1628">
                  <a:extLst>
                    <a:ext uri="{FF2B5EF4-FFF2-40B4-BE49-F238E27FC236}">
                      <a16:creationId xmlns:a16="http://schemas.microsoft.com/office/drawing/2014/main" id="{7ECAA037-0508-8C39-99B6-613E47B37C3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1F1E73A6-BC0C-7A73-C9C2-0997DFE19068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620" name="Rectangle 1619">
                  <a:extLst>
                    <a:ext uri="{FF2B5EF4-FFF2-40B4-BE49-F238E27FC236}">
                      <a16:creationId xmlns:a16="http://schemas.microsoft.com/office/drawing/2014/main" id="{DB86720D-B32B-AD07-FB61-F59FF78A278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1" name="Rectangle 1620">
                  <a:extLst>
                    <a:ext uri="{FF2B5EF4-FFF2-40B4-BE49-F238E27FC236}">
                      <a16:creationId xmlns:a16="http://schemas.microsoft.com/office/drawing/2014/main" id="{1733F43C-283F-4497-13E3-4EEC0FD184A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2" name="Rectangle 1621">
                  <a:extLst>
                    <a:ext uri="{FF2B5EF4-FFF2-40B4-BE49-F238E27FC236}">
                      <a16:creationId xmlns:a16="http://schemas.microsoft.com/office/drawing/2014/main" id="{80C4BBB7-C985-4182-0DF6-1687FCF704E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3" name="Rectangle 1622">
                  <a:extLst>
                    <a:ext uri="{FF2B5EF4-FFF2-40B4-BE49-F238E27FC236}">
                      <a16:creationId xmlns:a16="http://schemas.microsoft.com/office/drawing/2014/main" id="{302F4316-7B66-C3CE-F085-443D77EE03C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4" name="Rectangle 1623">
                  <a:extLst>
                    <a:ext uri="{FF2B5EF4-FFF2-40B4-BE49-F238E27FC236}">
                      <a16:creationId xmlns:a16="http://schemas.microsoft.com/office/drawing/2014/main" id="{D5F0EC60-59B1-E65C-6158-B0911085812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4" name="Group 1613">
                <a:extLst>
                  <a:ext uri="{FF2B5EF4-FFF2-40B4-BE49-F238E27FC236}">
                    <a16:creationId xmlns:a16="http://schemas.microsoft.com/office/drawing/2014/main" id="{0D21BD45-9E8B-B2F7-F05F-14B18D987D42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615" name="Rectangle 1614">
                  <a:extLst>
                    <a:ext uri="{FF2B5EF4-FFF2-40B4-BE49-F238E27FC236}">
                      <a16:creationId xmlns:a16="http://schemas.microsoft.com/office/drawing/2014/main" id="{5DEF734C-857A-2278-515B-77B5827E877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6" name="Rectangle 1615">
                  <a:extLst>
                    <a:ext uri="{FF2B5EF4-FFF2-40B4-BE49-F238E27FC236}">
                      <a16:creationId xmlns:a16="http://schemas.microsoft.com/office/drawing/2014/main" id="{03F2F4D1-EC3C-931C-A8BB-D26BFB77366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7" name="Rectangle 1616">
                  <a:extLst>
                    <a:ext uri="{FF2B5EF4-FFF2-40B4-BE49-F238E27FC236}">
                      <a16:creationId xmlns:a16="http://schemas.microsoft.com/office/drawing/2014/main" id="{19DAF848-0DB7-3F2B-4DD1-59DDBAB162D3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8" name="Rectangle 1617">
                  <a:extLst>
                    <a:ext uri="{FF2B5EF4-FFF2-40B4-BE49-F238E27FC236}">
                      <a16:creationId xmlns:a16="http://schemas.microsoft.com/office/drawing/2014/main" id="{3D4A90B7-3B77-5605-CB54-41EC92F308BC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9" name="Rectangle 1618">
                  <a:extLst>
                    <a:ext uri="{FF2B5EF4-FFF2-40B4-BE49-F238E27FC236}">
                      <a16:creationId xmlns:a16="http://schemas.microsoft.com/office/drawing/2014/main" id="{32F1D64A-521D-3BC9-9349-BE468DFE4F7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17" name="Group 1416">
              <a:extLst>
                <a:ext uri="{FF2B5EF4-FFF2-40B4-BE49-F238E27FC236}">
                  <a16:creationId xmlns:a16="http://schemas.microsoft.com/office/drawing/2014/main" id="{8D02368D-68F6-C4F8-D1CC-785F64B11359}"/>
                </a:ext>
              </a:extLst>
            </p:cNvPr>
            <p:cNvGrpSpPr/>
            <p:nvPr/>
          </p:nvGrpSpPr>
          <p:grpSpPr>
            <a:xfrm>
              <a:off x="1143000" y="228600"/>
              <a:ext cx="914400" cy="914400"/>
              <a:chOff x="228600" y="228600"/>
              <a:chExt cx="914400" cy="914400"/>
            </a:xfrm>
          </p:grpSpPr>
          <p:sp>
            <p:nvSpPr>
              <p:cNvPr id="1578" name="Rectangle 1577">
                <a:extLst>
                  <a:ext uri="{FF2B5EF4-FFF2-40B4-BE49-F238E27FC236}">
                    <a16:creationId xmlns:a16="http://schemas.microsoft.com/office/drawing/2014/main" id="{6653464A-82C8-A006-D62E-B9E895294249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79" name="Group 1578">
                <a:extLst>
                  <a:ext uri="{FF2B5EF4-FFF2-40B4-BE49-F238E27FC236}">
                    <a16:creationId xmlns:a16="http://schemas.microsoft.com/office/drawing/2014/main" id="{3FBDCED7-67A2-335A-AE8E-52C876CDA854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604" name="Rectangle 1603">
                  <a:extLst>
                    <a:ext uri="{FF2B5EF4-FFF2-40B4-BE49-F238E27FC236}">
                      <a16:creationId xmlns:a16="http://schemas.microsoft.com/office/drawing/2014/main" id="{7A40E19C-67B2-8695-B91D-450D1DD0E6B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5" name="Rectangle 1604">
                  <a:extLst>
                    <a:ext uri="{FF2B5EF4-FFF2-40B4-BE49-F238E27FC236}">
                      <a16:creationId xmlns:a16="http://schemas.microsoft.com/office/drawing/2014/main" id="{9573DE57-B58D-A13D-25D1-B73669137F5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6" name="Rectangle 1605">
                  <a:extLst>
                    <a:ext uri="{FF2B5EF4-FFF2-40B4-BE49-F238E27FC236}">
                      <a16:creationId xmlns:a16="http://schemas.microsoft.com/office/drawing/2014/main" id="{BF3EF11F-9DE1-77FD-F861-49CE46AE52F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7" name="Rectangle 1606">
                  <a:extLst>
                    <a:ext uri="{FF2B5EF4-FFF2-40B4-BE49-F238E27FC236}">
                      <a16:creationId xmlns:a16="http://schemas.microsoft.com/office/drawing/2014/main" id="{18E54E63-CA00-E720-D58B-F5C5D97A973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8" name="Rectangle 1607">
                  <a:extLst>
                    <a:ext uri="{FF2B5EF4-FFF2-40B4-BE49-F238E27FC236}">
                      <a16:creationId xmlns:a16="http://schemas.microsoft.com/office/drawing/2014/main" id="{CFCF437F-6311-22CD-FDB8-FF0C62D0409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0" name="Group 1579">
                <a:extLst>
                  <a:ext uri="{FF2B5EF4-FFF2-40B4-BE49-F238E27FC236}">
                    <a16:creationId xmlns:a16="http://schemas.microsoft.com/office/drawing/2014/main" id="{2A9A1229-7708-0CD6-7608-1265E39266BD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599" name="Rectangle 1598">
                  <a:extLst>
                    <a:ext uri="{FF2B5EF4-FFF2-40B4-BE49-F238E27FC236}">
                      <a16:creationId xmlns:a16="http://schemas.microsoft.com/office/drawing/2014/main" id="{23C64DA0-AA66-42D6-3A6A-E015C2A01F6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0" name="Rectangle 1599">
                  <a:extLst>
                    <a:ext uri="{FF2B5EF4-FFF2-40B4-BE49-F238E27FC236}">
                      <a16:creationId xmlns:a16="http://schemas.microsoft.com/office/drawing/2014/main" id="{F53274A3-5668-4F3B-F685-E92F0B75431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1" name="Rectangle 1600">
                  <a:extLst>
                    <a:ext uri="{FF2B5EF4-FFF2-40B4-BE49-F238E27FC236}">
                      <a16:creationId xmlns:a16="http://schemas.microsoft.com/office/drawing/2014/main" id="{9E34E39C-C02F-4DAC-FD12-D0E75CC4542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2" name="Rectangle 1601">
                  <a:extLst>
                    <a:ext uri="{FF2B5EF4-FFF2-40B4-BE49-F238E27FC236}">
                      <a16:creationId xmlns:a16="http://schemas.microsoft.com/office/drawing/2014/main" id="{7416C8FA-8597-AAD4-2E1E-D1E708F58BA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3" name="Rectangle 1602">
                  <a:extLst>
                    <a:ext uri="{FF2B5EF4-FFF2-40B4-BE49-F238E27FC236}">
                      <a16:creationId xmlns:a16="http://schemas.microsoft.com/office/drawing/2014/main" id="{F29EE5F6-B09A-71C5-4120-9927E71E32C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1" name="Group 1580">
                <a:extLst>
                  <a:ext uri="{FF2B5EF4-FFF2-40B4-BE49-F238E27FC236}">
                    <a16:creationId xmlns:a16="http://schemas.microsoft.com/office/drawing/2014/main" id="{DC4D2FEB-9624-CB43-CE57-7EF381E1AEB0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594" name="Rectangle 1593">
                  <a:extLst>
                    <a:ext uri="{FF2B5EF4-FFF2-40B4-BE49-F238E27FC236}">
                      <a16:creationId xmlns:a16="http://schemas.microsoft.com/office/drawing/2014/main" id="{7BF8DAC9-4AF0-45EB-A047-1E01251CA131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5" name="Rectangle 1594">
                  <a:extLst>
                    <a:ext uri="{FF2B5EF4-FFF2-40B4-BE49-F238E27FC236}">
                      <a16:creationId xmlns:a16="http://schemas.microsoft.com/office/drawing/2014/main" id="{4A8A9079-C3CF-C678-F9DB-9A9515CE11C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6" name="Rectangle 1595">
                  <a:extLst>
                    <a:ext uri="{FF2B5EF4-FFF2-40B4-BE49-F238E27FC236}">
                      <a16:creationId xmlns:a16="http://schemas.microsoft.com/office/drawing/2014/main" id="{8E77DAF9-4936-4130-502E-0020AD153D1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7" name="Rectangle 1596">
                  <a:extLst>
                    <a:ext uri="{FF2B5EF4-FFF2-40B4-BE49-F238E27FC236}">
                      <a16:creationId xmlns:a16="http://schemas.microsoft.com/office/drawing/2014/main" id="{66A5FF8A-F684-975D-2086-601D8C6ABA4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8" name="Rectangle 1597">
                  <a:extLst>
                    <a:ext uri="{FF2B5EF4-FFF2-40B4-BE49-F238E27FC236}">
                      <a16:creationId xmlns:a16="http://schemas.microsoft.com/office/drawing/2014/main" id="{084F5300-D611-2C61-D48D-8B7052040AA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2" name="Group 1581">
                <a:extLst>
                  <a:ext uri="{FF2B5EF4-FFF2-40B4-BE49-F238E27FC236}">
                    <a16:creationId xmlns:a16="http://schemas.microsoft.com/office/drawing/2014/main" id="{27FED39C-629B-A2C7-7BFE-13C4D30845B2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589" name="Rectangle 1588">
                  <a:extLst>
                    <a:ext uri="{FF2B5EF4-FFF2-40B4-BE49-F238E27FC236}">
                      <a16:creationId xmlns:a16="http://schemas.microsoft.com/office/drawing/2014/main" id="{B3D2C52D-D1AF-9E8F-1394-1A9DFA5D8DB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0" name="Rectangle 1589">
                  <a:extLst>
                    <a:ext uri="{FF2B5EF4-FFF2-40B4-BE49-F238E27FC236}">
                      <a16:creationId xmlns:a16="http://schemas.microsoft.com/office/drawing/2014/main" id="{A19C1063-0823-1DAC-5D07-C41CF2676417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1" name="Rectangle 1590">
                  <a:extLst>
                    <a:ext uri="{FF2B5EF4-FFF2-40B4-BE49-F238E27FC236}">
                      <a16:creationId xmlns:a16="http://schemas.microsoft.com/office/drawing/2014/main" id="{E2FA86EC-587B-CD65-C510-4542FB4DB67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2" name="Rectangle 1591">
                  <a:extLst>
                    <a:ext uri="{FF2B5EF4-FFF2-40B4-BE49-F238E27FC236}">
                      <a16:creationId xmlns:a16="http://schemas.microsoft.com/office/drawing/2014/main" id="{A1A46542-0E1F-767E-5165-1C603B0F7D6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3" name="Rectangle 1592">
                  <a:extLst>
                    <a:ext uri="{FF2B5EF4-FFF2-40B4-BE49-F238E27FC236}">
                      <a16:creationId xmlns:a16="http://schemas.microsoft.com/office/drawing/2014/main" id="{28D9F1D0-29C2-2F6B-BD29-C3C5629EF2B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A52D9108-4783-D340-69AA-868D90940B73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584" name="Rectangle 1583">
                  <a:extLst>
                    <a:ext uri="{FF2B5EF4-FFF2-40B4-BE49-F238E27FC236}">
                      <a16:creationId xmlns:a16="http://schemas.microsoft.com/office/drawing/2014/main" id="{E11740B5-3035-A024-A50A-C774E3365B5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5" name="Rectangle 1584">
                  <a:extLst>
                    <a:ext uri="{FF2B5EF4-FFF2-40B4-BE49-F238E27FC236}">
                      <a16:creationId xmlns:a16="http://schemas.microsoft.com/office/drawing/2014/main" id="{4173FFA1-DBC5-FADB-F4D4-B2174086E5E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6" name="Rectangle 1585">
                  <a:extLst>
                    <a:ext uri="{FF2B5EF4-FFF2-40B4-BE49-F238E27FC236}">
                      <a16:creationId xmlns:a16="http://schemas.microsoft.com/office/drawing/2014/main" id="{5DC2BB44-0181-C9C6-DD97-2F94BD93B89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7" name="Rectangle 1586">
                  <a:extLst>
                    <a:ext uri="{FF2B5EF4-FFF2-40B4-BE49-F238E27FC236}">
                      <a16:creationId xmlns:a16="http://schemas.microsoft.com/office/drawing/2014/main" id="{72E5CC1C-2075-1BE6-B747-37EB7A14466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8" name="Rectangle 1587">
                  <a:extLst>
                    <a:ext uri="{FF2B5EF4-FFF2-40B4-BE49-F238E27FC236}">
                      <a16:creationId xmlns:a16="http://schemas.microsoft.com/office/drawing/2014/main" id="{0A8604A5-AA1A-E4CE-1168-676F8549A31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18" name="Group 1417">
              <a:extLst>
                <a:ext uri="{FF2B5EF4-FFF2-40B4-BE49-F238E27FC236}">
                  <a16:creationId xmlns:a16="http://schemas.microsoft.com/office/drawing/2014/main" id="{DE1B99C1-E61F-741D-F4F2-90544B6F562F}"/>
                </a:ext>
              </a:extLst>
            </p:cNvPr>
            <p:cNvGrpSpPr/>
            <p:nvPr/>
          </p:nvGrpSpPr>
          <p:grpSpPr>
            <a:xfrm>
              <a:off x="2057400" y="228600"/>
              <a:ext cx="914400" cy="914400"/>
              <a:chOff x="228600" y="228600"/>
              <a:chExt cx="914400" cy="914400"/>
            </a:xfrm>
          </p:grpSpPr>
          <p:sp>
            <p:nvSpPr>
              <p:cNvPr id="1547" name="Rectangle 1546">
                <a:extLst>
                  <a:ext uri="{FF2B5EF4-FFF2-40B4-BE49-F238E27FC236}">
                    <a16:creationId xmlns:a16="http://schemas.microsoft.com/office/drawing/2014/main" id="{4A558A44-17FF-3517-92EB-ED81450CED86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48" name="Group 1547">
                <a:extLst>
                  <a:ext uri="{FF2B5EF4-FFF2-40B4-BE49-F238E27FC236}">
                    <a16:creationId xmlns:a16="http://schemas.microsoft.com/office/drawing/2014/main" id="{CAE97578-FFEE-E9BB-2B76-FBA98D72E9F5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573" name="Rectangle 1572">
                  <a:extLst>
                    <a:ext uri="{FF2B5EF4-FFF2-40B4-BE49-F238E27FC236}">
                      <a16:creationId xmlns:a16="http://schemas.microsoft.com/office/drawing/2014/main" id="{8D4A5CBD-1E12-3D55-CAB9-6CA34F5B1DD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4" name="Rectangle 1573">
                  <a:extLst>
                    <a:ext uri="{FF2B5EF4-FFF2-40B4-BE49-F238E27FC236}">
                      <a16:creationId xmlns:a16="http://schemas.microsoft.com/office/drawing/2014/main" id="{0C6C0CF4-18F8-9009-7613-8C15578A8A1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5" name="Rectangle 1574">
                  <a:extLst>
                    <a:ext uri="{FF2B5EF4-FFF2-40B4-BE49-F238E27FC236}">
                      <a16:creationId xmlns:a16="http://schemas.microsoft.com/office/drawing/2014/main" id="{95E8F953-3780-5F86-CF3B-A8DCEDDBA3B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6" name="Rectangle 1575">
                  <a:extLst>
                    <a:ext uri="{FF2B5EF4-FFF2-40B4-BE49-F238E27FC236}">
                      <a16:creationId xmlns:a16="http://schemas.microsoft.com/office/drawing/2014/main" id="{D84DD890-0697-DE8C-D96F-65C59C49E65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7" name="Rectangle 1576">
                  <a:extLst>
                    <a:ext uri="{FF2B5EF4-FFF2-40B4-BE49-F238E27FC236}">
                      <a16:creationId xmlns:a16="http://schemas.microsoft.com/office/drawing/2014/main" id="{A6CDA9CB-3E41-42D7-608B-5ACDE0665BC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9" name="Group 1548">
                <a:extLst>
                  <a:ext uri="{FF2B5EF4-FFF2-40B4-BE49-F238E27FC236}">
                    <a16:creationId xmlns:a16="http://schemas.microsoft.com/office/drawing/2014/main" id="{F79558D0-0AA4-DED9-CCBE-C3D082C6A3D3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568" name="Rectangle 1567">
                  <a:extLst>
                    <a:ext uri="{FF2B5EF4-FFF2-40B4-BE49-F238E27FC236}">
                      <a16:creationId xmlns:a16="http://schemas.microsoft.com/office/drawing/2014/main" id="{8BFBC84B-665E-BBC1-2AFA-E9899751487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9" name="Rectangle 1568">
                  <a:extLst>
                    <a:ext uri="{FF2B5EF4-FFF2-40B4-BE49-F238E27FC236}">
                      <a16:creationId xmlns:a16="http://schemas.microsoft.com/office/drawing/2014/main" id="{3E6DF358-4D3C-C321-889C-C7278606A57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0" name="Rectangle 1569">
                  <a:extLst>
                    <a:ext uri="{FF2B5EF4-FFF2-40B4-BE49-F238E27FC236}">
                      <a16:creationId xmlns:a16="http://schemas.microsoft.com/office/drawing/2014/main" id="{5F5B27CD-F78E-440D-520F-9C34A5DCCB1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1" name="Rectangle 1570">
                  <a:extLst>
                    <a:ext uri="{FF2B5EF4-FFF2-40B4-BE49-F238E27FC236}">
                      <a16:creationId xmlns:a16="http://schemas.microsoft.com/office/drawing/2014/main" id="{4A2B2460-5A9A-28BE-883C-4FE29B6F87C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2" name="Rectangle 1571">
                  <a:extLst>
                    <a:ext uri="{FF2B5EF4-FFF2-40B4-BE49-F238E27FC236}">
                      <a16:creationId xmlns:a16="http://schemas.microsoft.com/office/drawing/2014/main" id="{73A768AE-6505-757A-84F6-41725189759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0" name="Group 1549">
                <a:extLst>
                  <a:ext uri="{FF2B5EF4-FFF2-40B4-BE49-F238E27FC236}">
                    <a16:creationId xmlns:a16="http://schemas.microsoft.com/office/drawing/2014/main" id="{A155AAF3-5F1A-48CB-0BD3-B0A085795D3B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563" name="Rectangle 1562">
                  <a:extLst>
                    <a:ext uri="{FF2B5EF4-FFF2-40B4-BE49-F238E27FC236}">
                      <a16:creationId xmlns:a16="http://schemas.microsoft.com/office/drawing/2014/main" id="{EA6CCB4C-9857-49A4-368D-65407D7B45F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4" name="Rectangle 1563">
                  <a:extLst>
                    <a:ext uri="{FF2B5EF4-FFF2-40B4-BE49-F238E27FC236}">
                      <a16:creationId xmlns:a16="http://schemas.microsoft.com/office/drawing/2014/main" id="{145182C7-17C0-E46E-90C2-FCEA34571A0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5" name="Rectangle 1564">
                  <a:extLst>
                    <a:ext uri="{FF2B5EF4-FFF2-40B4-BE49-F238E27FC236}">
                      <a16:creationId xmlns:a16="http://schemas.microsoft.com/office/drawing/2014/main" id="{D24BED9F-50F8-12E4-13D8-0B28EEE8745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6" name="Rectangle 1565">
                  <a:extLst>
                    <a:ext uri="{FF2B5EF4-FFF2-40B4-BE49-F238E27FC236}">
                      <a16:creationId xmlns:a16="http://schemas.microsoft.com/office/drawing/2014/main" id="{A6CC10B4-2820-A56F-3794-F7B834F8A9B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7" name="Rectangle 1566">
                  <a:extLst>
                    <a:ext uri="{FF2B5EF4-FFF2-40B4-BE49-F238E27FC236}">
                      <a16:creationId xmlns:a16="http://schemas.microsoft.com/office/drawing/2014/main" id="{F8A8D440-D027-7A8E-82AC-9B18194FF86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1" name="Group 1550">
                <a:extLst>
                  <a:ext uri="{FF2B5EF4-FFF2-40B4-BE49-F238E27FC236}">
                    <a16:creationId xmlns:a16="http://schemas.microsoft.com/office/drawing/2014/main" id="{7EB4C9A3-D940-86B3-69EA-ACD9005F2021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558" name="Rectangle 1557">
                  <a:extLst>
                    <a:ext uri="{FF2B5EF4-FFF2-40B4-BE49-F238E27FC236}">
                      <a16:creationId xmlns:a16="http://schemas.microsoft.com/office/drawing/2014/main" id="{22426922-9497-3830-B13B-2E08441517E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9" name="Rectangle 1558">
                  <a:extLst>
                    <a:ext uri="{FF2B5EF4-FFF2-40B4-BE49-F238E27FC236}">
                      <a16:creationId xmlns:a16="http://schemas.microsoft.com/office/drawing/2014/main" id="{6BB99FA0-C9A9-09E3-B8FD-6978BE6ABE8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0" name="Rectangle 1559">
                  <a:extLst>
                    <a:ext uri="{FF2B5EF4-FFF2-40B4-BE49-F238E27FC236}">
                      <a16:creationId xmlns:a16="http://schemas.microsoft.com/office/drawing/2014/main" id="{820872A2-71EC-72D3-DCE7-3DD9F407635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1" name="Rectangle 1560">
                  <a:extLst>
                    <a:ext uri="{FF2B5EF4-FFF2-40B4-BE49-F238E27FC236}">
                      <a16:creationId xmlns:a16="http://schemas.microsoft.com/office/drawing/2014/main" id="{62F66EED-3F92-71C0-CBC4-E6DADAE3D4A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2" name="Rectangle 1561">
                  <a:extLst>
                    <a:ext uri="{FF2B5EF4-FFF2-40B4-BE49-F238E27FC236}">
                      <a16:creationId xmlns:a16="http://schemas.microsoft.com/office/drawing/2014/main" id="{EFD7E101-4CE0-CB02-3207-E44B47D6575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2" name="Group 1551">
                <a:extLst>
                  <a:ext uri="{FF2B5EF4-FFF2-40B4-BE49-F238E27FC236}">
                    <a16:creationId xmlns:a16="http://schemas.microsoft.com/office/drawing/2014/main" id="{1A832227-76B6-F1CB-D64B-ED12DAA6EE6A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553" name="Rectangle 1552">
                  <a:extLst>
                    <a:ext uri="{FF2B5EF4-FFF2-40B4-BE49-F238E27FC236}">
                      <a16:creationId xmlns:a16="http://schemas.microsoft.com/office/drawing/2014/main" id="{2E878014-4B53-16A4-A6DA-2E7A5D6593C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4" name="Rectangle 1553">
                  <a:extLst>
                    <a:ext uri="{FF2B5EF4-FFF2-40B4-BE49-F238E27FC236}">
                      <a16:creationId xmlns:a16="http://schemas.microsoft.com/office/drawing/2014/main" id="{8A577E68-040F-F8D5-236E-01C08B7BCDC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5" name="Rectangle 1554">
                  <a:extLst>
                    <a:ext uri="{FF2B5EF4-FFF2-40B4-BE49-F238E27FC236}">
                      <a16:creationId xmlns:a16="http://schemas.microsoft.com/office/drawing/2014/main" id="{097CAA53-3EA1-D991-1086-5965A3E5254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6" name="Rectangle 1555">
                  <a:extLst>
                    <a:ext uri="{FF2B5EF4-FFF2-40B4-BE49-F238E27FC236}">
                      <a16:creationId xmlns:a16="http://schemas.microsoft.com/office/drawing/2014/main" id="{89EB0A99-4924-534B-D3E9-E70F7ED5A95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7" name="Rectangle 1556">
                  <a:extLst>
                    <a:ext uri="{FF2B5EF4-FFF2-40B4-BE49-F238E27FC236}">
                      <a16:creationId xmlns:a16="http://schemas.microsoft.com/office/drawing/2014/main" id="{3E16B09D-8781-18FB-E124-41FFF416AB6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19" name="Group 1418">
              <a:extLst>
                <a:ext uri="{FF2B5EF4-FFF2-40B4-BE49-F238E27FC236}">
                  <a16:creationId xmlns:a16="http://schemas.microsoft.com/office/drawing/2014/main" id="{F242E3CF-CA73-D90C-7AFD-A9AB73E71ACD}"/>
                </a:ext>
              </a:extLst>
            </p:cNvPr>
            <p:cNvGrpSpPr/>
            <p:nvPr/>
          </p:nvGrpSpPr>
          <p:grpSpPr>
            <a:xfrm>
              <a:off x="2971800" y="228600"/>
              <a:ext cx="914400" cy="914400"/>
              <a:chOff x="228600" y="228600"/>
              <a:chExt cx="914400" cy="914400"/>
            </a:xfrm>
          </p:grpSpPr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FCBB185C-F74D-E86F-FF2F-946B1449085F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17" name="Group 1516">
                <a:extLst>
                  <a:ext uri="{FF2B5EF4-FFF2-40B4-BE49-F238E27FC236}">
                    <a16:creationId xmlns:a16="http://schemas.microsoft.com/office/drawing/2014/main" id="{5A51AC4B-EFAF-3C49-4DBF-7DFD9800E805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542" name="Rectangle 1541">
                  <a:extLst>
                    <a:ext uri="{FF2B5EF4-FFF2-40B4-BE49-F238E27FC236}">
                      <a16:creationId xmlns:a16="http://schemas.microsoft.com/office/drawing/2014/main" id="{223FA4B4-430F-F13D-1710-09DC7DC0E3E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3" name="Rectangle 1542">
                  <a:extLst>
                    <a:ext uri="{FF2B5EF4-FFF2-40B4-BE49-F238E27FC236}">
                      <a16:creationId xmlns:a16="http://schemas.microsoft.com/office/drawing/2014/main" id="{5A83345F-8D4D-15DB-B223-6D668640FB5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4" name="Rectangle 1543">
                  <a:extLst>
                    <a:ext uri="{FF2B5EF4-FFF2-40B4-BE49-F238E27FC236}">
                      <a16:creationId xmlns:a16="http://schemas.microsoft.com/office/drawing/2014/main" id="{12C0BF91-5625-D3DD-2FBC-71D47933921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5" name="Rectangle 1544">
                  <a:extLst>
                    <a:ext uri="{FF2B5EF4-FFF2-40B4-BE49-F238E27FC236}">
                      <a16:creationId xmlns:a16="http://schemas.microsoft.com/office/drawing/2014/main" id="{8A6E760C-0367-2FD9-9F30-B8972999F6E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6" name="Rectangle 1545">
                  <a:extLst>
                    <a:ext uri="{FF2B5EF4-FFF2-40B4-BE49-F238E27FC236}">
                      <a16:creationId xmlns:a16="http://schemas.microsoft.com/office/drawing/2014/main" id="{5C0A6E55-3334-680C-D75F-BA6A424D236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8" name="Group 1517">
                <a:extLst>
                  <a:ext uri="{FF2B5EF4-FFF2-40B4-BE49-F238E27FC236}">
                    <a16:creationId xmlns:a16="http://schemas.microsoft.com/office/drawing/2014/main" id="{9E169726-A201-C438-F5A3-22DE4EECA38D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537" name="Rectangle 1536">
                  <a:extLst>
                    <a:ext uri="{FF2B5EF4-FFF2-40B4-BE49-F238E27FC236}">
                      <a16:creationId xmlns:a16="http://schemas.microsoft.com/office/drawing/2014/main" id="{87E9F38D-074A-8424-FD6F-ABF3A76A812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8" name="Rectangle 1537">
                  <a:extLst>
                    <a:ext uri="{FF2B5EF4-FFF2-40B4-BE49-F238E27FC236}">
                      <a16:creationId xmlns:a16="http://schemas.microsoft.com/office/drawing/2014/main" id="{A207D8EA-F18E-2EB6-B24E-25F84787583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9" name="Rectangle 1538">
                  <a:extLst>
                    <a:ext uri="{FF2B5EF4-FFF2-40B4-BE49-F238E27FC236}">
                      <a16:creationId xmlns:a16="http://schemas.microsoft.com/office/drawing/2014/main" id="{266CA621-6DFB-65BD-665E-92DF4C1F5D1E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0" name="Rectangle 1539">
                  <a:extLst>
                    <a:ext uri="{FF2B5EF4-FFF2-40B4-BE49-F238E27FC236}">
                      <a16:creationId xmlns:a16="http://schemas.microsoft.com/office/drawing/2014/main" id="{931FCCFF-47AE-00AA-6C82-F7F87E3E539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1" name="Rectangle 1540">
                  <a:extLst>
                    <a:ext uri="{FF2B5EF4-FFF2-40B4-BE49-F238E27FC236}">
                      <a16:creationId xmlns:a16="http://schemas.microsoft.com/office/drawing/2014/main" id="{1A9DBEA5-176E-6F39-9FF1-051E778CB2F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9" name="Group 1518">
                <a:extLst>
                  <a:ext uri="{FF2B5EF4-FFF2-40B4-BE49-F238E27FC236}">
                    <a16:creationId xmlns:a16="http://schemas.microsoft.com/office/drawing/2014/main" id="{CA61D439-4219-026D-CBCD-0EDDEDA337B9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532" name="Rectangle 1531">
                  <a:extLst>
                    <a:ext uri="{FF2B5EF4-FFF2-40B4-BE49-F238E27FC236}">
                      <a16:creationId xmlns:a16="http://schemas.microsoft.com/office/drawing/2014/main" id="{730A2DB1-D968-076D-2F17-F34DFBF64D0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3" name="Rectangle 1532">
                  <a:extLst>
                    <a:ext uri="{FF2B5EF4-FFF2-40B4-BE49-F238E27FC236}">
                      <a16:creationId xmlns:a16="http://schemas.microsoft.com/office/drawing/2014/main" id="{D1F93D04-AB7E-143A-2420-231EDECBEB0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4" name="Rectangle 1533">
                  <a:extLst>
                    <a:ext uri="{FF2B5EF4-FFF2-40B4-BE49-F238E27FC236}">
                      <a16:creationId xmlns:a16="http://schemas.microsoft.com/office/drawing/2014/main" id="{609784BF-BE00-6215-BEF6-694FD9A8644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5" name="Rectangle 1534">
                  <a:extLst>
                    <a:ext uri="{FF2B5EF4-FFF2-40B4-BE49-F238E27FC236}">
                      <a16:creationId xmlns:a16="http://schemas.microsoft.com/office/drawing/2014/main" id="{3A580ED6-7519-695F-8271-8D51AF4D868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6" name="Rectangle 1535">
                  <a:extLst>
                    <a:ext uri="{FF2B5EF4-FFF2-40B4-BE49-F238E27FC236}">
                      <a16:creationId xmlns:a16="http://schemas.microsoft.com/office/drawing/2014/main" id="{3233A358-8B8B-C60B-A61A-EA6087BA4E2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0" name="Group 1519">
                <a:extLst>
                  <a:ext uri="{FF2B5EF4-FFF2-40B4-BE49-F238E27FC236}">
                    <a16:creationId xmlns:a16="http://schemas.microsoft.com/office/drawing/2014/main" id="{63AF3BA7-E29A-814E-4E0E-5DE78A4567F2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527" name="Rectangle 1526">
                  <a:extLst>
                    <a:ext uri="{FF2B5EF4-FFF2-40B4-BE49-F238E27FC236}">
                      <a16:creationId xmlns:a16="http://schemas.microsoft.com/office/drawing/2014/main" id="{CF43B304-C3FB-5126-DF9C-356C10A1784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8" name="Rectangle 1527">
                  <a:extLst>
                    <a:ext uri="{FF2B5EF4-FFF2-40B4-BE49-F238E27FC236}">
                      <a16:creationId xmlns:a16="http://schemas.microsoft.com/office/drawing/2014/main" id="{2B51C76A-23B8-F53B-C0E7-8C948350251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9" name="Rectangle 1528">
                  <a:extLst>
                    <a:ext uri="{FF2B5EF4-FFF2-40B4-BE49-F238E27FC236}">
                      <a16:creationId xmlns:a16="http://schemas.microsoft.com/office/drawing/2014/main" id="{43D52150-1F68-CEE4-B75F-71D15321AE5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0" name="Rectangle 1529">
                  <a:extLst>
                    <a:ext uri="{FF2B5EF4-FFF2-40B4-BE49-F238E27FC236}">
                      <a16:creationId xmlns:a16="http://schemas.microsoft.com/office/drawing/2014/main" id="{F80A3E00-1E70-E21D-AE0E-99E94DE006D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1" name="Rectangle 1530">
                  <a:extLst>
                    <a:ext uri="{FF2B5EF4-FFF2-40B4-BE49-F238E27FC236}">
                      <a16:creationId xmlns:a16="http://schemas.microsoft.com/office/drawing/2014/main" id="{9B9CD6B5-297C-AD15-5F27-C460EC55EC7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520203B4-9D45-A6D4-151A-8CDB025C9A22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522" name="Rectangle 1521">
                  <a:extLst>
                    <a:ext uri="{FF2B5EF4-FFF2-40B4-BE49-F238E27FC236}">
                      <a16:creationId xmlns:a16="http://schemas.microsoft.com/office/drawing/2014/main" id="{80CAF3A0-8D17-516F-B4E4-ED3D47EAF36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3" name="Rectangle 1522">
                  <a:extLst>
                    <a:ext uri="{FF2B5EF4-FFF2-40B4-BE49-F238E27FC236}">
                      <a16:creationId xmlns:a16="http://schemas.microsoft.com/office/drawing/2014/main" id="{7C6B0EF4-D05F-7013-9757-3F89D1A9E5C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4" name="Rectangle 1523">
                  <a:extLst>
                    <a:ext uri="{FF2B5EF4-FFF2-40B4-BE49-F238E27FC236}">
                      <a16:creationId xmlns:a16="http://schemas.microsoft.com/office/drawing/2014/main" id="{E16C93B5-B815-83AC-93F9-3F1E4CE7137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5" name="Rectangle 1524">
                  <a:extLst>
                    <a:ext uri="{FF2B5EF4-FFF2-40B4-BE49-F238E27FC236}">
                      <a16:creationId xmlns:a16="http://schemas.microsoft.com/office/drawing/2014/main" id="{EE687E1D-1144-C209-15F5-B9E3AEF7B18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6" name="Rectangle 1525">
                  <a:extLst>
                    <a:ext uri="{FF2B5EF4-FFF2-40B4-BE49-F238E27FC236}">
                      <a16:creationId xmlns:a16="http://schemas.microsoft.com/office/drawing/2014/main" id="{E5EAD753-5AB2-A5C2-876B-04E9150A7EB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20" name="Group 1419">
              <a:extLst>
                <a:ext uri="{FF2B5EF4-FFF2-40B4-BE49-F238E27FC236}">
                  <a16:creationId xmlns:a16="http://schemas.microsoft.com/office/drawing/2014/main" id="{24E2C0BC-2C5D-999C-C051-8E3D6E4B8F28}"/>
                </a:ext>
              </a:extLst>
            </p:cNvPr>
            <p:cNvGrpSpPr/>
            <p:nvPr/>
          </p:nvGrpSpPr>
          <p:grpSpPr>
            <a:xfrm>
              <a:off x="3886200" y="228600"/>
              <a:ext cx="914400" cy="914400"/>
              <a:chOff x="228600" y="228600"/>
              <a:chExt cx="914400" cy="914400"/>
            </a:xfrm>
          </p:grpSpPr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BE2B282D-8181-0B3C-B87E-C5BCEC965BA1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86" name="Group 1485">
                <a:extLst>
                  <a:ext uri="{FF2B5EF4-FFF2-40B4-BE49-F238E27FC236}">
                    <a16:creationId xmlns:a16="http://schemas.microsoft.com/office/drawing/2014/main" id="{A860D746-656B-5A93-5EC9-3AB22D7151FB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511" name="Rectangle 1510">
                  <a:extLst>
                    <a:ext uri="{FF2B5EF4-FFF2-40B4-BE49-F238E27FC236}">
                      <a16:creationId xmlns:a16="http://schemas.microsoft.com/office/drawing/2014/main" id="{E6E4456F-436E-39FD-9C59-BEF534EDE24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2" name="Rectangle 1511">
                  <a:extLst>
                    <a:ext uri="{FF2B5EF4-FFF2-40B4-BE49-F238E27FC236}">
                      <a16:creationId xmlns:a16="http://schemas.microsoft.com/office/drawing/2014/main" id="{CE37AFBA-097B-2AF0-44C8-EE46EBA3C0A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3" name="Rectangle 1512">
                  <a:extLst>
                    <a:ext uri="{FF2B5EF4-FFF2-40B4-BE49-F238E27FC236}">
                      <a16:creationId xmlns:a16="http://schemas.microsoft.com/office/drawing/2014/main" id="{D7B35A41-5383-9908-87BE-08B8787771A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4" name="Rectangle 1513">
                  <a:extLst>
                    <a:ext uri="{FF2B5EF4-FFF2-40B4-BE49-F238E27FC236}">
                      <a16:creationId xmlns:a16="http://schemas.microsoft.com/office/drawing/2014/main" id="{C9585DA8-9E4A-29D0-4A74-73527FC7C64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5" name="Rectangle 1514">
                  <a:extLst>
                    <a:ext uri="{FF2B5EF4-FFF2-40B4-BE49-F238E27FC236}">
                      <a16:creationId xmlns:a16="http://schemas.microsoft.com/office/drawing/2014/main" id="{E1061D75-0856-E299-6F88-D39A1ADA2A4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7" name="Group 1486">
                <a:extLst>
                  <a:ext uri="{FF2B5EF4-FFF2-40B4-BE49-F238E27FC236}">
                    <a16:creationId xmlns:a16="http://schemas.microsoft.com/office/drawing/2014/main" id="{1A47D252-C683-2E2A-6101-785C97348CBF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506" name="Rectangle 1505">
                  <a:extLst>
                    <a:ext uri="{FF2B5EF4-FFF2-40B4-BE49-F238E27FC236}">
                      <a16:creationId xmlns:a16="http://schemas.microsoft.com/office/drawing/2014/main" id="{8C8118D7-39B9-1A43-C3AB-F4CBB6BB878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7" name="Rectangle 1506">
                  <a:extLst>
                    <a:ext uri="{FF2B5EF4-FFF2-40B4-BE49-F238E27FC236}">
                      <a16:creationId xmlns:a16="http://schemas.microsoft.com/office/drawing/2014/main" id="{15C727B4-EEE3-7680-9D64-4F0569D8EEF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8" name="Rectangle 1507">
                  <a:extLst>
                    <a:ext uri="{FF2B5EF4-FFF2-40B4-BE49-F238E27FC236}">
                      <a16:creationId xmlns:a16="http://schemas.microsoft.com/office/drawing/2014/main" id="{654122F0-438C-3AFF-BBAA-AA05F6547C6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9" name="Rectangle 1508">
                  <a:extLst>
                    <a:ext uri="{FF2B5EF4-FFF2-40B4-BE49-F238E27FC236}">
                      <a16:creationId xmlns:a16="http://schemas.microsoft.com/office/drawing/2014/main" id="{B9F0ACA4-E709-FE7E-966B-620863A0141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0" name="Rectangle 1509">
                  <a:extLst>
                    <a:ext uri="{FF2B5EF4-FFF2-40B4-BE49-F238E27FC236}">
                      <a16:creationId xmlns:a16="http://schemas.microsoft.com/office/drawing/2014/main" id="{91C312B7-8EF5-5DCB-AD97-C2B7A505C63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8" name="Group 1487">
                <a:extLst>
                  <a:ext uri="{FF2B5EF4-FFF2-40B4-BE49-F238E27FC236}">
                    <a16:creationId xmlns:a16="http://schemas.microsoft.com/office/drawing/2014/main" id="{F221EAA2-2371-AF2F-9DBD-E333D178889A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501" name="Rectangle 1500">
                  <a:extLst>
                    <a:ext uri="{FF2B5EF4-FFF2-40B4-BE49-F238E27FC236}">
                      <a16:creationId xmlns:a16="http://schemas.microsoft.com/office/drawing/2014/main" id="{8C59155B-E052-137C-F525-0C85F226C29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2" name="Rectangle 1501">
                  <a:extLst>
                    <a:ext uri="{FF2B5EF4-FFF2-40B4-BE49-F238E27FC236}">
                      <a16:creationId xmlns:a16="http://schemas.microsoft.com/office/drawing/2014/main" id="{D74062D4-0681-434C-7398-3043781EE43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3" name="Rectangle 1502">
                  <a:extLst>
                    <a:ext uri="{FF2B5EF4-FFF2-40B4-BE49-F238E27FC236}">
                      <a16:creationId xmlns:a16="http://schemas.microsoft.com/office/drawing/2014/main" id="{A0B58FF4-A94C-4E58-1880-1AF99EA3415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4" name="Rectangle 1503">
                  <a:extLst>
                    <a:ext uri="{FF2B5EF4-FFF2-40B4-BE49-F238E27FC236}">
                      <a16:creationId xmlns:a16="http://schemas.microsoft.com/office/drawing/2014/main" id="{1A0F634D-6BA8-BD3A-FA1E-73E5049AA43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5" name="Rectangle 1504">
                  <a:extLst>
                    <a:ext uri="{FF2B5EF4-FFF2-40B4-BE49-F238E27FC236}">
                      <a16:creationId xmlns:a16="http://schemas.microsoft.com/office/drawing/2014/main" id="{5CDE1627-5E38-47F1-C6ED-B37BA2DCC16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9" name="Group 1488">
                <a:extLst>
                  <a:ext uri="{FF2B5EF4-FFF2-40B4-BE49-F238E27FC236}">
                    <a16:creationId xmlns:a16="http://schemas.microsoft.com/office/drawing/2014/main" id="{2C896713-0030-A426-D529-CFC8FF3FF0F7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496" name="Rectangle 1495">
                  <a:extLst>
                    <a:ext uri="{FF2B5EF4-FFF2-40B4-BE49-F238E27FC236}">
                      <a16:creationId xmlns:a16="http://schemas.microsoft.com/office/drawing/2014/main" id="{419E7904-6BC3-8A6C-3487-F692E880609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7" name="Rectangle 1496">
                  <a:extLst>
                    <a:ext uri="{FF2B5EF4-FFF2-40B4-BE49-F238E27FC236}">
                      <a16:creationId xmlns:a16="http://schemas.microsoft.com/office/drawing/2014/main" id="{861B8A97-A508-8E0F-612F-A56204665B6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8" name="Rectangle 1497">
                  <a:extLst>
                    <a:ext uri="{FF2B5EF4-FFF2-40B4-BE49-F238E27FC236}">
                      <a16:creationId xmlns:a16="http://schemas.microsoft.com/office/drawing/2014/main" id="{B8D6973A-FD9F-7E90-6510-4AEA920A971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9" name="Rectangle 1498">
                  <a:extLst>
                    <a:ext uri="{FF2B5EF4-FFF2-40B4-BE49-F238E27FC236}">
                      <a16:creationId xmlns:a16="http://schemas.microsoft.com/office/drawing/2014/main" id="{B63AD26D-902C-8E5F-D953-1DA8CF50F5C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0" name="Rectangle 1499">
                  <a:extLst>
                    <a:ext uri="{FF2B5EF4-FFF2-40B4-BE49-F238E27FC236}">
                      <a16:creationId xmlns:a16="http://schemas.microsoft.com/office/drawing/2014/main" id="{E36DB6D1-D090-8687-DC1E-FF126243CA8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0" name="Group 1489">
                <a:extLst>
                  <a:ext uri="{FF2B5EF4-FFF2-40B4-BE49-F238E27FC236}">
                    <a16:creationId xmlns:a16="http://schemas.microsoft.com/office/drawing/2014/main" id="{FEFD4FB0-7580-E526-6B20-257067C2759F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491" name="Rectangle 1490">
                  <a:extLst>
                    <a:ext uri="{FF2B5EF4-FFF2-40B4-BE49-F238E27FC236}">
                      <a16:creationId xmlns:a16="http://schemas.microsoft.com/office/drawing/2014/main" id="{5B922C4D-AD97-17CD-F6C7-395A7F61941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2" name="Rectangle 1491">
                  <a:extLst>
                    <a:ext uri="{FF2B5EF4-FFF2-40B4-BE49-F238E27FC236}">
                      <a16:creationId xmlns:a16="http://schemas.microsoft.com/office/drawing/2014/main" id="{B830BAAB-7A5E-5E80-1E61-CA6B57AF1AD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3" name="Rectangle 1492">
                  <a:extLst>
                    <a:ext uri="{FF2B5EF4-FFF2-40B4-BE49-F238E27FC236}">
                      <a16:creationId xmlns:a16="http://schemas.microsoft.com/office/drawing/2014/main" id="{01C5123A-EF72-FA57-C182-333734EFBA43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4" name="Rectangle 1493">
                  <a:extLst>
                    <a:ext uri="{FF2B5EF4-FFF2-40B4-BE49-F238E27FC236}">
                      <a16:creationId xmlns:a16="http://schemas.microsoft.com/office/drawing/2014/main" id="{FCF1BB46-20A5-67C9-55BC-E9B5343BA6C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5" name="Rectangle 1494">
                  <a:extLst>
                    <a:ext uri="{FF2B5EF4-FFF2-40B4-BE49-F238E27FC236}">
                      <a16:creationId xmlns:a16="http://schemas.microsoft.com/office/drawing/2014/main" id="{63987D45-F276-ABE5-3C91-519B66D3935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21" name="Group 1420">
              <a:extLst>
                <a:ext uri="{FF2B5EF4-FFF2-40B4-BE49-F238E27FC236}">
                  <a16:creationId xmlns:a16="http://schemas.microsoft.com/office/drawing/2014/main" id="{7A151C1A-2ED8-F015-C87D-4FF12BF7FBDB}"/>
                </a:ext>
              </a:extLst>
            </p:cNvPr>
            <p:cNvGrpSpPr/>
            <p:nvPr/>
          </p:nvGrpSpPr>
          <p:grpSpPr>
            <a:xfrm>
              <a:off x="4800600" y="228600"/>
              <a:ext cx="914400" cy="914400"/>
              <a:chOff x="228600" y="228600"/>
              <a:chExt cx="914400" cy="914400"/>
            </a:xfrm>
          </p:grpSpPr>
          <p:sp>
            <p:nvSpPr>
              <p:cNvPr id="1454" name="Rectangle 1453">
                <a:extLst>
                  <a:ext uri="{FF2B5EF4-FFF2-40B4-BE49-F238E27FC236}">
                    <a16:creationId xmlns:a16="http://schemas.microsoft.com/office/drawing/2014/main" id="{4EAF16CB-CB22-0AFA-839F-C1381BAF2070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55" name="Group 1454">
                <a:extLst>
                  <a:ext uri="{FF2B5EF4-FFF2-40B4-BE49-F238E27FC236}">
                    <a16:creationId xmlns:a16="http://schemas.microsoft.com/office/drawing/2014/main" id="{A3802A07-A782-1A5E-D60B-5A111EF1CAFA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480" name="Rectangle 1479">
                  <a:extLst>
                    <a:ext uri="{FF2B5EF4-FFF2-40B4-BE49-F238E27FC236}">
                      <a16:creationId xmlns:a16="http://schemas.microsoft.com/office/drawing/2014/main" id="{D9A901DB-70B2-16A4-3ADA-E3C7CD21FD7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1" name="Rectangle 1480">
                  <a:extLst>
                    <a:ext uri="{FF2B5EF4-FFF2-40B4-BE49-F238E27FC236}">
                      <a16:creationId xmlns:a16="http://schemas.microsoft.com/office/drawing/2014/main" id="{82E2EA55-C65A-96D3-C51F-7FB9F8847A3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2" name="Rectangle 1481">
                  <a:extLst>
                    <a:ext uri="{FF2B5EF4-FFF2-40B4-BE49-F238E27FC236}">
                      <a16:creationId xmlns:a16="http://schemas.microsoft.com/office/drawing/2014/main" id="{E04EA06E-C1EB-E1EE-6572-69545291A79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3" name="Rectangle 1482">
                  <a:extLst>
                    <a:ext uri="{FF2B5EF4-FFF2-40B4-BE49-F238E27FC236}">
                      <a16:creationId xmlns:a16="http://schemas.microsoft.com/office/drawing/2014/main" id="{D00A2860-056E-3A64-55F7-E39A1164653C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4" name="Rectangle 1483">
                  <a:extLst>
                    <a:ext uri="{FF2B5EF4-FFF2-40B4-BE49-F238E27FC236}">
                      <a16:creationId xmlns:a16="http://schemas.microsoft.com/office/drawing/2014/main" id="{A082775B-9364-8A87-1F67-4AADD1DBF19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6" name="Group 1455">
                <a:extLst>
                  <a:ext uri="{FF2B5EF4-FFF2-40B4-BE49-F238E27FC236}">
                    <a16:creationId xmlns:a16="http://schemas.microsoft.com/office/drawing/2014/main" id="{B8AADC2E-6E6B-7CE9-D893-1E8BAC95D7B1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475" name="Rectangle 1474">
                  <a:extLst>
                    <a:ext uri="{FF2B5EF4-FFF2-40B4-BE49-F238E27FC236}">
                      <a16:creationId xmlns:a16="http://schemas.microsoft.com/office/drawing/2014/main" id="{E09EAFEA-E5F1-99D5-172B-3AB0494F1D9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6" name="Rectangle 1475">
                  <a:extLst>
                    <a:ext uri="{FF2B5EF4-FFF2-40B4-BE49-F238E27FC236}">
                      <a16:creationId xmlns:a16="http://schemas.microsoft.com/office/drawing/2014/main" id="{4A2D318C-1852-F583-CC3E-E3040FF702C5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7" name="Rectangle 1476">
                  <a:extLst>
                    <a:ext uri="{FF2B5EF4-FFF2-40B4-BE49-F238E27FC236}">
                      <a16:creationId xmlns:a16="http://schemas.microsoft.com/office/drawing/2014/main" id="{59F3ABF2-6E5E-1D9F-FC06-1D4F0524A73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8" name="Rectangle 1477">
                  <a:extLst>
                    <a:ext uri="{FF2B5EF4-FFF2-40B4-BE49-F238E27FC236}">
                      <a16:creationId xmlns:a16="http://schemas.microsoft.com/office/drawing/2014/main" id="{514F0625-93B1-6E14-A75D-C76D5FACDA7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9" name="Rectangle 1478">
                  <a:extLst>
                    <a:ext uri="{FF2B5EF4-FFF2-40B4-BE49-F238E27FC236}">
                      <a16:creationId xmlns:a16="http://schemas.microsoft.com/office/drawing/2014/main" id="{32B66428-62D0-53CF-3093-E7C66FAF8AF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7" name="Group 1456">
                <a:extLst>
                  <a:ext uri="{FF2B5EF4-FFF2-40B4-BE49-F238E27FC236}">
                    <a16:creationId xmlns:a16="http://schemas.microsoft.com/office/drawing/2014/main" id="{87BA651D-6A32-608C-8AD4-6173607CA8CB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470" name="Rectangle 1469">
                  <a:extLst>
                    <a:ext uri="{FF2B5EF4-FFF2-40B4-BE49-F238E27FC236}">
                      <a16:creationId xmlns:a16="http://schemas.microsoft.com/office/drawing/2014/main" id="{68C7BF21-87E4-8852-50F3-BEA7822212D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1" name="Rectangle 1470">
                  <a:extLst>
                    <a:ext uri="{FF2B5EF4-FFF2-40B4-BE49-F238E27FC236}">
                      <a16:creationId xmlns:a16="http://schemas.microsoft.com/office/drawing/2014/main" id="{0C1267E1-B51C-B484-392B-01A652006C9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2" name="Rectangle 1471">
                  <a:extLst>
                    <a:ext uri="{FF2B5EF4-FFF2-40B4-BE49-F238E27FC236}">
                      <a16:creationId xmlns:a16="http://schemas.microsoft.com/office/drawing/2014/main" id="{B761AF95-17B7-94F9-4BD4-F56C00A0B25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3" name="Rectangle 1472">
                  <a:extLst>
                    <a:ext uri="{FF2B5EF4-FFF2-40B4-BE49-F238E27FC236}">
                      <a16:creationId xmlns:a16="http://schemas.microsoft.com/office/drawing/2014/main" id="{28042E84-786B-947D-646B-DCEBAA89B71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4" name="Rectangle 1473">
                  <a:extLst>
                    <a:ext uri="{FF2B5EF4-FFF2-40B4-BE49-F238E27FC236}">
                      <a16:creationId xmlns:a16="http://schemas.microsoft.com/office/drawing/2014/main" id="{37D9CE99-FF72-8FB6-BDF5-A3C98732D43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8" name="Group 1457">
                <a:extLst>
                  <a:ext uri="{FF2B5EF4-FFF2-40B4-BE49-F238E27FC236}">
                    <a16:creationId xmlns:a16="http://schemas.microsoft.com/office/drawing/2014/main" id="{B72D5362-27C2-85DD-524C-F567B6E030BE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465" name="Rectangle 1464">
                  <a:extLst>
                    <a:ext uri="{FF2B5EF4-FFF2-40B4-BE49-F238E27FC236}">
                      <a16:creationId xmlns:a16="http://schemas.microsoft.com/office/drawing/2014/main" id="{9FB90BA6-5040-A4D2-CCC6-7E584E04CD8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6" name="Rectangle 1465">
                  <a:extLst>
                    <a:ext uri="{FF2B5EF4-FFF2-40B4-BE49-F238E27FC236}">
                      <a16:creationId xmlns:a16="http://schemas.microsoft.com/office/drawing/2014/main" id="{D57C87A0-DEA9-6104-8546-693D1C300EF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7" name="Rectangle 1466">
                  <a:extLst>
                    <a:ext uri="{FF2B5EF4-FFF2-40B4-BE49-F238E27FC236}">
                      <a16:creationId xmlns:a16="http://schemas.microsoft.com/office/drawing/2014/main" id="{33A4222F-D630-780C-8C40-967E9CD07FB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8" name="Rectangle 1467">
                  <a:extLst>
                    <a:ext uri="{FF2B5EF4-FFF2-40B4-BE49-F238E27FC236}">
                      <a16:creationId xmlns:a16="http://schemas.microsoft.com/office/drawing/2014/main" id="{A908B55B-7D5B-0F97-8CA9-BF4E2210A4AC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9" name="Rectangle 1468">
                  <a:extLst>
                    <a:ext uri="{FF2B5EF4-FFF2-40B4-BE49-F238E27FC236}">
                      <a16:creationId xmlns:a16="http://schemas.microsoft.com/office/drawing/2014/main" id="{A1EACDB2-53B3-1CA5-BBAC-A44D6F3B8B7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9" name="Group 1458">
                <a:extLst>
                  <a:ext uri="{FF2B5EF4-FFF2-40B4-BE49-F238E27FC236}">
                    <a16:creationId xmlns:a16="http://schemas.microsoft.com/office/drawing/2014/main" id="{FC48890B-C7C6-9E26-B3B1-7D89B620ECD4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460" name="Rectangle 1459">
                  <a:extLst>
                    <a:ext uri="{FF2B5EF4-FFF2-40B4-BE49-F238E27FC236}">
                      <a16:creationId xmlns:a16="http://schemas.microsoft.com/office/drawing/2014/main" id="{1D570DFC-A50A-81F6-38FF-9E89157C410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1" name="Rectangle 1460">
                  <a:extLst>
                    <a:ext uri="{FF2B5EF4-FFF2-40B4-BE49-F238E27FC236}">
                      <a16:creationId xmlns:a16="http://schemas.microsoft.com/office/drawing/2014/main" id="{C331F054-EBE3-E1B3-8E9E-C4CE6B743F8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2" name="Rectangle 1461">
                  <a:extLst>
                    <a:ext uri="{FF2B5EF4-FFF2-40B4-BE49-F238E27FC236}">
                      <a16:creationId xmlns:a16="http://schemas.microsoft.com/office/drawing/2014/main" id="{82C9E716-4F6E-4926-FB12-22E5FD370870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3" name="Rectangle 1462">
                  <a:extLst>
                    <a:ext uri="{FF2B5EF4-FFF2-40B4-BE49-F238E27FC236}">
                      <a16:creationId xmlns:a16="http://schemas.microsoft.com/office/drawing/2014/main" id="{FD361782-3001-5678-1E2E-E8AF5C92BC5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4" name="Rectangle 1463">
                  <a:extLst>
                    <a:ext uri="{FF2B5EF4-FFF2-40B4-BE49-F238E27FC236}">
                      <a16:creationId xmlns:a16="http://schemas.microsoft.com/office/drawing/2014/main" id="{D33E795F-B9A5-7799-7D07-E645E1961C3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22" name="Group 1421">
              <a:extLst>
                <a:ext uri="{FF2B5EF4-FFF2-40B4-BE49-F238E27FC236}">
                  <a16:creationId xmlns:a16="http://schemas.microsoft.com/office/drawing/2014/main" id="{FAE7F20C-4AA7-5C38-4138-C9AC3F85253E}"/>
                </a:ext>
              </a:extLst>
            </p:cNvPr>
            <p:cNvGrpSpPr/>
            <p:nvPr/>
          </p:nvGrpSpPr>
          <p:grpSpPr>
            <a:xfrm>
              <a:off x="5715000" y="228600"/>
              <a:ext cx="914400" cy="914400"/>
              <a:chOff x="228600" y="228600"/>
              <a:chExt cx="914400" cy="914400"/>
            </a:xfrm>
          </p:grpSpPr>
          <p:sp>
            <p:nvSpPr>
              <p:cNvPr id="1423" name="Rectangle 1422">
                <a:extLst>
                  <a:ext uri="{FF2B5EF4-FFF2-40B4-BE49-F238E27FC236}">
                    <a16:creationId xmlns:a16="http://schemas.microsoft.com/office/drawing/2014/main" id="{74C115E2-2A1E-3040-23B5-5A9B3232EA5D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4" name="Group 1423">
                <a:extLst>
                  <a:ext uri="{FF2B5EF4-FFF2-40B4-BE49-F238E27FC236}">
                    <a16:creationId xmlns:a16="http://schemas.microsoft.com/office/drawing/2014/main" id="{8B75506B-D5C3-C93A-5A76-8F657BDF432C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449" name="Rectangle 1448">
                  <a:extLst>
                    <a:ext uri="{FF2B5EF4-FFF2-40B4-BE49-F238E27FC236}">
                      <a16:creationId xmlns:a16="http://schemas.microsoft.com/office/drawing/2014/main" id="{786DA551-7FF9-E353-A3D6-F42F385FB21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0" name="Rectangle 1449">
                  <a:extLst>
                    <a:ext uri="{FF2B5EF4-FFF2-40B4-BE49-F238E27FC236}">
                      <a16:creationId xmlns:a16="http://schemas.microsoft.com/office/drawing/2014/main" id="{7BEB3C00-1373-C82E-41A7-E8DB758809A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1" name="Rectangle 1450">
                  <a:extLst>
                    <a:ext uri="{FF2B5EF4-FFF2-40B4-BE49-F238E27FC236}">
                      <a16:creationId xmlns:a16="http://schemas.microsoft.com/office/drawing/2014/main" id="{94D9EAFC-9EB6-C8DC-5F63-6D9F99C8454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2" name="Rectangle 1451">
                  <a:extLst>
                    <a:ext uri="{FF2B5EF4-FFF2-40B4-BE49-F238E27FC236}">
                      <a16:creationId xmlns:a16="http://schemas.microsoft.com/office/drawing/2014/main" id="{BECBCBB3-73E4-3AE5-F03A-A2ABF01F0DB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3" name="Rectangle 1452">
                  <a:extLst>
                    <a:ext uri="{FF2B5EF4-FFF2-40B4-BE49-F238E27FC236}">
                      <a16:creationId xmlns:a16="http://schemas.microsoft.com/office/drawing/2014/main" id="{16541980-476A-CAF8-B365-FE6EC8847D5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5" name="Group 1424">
                <a:extLst>
                  <a:ext uri="{FF2B5EF4-FFF2-40B4-BE49-F238E27FC236}">
                    <a16:creationId xmlns:a16="http://schemas.microsoft.com/office/drawing/2014/main" id="{8296CA24-0B95-13DB-1126-0542F2B3535E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444" name="Rectangle 1443">
                  <a:extLst>
                    <a:ext uri="{FF2B5EF4-FFF2-40B4-BE49-F238E27FC236}">
                      <a16:creationId xmlns:a16="http://schemas.microsoft.com/office/drawing/2014/main" id="{D5435318-D888-94F8-D4FD-471640C4389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5" name="Rectangle 1444">
                  <a:extLst>
                    <a:ext uri="{FF2B5EF4-FFF2-40B4-BE49-F238E27FC236}">
                      <a16:creationId xmlns:a16="http://schemas.microsoft.com/office/drawing/2014/main" id="{950CEA5D-8821-0CB0-7835-FCB8B48444D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6" name="Rectangle 1445">
                  <a:extLst>
                    <a:ext uri="{FF2B5EF4-FFF2-40B4-BE49-F238E27FC236}">
                      <a16:creationId xmlns:a16="http://schemas.microsoft.com/office/drawing/2014/main" id="{DF374A76-776F-0378-9FFA-4EF9927340F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7" name="Rectangle 1446">
                  <a:extLst>
                    <a:ext uri="{FF2B5EF4-FFF2-40B4-BE49-F238E27FC236}">
                      <a16:creationId xmlns:a16="http://schemas.microsoft.com/office/drawing/2014/main" id="{4050B9F9-E0BA-C055-355D-7FBF9ACDE2D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8" name="Rectangle 1447">
                  <a:extLst>
                    <a:ext uri="{FF2B5EF4-FFF2-40B4-BE49-F238E27FC236}">
                      <a16:creationId xmlns:a16="http://schemas.microsoft.com/office/drawing/2014/main" id="{ACEA3597-307E-A64E-956D-763245C809A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6" name="Group 1425">
                <a:extLst>
                  <a:ext uri="{FF2B5EF4-FFF2-40B4-BE49-F238E27FC236}">
                    <a16:creationId xmlns:a16="http://schemas.microsoft.com/office/drawing/2014/main" id="{3EE862D6-205B-3DFB-B27E-621B42146A23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439" name="Rectangle 1438">
                  <a:extLst>
                    <a:ext uri="{FF2B5EF4-FFF2-40B4-BE49-F238E27FC236}">
                      <a16:creationId xmlns:a16="http://schemas.microsoft.com/office/drawing/2014/main" id="{8BEB1CE9-097F-AA9E-AFB3-BA691C53614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0" name="Rectangle 1439">
                  <a:extLst>
                    <a:ext uri="{FF2B5EF4-FFF2-40B4-BE49-F238E27FC236}">
                      <a16:creationId xmlns:a16="http://schemas.microsoft.com/office/drawing/2014/main" id="{4E1DE2EF-5F2B-66C1-58AD-0D01BA16EEB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1" name="Rectangle 1440">
                  <a:extLst>
                    <a:ext uri="{FF2B5EF4-FFF2-40B4-BE49-F238E27FC236}">
                      <a16:creationId xmlns:a16="http://schemas.microsoft.com/office/drawing/2014/main" id="{227EE56B-D5EC-E277-64C3-DFCF6DECD10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2" name="Rectangle 1441">
                  <a:extLst>
                    <a:ext uri="{FF2B5EF4-FFF2-40B4-BE49-F238E27FC236}">
                      <a16:creationId xmlns:a16="http://schemas.microsoft.com/office/drawing/2014/main" id="{2EB8B9E7-B8D2-CC70-8771-B7EB4139EDA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3" name="Rectangle 1442">
                  <a:extLst>
                    <a:ext uri="{FF2B5EF4-FFF2-40B4-BE49-F238E27FC236}">
                      <a16:creationId xmlns:a16="http://schemas.microsoft.com/office/drawing/2014/main" id="{8F8C28A5-0930-67DB-6342-7F9B3E7EB0C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7" name="Group 1426">
                <a:extLst>
                  <a:ext uri="{FF2B5EF4-FFF2-40B4-BE49-F238E27FC236}">
                    <a16:creationId xmlns:a16="http://schemas.microsoft.com/office/drawing/2014/main" id="{A647A2AE-4AF7-045C-3CC5-202CAE2C8EDB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434" name="Rectangle 1433">
                  <a:extLst>
                    <a:ext uri="{FF2B5EF4-FFF2-40B4-BE49-F238E27FC236}">
                      <a16:creationId xmlns:a16="http://schemas.microsoft.com/office/drawing/2014/main" id="{CC7776CF-EF0C-49B0-4226-0A1A157B9225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5" name="Rectangle 1434">
                  <a:extLst>
                    <a:ext uri="{FF2B5EF4-FFF2-40B4-BE49-F238E27FC236}">
                      <a16:creationId xmlns:a16="http://schemas.microsoft.com/office/drawing/2014/main" id="{DD7CF44E-9D3A-C0D8-9ED4-59A6F7CDEBB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6" name="Rectangle 1435">
                  <a:extLst>
                    <a:ext uri="{FF2B5EF4-FFF2-40B4-BE49-F238E27FC236}">
                      <a16:creationId xmlns:a16="http://schemas.microsoft.com/office/drawing/2014/main" id="{39BC24A7-CC32-2A14-F4A7-9F7397FD648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7" name="Rectangle 1436">
                  <a:extLst>
                    <a:ext uri="{FF2B5EF4-FFF2-40B4-BE49-F238E27FC236}">
                      <a16:creationId xmlns:a16="http://schemas.microsoft.com/office/drawing/2014/main" id="{0A455B8C-A354-BBB8-0DCD-0C42E73C683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8" name="Rectangle 1437">
                  <a:extLst>
                    <a:ext uri="{FF2B5EF4-FFF2-40B4-BE49-F238E27FC236}">
                      <a16:creationId xmlns:a16="http://schemas.microsoft.com/office/drawing/2014/main" id="{147D120D-265D-9E6C-BED6-2F85B15DB94C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8" name="Group 1427">
                <a:extLst>
                  <a:ext uri="{FF2B5EF4-FFF2-40B4-BE49-F238E27FC236}">
                    <a16:creationId xmlns:a16="http://schemas.microsoft.com/office/drawing/2014/main" id="{EE36F4EE-4CB1-2878-9BEA-C08EAC2F6C98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429" name="Rectangle 1428">
                  <a:extLst>
                    <a:ext uri="{FF2B5EF4-FFF2-40B4-BE49-F238E27FC236}">
                      <a16:creationId xmlns:a16="http://schemas.microsoft.com/office/drawing/2014/main" id="{628067D8-D15B-B591-2B38-7B5F8126B43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0" name="Rectangle 1429">
                  <a:extLst>
                    <a:ext uri="{FF2B5EF4-FFF2-40B4-BE49-F238E27FC236}">
                      <a16:creationId xmlns:a16="http://schemas.microsoft.com/office/drawing/2014/main" id="{37ACCCC6-FF62-BCDE-8628-BAAF86978C5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1" name="Rectangle 1430">
                  <a:extLst>
                    <a:ext uri="{FF2B5EF4-FFF2-40B4-BE49-F238E27FC236}">
                      <a16:creationId xmlns:a16="http://schemas.microsoft.com/office/drawing/2014/main" id="{7F6D0056-238E-0FDF-5959-82A2BCD06F4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2" name="Rectangle 1431">
                  <a:extLst>
                    <a:ext uri="{FF2B5EF4-FFF2-40B4-BE49-F238E27FC236}">
                      <a16:creationId xmlns:a16="http://schemas.microsoft.com/office/drawing/2014/main" id="{8A24FE2D-0F02-BFB5-25EA-6D5FD7C11B5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3" name="Rectangle 1432">
                  <a:extLst>
                    <a:ext uri="{FF2B5EF4-FFF2-40B4-BE49-F238E27FC236}">
                      <a16:creationId xmlns:a16="http://schemas.microsoft.com/office/drawing/2014/main" id="{E9A248E7-EA25-07A7-4070-AB140268E5F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40" name="Group 1639">
            <a:extLst>
              <a:ext uri="{FF2B5EF4-FFF2-40B4-BE49-F238E27FC236}">
                <a16:creationId xmlns:a16="http://schemas.microsoft.com/office/drawing/2014/main" id="{5623BE88-D713-0F96-66C0-790D7AABD6FD}"/>
              </a:ext>
            </a:extLst>
          </p:cNvPr>
          <p:cNvGrpSpPr/>
          <p:nvPr/>
        </p:nvGrpSpPr>
        <p:grpSpPr>
          <a:xfrm>
            <a:off x="457200" y="6416040"/>
            <a:ext cx="6400800" cy="955040"/>
            <a:chOff x="228600" y="228600"/>
            <a:chExt cx="6400800" cy="914400"/>
          </a:xfrm>
        </p:grpSpPr>
        <p:grpSp>
          <p:nvGrpSpPr>
            <p:cNvPr id="1641" name="Group 1640">
              <a:extLst>
                <a:ext uri="{FF2B5EF4-FFF2-40B4-BE49-F238E27FC236}">
                  <a16:creationId xmlns:a16="http://schemas.microsoft.com/office/drawing/2014/main" id="{24222EAD-B416-DD66-428F-EC76F8EA5F51}"/>
                </a:ext>
              </a:extLst>
            </p:cNvPr>
            <p:cNvGrpSpPr/>
            <p:nvPr/>
          </p:nvGrpSpPr>
          <p:grpSpPr>
            <a:xfrm>
              <a:off x="228600" y="228600"/>
              <a:ext cx="914400" cy="914400"/>
              <a:chOff x="228600" y="228600"/>
              <a:chExt cx="914400" cy="914400"/>
            </a:xfrm>
          </p:grpSpPr>
          <p:sp>
            <p:nvSpPr>
              <p:cNvPr id="1834" name="Rectangle 1833">
                <a:extLst>
                  <a:ext uri="{FF2B5EF4-FFF2-40B4-BE49-F238E27FC236}">
                    <a16:creationId xmlns:a16="http://schemas.microsoft.com/office/drawing/2014/main" id="{59F826E5-D420-29F1-AFC7-ACF85B1498F5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5" name="Group 1834">
                <a:extLst>
                  <a:ext uri="{FF2B5EF4-FFF2-40B4-BE49-F238E27FC236}">
                    <a16:creationId xmlns:a16="http://schemas.microsoft.com/office/drawing/2014/main" id="{FA622D18-6DD9-95D6-1138-2FF4212C3950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860" name="Rectangle 1859">
                  <a:extLst>
                    <a:ext uri="{FF2B5EF4-FFF2-40B4-BE49-F238E27FC236}">
                      <a16:creationId xmlns:a16="http://schemas.microsoft.com/office/drawing/2014/main" id="{276FEF3C-72C8-F971-9A79-0EAE93C46D17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1" name="Rectangle 1860">
                  <a:extLst>
                    <a:ext uri="{FF2B5EF4-FFF2-40B4-BE49-F238E27FC236}">
                      <a16:creationId xmlns:a16="http://schemas.microsoft.com/office/drawing/2014/main" id="{815BF1F2-5D9F-5D06-AC1F-C7E322EA418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2" name="Rectangle 1861">
                  <a:extLst>
                    <a:ext uri="{FF2B5EF4-FFF2-40B4-BE49-F238E27FC236}">
                      <a16:creationId xmlns:a16="http://schemas.microsoft.com/office/drawing/2014/main" id="{A15B8EE0-2393-5A17-1939-0DA92946E08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3" name="Rectangle 1862">
                  <a:extLst>
                    <a:ext uri="{FF2B5EF4-FFF2-40B4-BE49-F238E27FC236}">
                      <a16:creationId xmlns:a16="http://schemas.microsoft.com/office/drawing/2014/main" id="{9DED486A-24B5-F27A-2DBC-BCA0AB5C598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4" name="Rectangle 1863">
                  <a:extLst>
                    <a:ext uri="{FF2B5EF4-FFF2-40B4-BE49-F238E27FC236}">
                      <a16:creationId xmlns:a16="http://schemas.microsoft.com/office/drawing/2014/main" id="{557DA775-9491-9B4F-305C-37A085987CA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6" name="Group 1835">
                <a:extLst>
                  <a:ext uri="{FF2B5EF4-FFF2-40B4-BE49-F238E27FC236}">
                    <a16:creationId xmlns:a16="http://schemas.microsoft.com/office/drawing/2014/main" id="{3AF13A19-8F39-BE49-6330-08E06D288CA6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855" name="Rectangle 1854">
                  <a:extLst>
                    <a:ext uri="{FF2B5EF4-FFF2-40B4-BE49-F238E27FC236}">
                      <a16:creationId xmlns:a16="http://schemas.microsoft.com/office/drawing/2014/main" id="{8C3B5979-24B7-C2DC-7A06-1D5600E5EC1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6" name="Rectangle 1855">
                  <a:extLst>
                    <a:ext uri="{FF2B5EF4-FFF2-40B4-BE49-F238E27FC236}">
                      <a16:creationId xmlns:a16="http://schemas.microsoft.com/office/drawing/2014/main" id="{BF6FE757-CF06-9C1D-26FA-1C6BEF264B5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7" name="Rectangle 1856">
                  <a:extLst>
                    <a:ext uri="{FF2B5EF4-FFF2-40B4-BE49-F238E27FC236}">
                      <a16:creationId xmlns:a16="http://schemas.microsoft.com/office/drawing/2014/main" id="{1493096A-C7CB-6A0E-53B5-68BE1A91D10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8" name="Rectangle 1857">
                  <a:extLst>
                    <a:ext uri="{FF2B5EF4-FFF2-40B4-BE49-F238E27FC236}">
                      <a16:creationId xmlns:a16="http://schemas.microsoft.com/office/drawing/2014/main" id="{313A848F-7AEC-24AE-2403-22D131FAD7D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9" name="Rectangle 1858">
                  <a:extLst>
                    <a:ext uri="{FF2B5EF4-FFF2-40B4-BE49-F238E27FC236}">
                      <a16:creationId xmlns:a16="http://schemas.microsoft.com/office/drawing/2014/main" id="{C6AABFC1-83E6-71B4-9E34-1AD405A85C08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7" name="Group 1836">
                <a:extLst>
                  <a:ext uri="{FF2B5EF4-FFF2-40B4-BE49-F238E27FC236}">
                    <a16:creationId xmlns:a16="http://schemas.microsoft.com/office/drawing/2014/main" id="{1C5EBB0C-9C49-2E15-03B1-204B14C4C014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850" name="Rectangle 1849">
                  <a:extLst>
                    <a:ext uri="{FF2B5EF4-FFF2-40B4-BE49-F238E27FC236}">
                      <a16:creationId xmlns:a16="http://schemas.microsoft.com/office/drawing/2014/main" id="{F184A984-5763-13A0-77A5-E3D88FCB6D3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1" name="Rectangle 1850">
                  <a:extLst>
                    <a:ext uri="{FF2B5EF4-FFF2-40B4-BE49-F238E27FC236}">
                      <a16:creationId xmlns:a16="http://schemas.microsoft.com/office/drawing/2014/main" id="{41D8D17B-FF28-B7A7-0E70-00D69E3CD87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2" name="Rectangle 1851">
                  <a:extLst>
                    <a:ext uri="{FF2B5EF4-FFF2-40B4-BE49-F238E27FC236}">
                      <a16:creationId xmlns:a16="http://schemas.microsoft.com/office/drawing/2014/main" id="{7C156336-A2E8-745D-B7EA-AB1F1E0105A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3" name="Rectangle 1852">
                  <a:extLst>
                    <a:ext uri="{FF2B5EF4-FFF2-40B4-BE49-F238E27FC236}">
                      <a16:creationId xmlns:a16="http://schemas.microsoft.com/office/drawing/2014/main" id="{15E65EC0-3003-1A94-7067-C40ADA82104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4" name="Rectangle 1853">
                  <a:extLst>
                    <a:ext uri="{FF2B5EF4-FFF2-40B4-BE49-F238E27FC236}">
                      <a16:creationId xmlns:a16="http://schemas.microsoft.com/office/drawing/2014/main" id="{2520A9F3-A90E-5855-DD69-EC9678BAEA4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8C074BCC-010E-9672-E8DE-A4CA53EE7176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845" name="Rectangle 1844">
                  <a:extLst>
                    <a:ext uri="{FF2B5EF4-FFF2-40B4-BE49-F238E27FC236}">
                      <a16:creationId xmlns:a16="http://schemas.microsoft.com/office/drawing/2014/main" id="{0EF92A25-3B6A-BED6-24D4-C49B29F9BD8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6" name="Rectangle 1845">
                  <a:extLst>
                    <a:ext uri="{FF2B5EF4-FFF2-40B4-BE49-F238E27FC236}">
                      <a16:creationId xmlns:a16="http://schemas.microsoft.com/office/drawing/2014/main" id="{B492E2C8-808D-38BC-242B-D83B652EE03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7" name="Rectangle 1846">
                  <a:extLst>
                    <a:ext uri="{FF2B5EF4-FFF2-40B4-BE49-F238E27FC236}">
                      <a16:creationId xmlns:a16="http://schemas.microsoft.com/office/drawing/2014/main" id="{18270143-15E0-C183-608D-D84C9E15AF2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8" name="Rectangle 1847">
                  <a:extLst>
                    <a:ext uri="{FF2B5EF4-FFF2-40B4-BE49-F238E27FC236}">
                      <a16:creationId xmlns:a16="http://schemas.microsoft.com/office/drawing/2014/main" id="{829D4013-0818-6442-6634-EE77E89B4CF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9" name="Rectangle 1848">
                  <a:extLst>
                    <a:ext uri="{FF2B5EF4-FFF2-40B4-BE49-F238E27FC236}">
                      <a16:creationId xmlns:a16="http://schemas.microsoft.com/office/drawing/2014/main" id="{810BAB64-E4CB-0878-4D77-B425295B753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9" name="Group 1838">
                <a:extLst>
                  <a:ext uri="{FF2B5EF4-FFF2-40B4-BE49-F238E27FC236}">
                    <a16:creationId xmlns:a16="http://schemas.microsoft.com/office/drawing/2014/main" id="{214DDE92-BC54-DC9D-AB93-9F310129CD4E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840" name="Rectangle 1839">
                  <a:extLst>
                    <a:ext uri="{FF2B5EF4-FFF2-40B4-BE49-F238E27FC236}">
                      <a16:creationId xmlns:a16="http://schemas.microsoft.com/office/drawing/2014/main" id="{ABCB7B5A-A0DD-EBC6-F9A5-0B184D9673F2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1" name="Rectangle 1840">
                  <a:extLst>
                    <a:ext uri="{FF2B5EF4-FFF2-40B4-BE49-F238E27FC236}">
                      <a16:creationId xmlns:a16="http://schemas.microsoft.com/office/drawing/2014/main" id="{04964827-0180-1E58-C2AF-5DF42D1FA20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2" name="Rectangle 1841">
                  <a:extLst>
                    <a:ext uri="{FF2B5EF4-FFF2-40B4-BE49-F238E27FC236}">
                      <a16:creationId xmlns:a16="http://schemas.microsoft.com/office/drawing/2014/main" id="{CFFCC92D-AFDE-23FB-CCDA-7482CF30B00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3" name="Rectangle 1842">
                  <a:extLst>
                    <a:ext uri="{FF2B5EF4-FFF2-40B4-BE49-F238E27FC236}">
                      <a16:creationId xmlns:a16="http://schemas.microsoft.com/office/drawing/2014/main" id="{F6BC9E12-CBCB-0D8A-1A11-8416FBD0C02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4" name="Rectangle 1843">
                  <a:extLst>
                    <a:ext uri="{FF2B5EF4-FFF2-40B4-BE49-F238E27FC236}">
                      <a16:creationId xmlns:a16="http://schemas.microsoft.com/office/drawing/2014/main" id="{285CCEBB-92B5-8790-B323-1E382AB7074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42" name="Group 1641">
              <a:extLst>
                <a:ext uri="{FF2B5EF4-FFF2-40B4-BE49-F238E27FC236}">
                  <a16:creationId xmlns:a16="http://schemas.microsoft.com/office/drawing/2014/main" id="{A5A7F573-65D6-DBB7-9C2F-C1571F0F4125}"/>
                </a:ext>
              </a:extLst>
            </p:cNvPr>
            <p:cNvGrpSpPr/>
            <p:nvPr/>
          </p:nvGrpSpPr>
          <p:grpSpPr>
            <a:xfrm>
              <a:off x="1143000" y="228600"/>
              <a:ext cx="914400" cy="914400"/>
              <a:chOff x="228600" y="228600"/>
              <a:chExt cx="914400" cy="914400"/>
            </a:xfrm>
          </p:grpSpPr>
          <p:sp>
            <p:nvSpPr>
              <p:cNvPr id="1803" name="Rectangle 1802">
                <a:extLst>
                  <a:ext uri="{FF2B5EF4-FFF2-40B4-BE49-F238E27FC236}">
                    <a16:creationId xmlns:a16="http://schemas.microsoft.com/office/drawing/2014/main" id="{B6CD3D86-B613-4481-F624-AAD8FD1E21BF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4" name="Group 1803">
                <a:extLst>
                  <a:ext uri="{FF2B5EF4-FFF2-40B4-BE49-F238E27FC236}">
                    <a16:creationId xmlns:a16="http://schemas.microsoft.com/office/drawing/2014/main" id="{859D6598-D65A-4521-DD45-C75DEFFB8C6F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829" name="Rectangle 1828">
                  <a:extLst>
                    <a:ext uri="{FF2B5EF4-FFF2-40B4-BE49-F238E27FC236}">
                      <a16:creationId xmlns:a16="http://schemas.microsoft.com/office/drawing/2014/main" id="{F41A7810-1246-F8A8-7C66-EE923EB8AD7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0" name="Rectangle 1829">
                  <a:extLst>
                    <a:ext uri="{FF2B5EF4-FFF2-40B4-BE49-F238E27FC236}">
                      <a16:creationId xmlns:a16="http://schemas.microsoft.com/office/drawing/2014/main" id="{836D3B46-73D4-0543-05A0-6CED4F8E7AA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1" name="Rectangle 1830">
                  <a:extLst>
                    <a:ext uri="{FF2B5EF4-FFF2-40B4-BE49-F238E27FC236}">
                      <a16:creationId xmlns:a16="http://schemas.microsoft.com/office/drawing/2014/main" id="{305423DD-C684-0FFC-17DA-401919632C2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2" name="Rectangle 1831">
                  <a:extLst>
                    <a:ext uri="{FF2B5EF4-FFF2-40B4-BE49-F238E27FC236}">
                      <a16:creationId xmlns:a16="http://schemas.microsoft.com/office/drawing/2014/main" id="{7EE7742C-FC6C-204D-7B9D-B2D3466BF45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3" name="Rectangle 1832">
                  <a:extLst>
                    <a:ext uri="{FF2B5EF4-FFF2-40B4-BE49-F238E27FC236}">
                      <a16:creationId xmlns:a16="http://schemas.microsoft.com/office/drawing/2014/main" id="{786E807B-D3F8-4736-F39F-9FBDE27BBF2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5" name="Group 1804">
                <a:extLst>
                  <a:ext uri="{FF2B5EF4-FFF2-40B4-BE49-F238E27FC236}">
                    <a16:creationId xmlns:a16="http://schemas.microsoft.com/office/drawing/2014/main" id="{57B4E9C8-50BF-60BD-3481-807906759A9E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824" name="Rectangle 1823">
                  <a:extLst>
                    <a:ext uri="{FF2B5EF4-FFF2-40B4-BE49-F238E27FC236}">
                      <a16:creationId xmlns:a16="http://schemas.microsoft.com/office/drawing/2014/main" id="{32E3A1F7-079B-4A39-2FA4-ACA02A1B542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5" name="Rectangle 1824">
                  <a:extLst>
                    <a:ext uri="{FF2B5EF4-FFF2-40B4-BE49-F238E27FC236}">
                      <a16:creationId xmlns:a16="http://schemas.microsoft.com/office/drawing/2014/main" id="{A607551F-6ED6-6CDC-F3E1-C0E0F225131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6" name="Rectangle 1825">
                  <a:extLst>
                    <a:ext uri="{FF2B5EF4-FFF2-40B4-BE49-F238E27FC236}">
                      <a16:creationId xmlns:a16="http://schemas.microsoft.com/office/drawing/2014/main" id="{84D8C0FC-6843-BC46-1FA9-E1B993D8835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7" name="Rectangle 1826">
                  <a:extLst>
                    <a:ext uri="{FF2B5EF4-FFF2-40B4-BE49-F238E27FC236}">
                      <a16:creationId xmlns:a16="http://schemas.microsoft.com/office/drawing/2014/main" id="{078BC3C0-7D1E-A58C-1C77-3217ACE75FC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8" name="Rectangle 1827">
                  <a:extLst>
                    <a:ext uri="{FF2B5EF4-FFF2-40B4-BE49-F238E27FC236}">
                      <a16:creationId xmlns:a16="http://schemas.microsoft.com/office/drawing/2014/main" id="{5F18A6EC-E0B7-44A9-12EB-24EE63A4EE3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F97ABACA-8E47-F78E-D57C-4983962F902B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819" name="Rectangle 1818">
                  <a:extLst>
                    <a:ext uri="{FF2B5EF4-FFF2-40B4-BE49-F238E27FC236}">
                      <a16:creationId xmlns:a16="http://schemas.microsoft.com/office/drawing/2014/main" id="{D49C3C32-55D4-046C-FDE3-56164147C96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0" name="Rectangle 1819">
                  <a:extLst>
                    <a:ext uri="{FF2B5EF4-FFF2-40B4-BE49-F238E27FC236}">
                      <a16:creationId xmlns:a16="http://schemas.microsoft.com/office/drawing/2014/main" id="{C59AEBA3-15E1-8410-78D7-2637E3BC2A8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1" name="Rectangle 1820">
                  <a:extLst>
                    <a:ext uri="{FF2B5EF4-FFF2-40B4-BE49-F238E27FC236}">
                      <a16:creationId xmlns:a16="http://schemas.microsoft.com/office/drawing/2014/main" id="{D99F49BD-0385-DD00-1CBF-A23A93E3E7C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2" name="Rectangle 1821">
                  <a:extLst>
                    <a:ext uri="{FF2B5EF4-FFF2-40B4-BE49-F238E27FC236}">
                      <a16:creationId xmlns:a16="http://schemas.microsoft.com/office/drawing/2014/main" id="{4F18C008-ED16-CF59-EB02-A9B9A780DEAF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3" name="Rectangle 1822">
                  <a:extLst>
                    <a:ext uri="{FF2B5EF4-FFF2-40B4-BE49-F238E27FC236}">
                      <a16:creationId xmlns:a16="http://schemas.microsoft.com/office/drawing/2014/main" id="{75E0FC8F-D6A0-9487-8139-6A9A5169ED5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7" name="Group 1806">
                <a:extLst>
                  <a:ext uri="{FF2B5EF4-FFF2-40B4-BE49-F238E27FC236}">
                    <a16:creationId xmlns:a16="http://schemas.microsoft.com/office/drawing/2014/main" id="{967C5B23-17DA-404A-83B2-EA3189345929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814" name="Rectangle 1813">
                  <a:extLst>
                    <a:ext uri="{FF2B5EF4-FFF2-40B4-BE49-F238E27FC236}">
                      <a16:creationId xmlns:a16="http://schemas.microsoft.com/office/drawing/2014/main" id="{A0C33B83-8EE2-25C1-2947-A3E0C3B8A8BA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5" name="Rectangle 1814">
                  <a:extLst>
                    <a:ext uri="{FF2B5EF4-FFF2-40B4-BE49-F238E27FC236}">
                      <a16:creationId xmlns:a16="http://schemas.microsoft.com/office/drawing/2014/main" id="{5E3FC9A2-11C6-C07E-479A-31764EF3B95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6" name="Rectangle 1815">
                  <a:extLst>
                    <a:ext uri="{FF2B5EF4-FFF2-40B4-BE49-F238E27FC236}">
                      <a16:creationId xmlns:a16="http://schemas.microsoft.com/office/drawing/2014/main" id="{04B3FBD8-5C18-AF5E-DF18-06A1CC53374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7" name="Rectangle 1816">
                  <a:extLst>
                    <a:ext uri="{FF2B5EF4-FFF2-40B4-BE49-F238E27FC236}">
                      <a16:creationId xmlns:a16="http://schemas.microsoft.com/office/drawing/2014/main" id="{A0BD1BA7-FCF4-214B-E1CB-BC580F81965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8" name="Rectangle 1817">
                  <a:extLst>
                    <a:ext uri="{FF2B5EF4-FFF2-40B4-BE49-F238E27FC236}">
                      <a16:creationId xmlns:a16="http://schemas.microsoft.com/office/drawing/2014/main" id="{3D09345D-4699-A238-170F-EBD0E2B4A11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8" name="Group 1807">
                <a:extLst>
                  <a:ext uri="{FF2B5EF4-FFF2-40B4-BE49-F238E27FC236}">
                    <a16:creationId xmlns:a16="http://schemas.microsoft.com/office/drawing/2014/main" id="{97C9090D-48EC-0492-9FF9-EF5917871A11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809" name="Rectangle 1808">
                  <a:extLst>
                    <a:ext uri="{FF2B5EF4-FFF2-40B4-BE49-F238E27FC236}">
                      <a16:creationId xmlns:a16="http://schemas.microsoft.com/office/drawing/2014/main" id="{C52FE231-8A67-B7A1-F0FE-152D9905DD5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0" name="Rectangle 1809">
                  <a:extLst>
                    <a:ext uri="{FF2B5EF4-FFF2-40B4-BE49-F238E27FC236}">
                      <a16:creationId xmlns:a16="http://schemas.microsoft.com/office/drawing/2014/main" id="{460584CC-3FD8-9B80-DD07-33209E6DD22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1" name="Rectangle 1810">
                  <a:extLst>
                    <a:ext uri="{FF2B5EF4-FFF2-40B4-BE49-F238E27FC236}">
                      <a16:creationId xmlns:a16="http://schemas.microsoft.com/office/drawing/2014/main" id="{72324C17-4269-6ED3-6C06-DED9D630863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2" name="Rectangle 1811">
                  <a:extLst>
                    <a:ext uri="{FF2B5EF4-FFF2-40B4-BE49-F238E27FC236}">
                      <a16:creationId xmlns:a16="http://schemas.microsoft.com/office/drawing/2014/main" id="{9A4F9DC4-9179-0279-35D0-2A28ED601ED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3" name="Rectangle 1812">
                  <a:extLst>
                    <a:ext uri="{FF2B5EF4-FFF2-40B4-BE49-F238E27FC236}">
                      <a16:creationId xmlns:a16="http://schemas.microsoft.com/office/drawing/2014/main" id="{F67A96AF-4AE5-CA37-F823-77C7EB77F47B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43" name="Group 1642">
              <a:extLst>
                <a:ext uri="{FF2B5EF4-FFF2-40B4-BE49-F238E27FC236}">
                  <a16:creationId xmlns:a16="http://schemas.microsoft.com/office/drawing/2014/main" id="{E23B2927-4F90-DCAD-312B-ED4424624746}"/>
                </a:ext>
              </a:extLst>
            </p:cNvPr>
            <p:cNvGrpSpPr/>
            <p:nvPr/>
          </p:nvGrpSpPr>
          <p:grpSpPr>
            <a:xfrm>
              <a:off x="2057400" y="228600"/>
              <a:ext cx="914400" cy="914400"/>
              <a:chOff x="228600" y="228600"/>
              <a:chExt cx="914400" cy="914400"/>
            </a:xfrm>
          </p:grpSpPr>
          <p:sp>
            <p:nvSpPr>
              <p:cNvPr id="1772" name="Rectangle 1771">
                <a:extLst>
                  <a:ext uri="{FF2B5EF4-FFF2-40B4-BE49-F238E27FC236}">
                    <a16:creationId xmlns:a16="http://schemas.microsoft.com/office/drawing/2014/main" id="{B4832DBF-75D2-5E29-BD10-2A3F96BBE68C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73" name="Group 1772">
                <a:extLst>
                  <a:ext uri="{FF2B5EF4-FFF2-40B4-BE49-F238E27FC236}">
                    <a16:creationId xmlns:a16="http://schemas.microsoft.com/office/drawing/2014/main" id="{5DAC3575-CFB3-EF72-E80F-B75890BCF489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798" name="Rectangle 1797">
                  <a:extLst>
                    <a:ext uri="{FF2B5EF4-FFF2-40B4-BE49-F238E27FC236}">
                      <a16:creationId xmlns:a16="http://schemas.microsoft.com/office/drawing/2014/main" id="{0E1F41A0-0A78-3D28-309B-2A8774A02F52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9" name="Rectangle 1798">
                  <a:extLst>
                    <a:ext uri="{FF2B5EF4-FFF2-40B4-BE49-F238E27FC236}">
                      <a16:creationId xmlns:a16="http://schemas.microsoft.com/office/drawing/2014/main" id="{A692B768-047B-8123-C4D5-3FA8C160859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0" name="Rectangle 1799">
                  <a:extLst>
                    <a:ext uri="{FF2B5EF4-FFF2-40B4-BE49-F238E27FC236}">
                      <a16:creationId xmlns:a16="http://schemas.microsoft.com/office/drawing/2014/main" id="{1AD097C4-31F0-1BD3-C8B4-39F9430365A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1" name="Rectangle 1800">
                  <a:extLst>
                    <a:ext uri="{FF2B5EF4-FFF2-40B4-BE49-F238E27FC236}">
                      <a16:creationId xmlns:a16="http://schemas.microsoft.com/office/drawing/2014/main" id="{A015C0F0-6508-7E3A-D59F-3684A0F8BE58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2" name="Rectangle 1801">
                  <a:extLst>
                    <a:ext uri="{FF2B5EF4-FFF2-40B4-BE49-F238E27FC236}">
                      <a16:creationId xmlns:a16="http://schemas.microsoft.com/office/drawing/2014/main" id="{F6DD67A1-A57E-B205-9534-878EBED96A1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59F87D72-A271-3223-2614-57E1D6A5D1BE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793" name="Rectangle 1792">
                  <a:extLst>
                    <a:ext uri="{FF2B5EF4-FFF2-40B4-BE49-F238E27FC236}">
                      <a16:creationId xmlns:a16="http://schemas.microsoft.com/office/drawing/2014/main" id="{FD457D36-4BDB-6B45-D347-76B56B58690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4" name="Rectangle 1793">
                  <a:extLst>
                    <a:ext uri="{FF2B5EF4-FFF2-40B4-BE49-F238E27FC236}">
                      <a16:creationId xmlns:a16="http://schemas.microsoft.com/office/drawing/2014/main" id="{8FA09A9E-33AE-7D46-1240-F3D9382C2A7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5" name="Rectangle 1794">
                  <a:extLst>
                    <a:ext uri="{FF2B5EF4-FFF2-40B4-BE49-F238E27FC236}">
                      <a16:creationId xmlns:a16="http://schemas.microsoft.com/office/drawing/2014/main" id="{DFD67E47-D5D6-12F2-0768-1D4DA6D0B7A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6" name="Rectangle 1795">
                  <a:extLst>
                    <a:ext uri="{FF2B5EF4-FFF2-40B4-BE49-F238E27FC236}">
                      <a16:creationId xmlns:a16="http://schemas.microsoft.com/office/drawing/2014/main" id="{B88AD467-BDCB-F256-E795-55767D2F2A4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7" name="Rectangle 1796">
                  <a:extLst>
                    <a:ext uri="{FF2B5EF4-FFF2-40B4-BE49-F238E27FC236}">
                      <a16:creationId xmlns:a16="http://schemas.microsoft.com/office/drawing/2014/main" id="{3AC726EE-A733-FAFA-F4F0-7E4D0371A48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5" name="Group 1774">
                <a:extLst>
                  <a:ext uri="{FF2B5EF4-FFF2-40B4-BE49-F238E27FC236}">
                    <a16:creationId xmlns:a16="http://schemas.microsoft.com/office/drawing/2014/main" id="{E5355DBC-BB2D-86E5-FF6B-F13BD02E8FC1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788" name="Rectangle 1787">
                  <a:extLst>
                    <a:ext uri="{FF2B5EF4-FFF2-40B4-BE49-F238E27FC236}">
                      <a16:creationId xmlns:a16="http://schemas.microsoft.com/office/drawing/2014/main" id="{18F16024-B320-FD13-34F0-CFDB8F03CAB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9" name="Rectangle 1788">
                  <a:extLst>
                    <a:ext uri="{FF2B5EF4-FFF2-40B4-BE49-F238E27FC236}">
                      <a16:creationId xmlns:a16="http://schemas.microsoft.com/office/drawing/2014/main" id="{0F39F27C-0912-814E-2C6E-0ECAB0A00CD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0" name="Rectangle 1789">
                  <a:extLst>
                    <a:ext uri="{FF2B5EF4-FFF2-40B4-BE49-F238E27FC236}">
                      <a16:creationId xmlns:a16="http://schemas.microsoft.com/office/drawing/2014/main" id="{9DA3D588-C7F5-D75F-13AA-28F582B199A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1" name="Rectangle 1790">
                  <a:extLst>
                    <a:ext uri="{FF2B5EF4-FFF2-40B4-BE49-F238E27FC236}">
                      <a16:creationId xmlns:a16="http://schemas.microsoft.com/office/drawing/2014/main" id="{AD8769B8-0B55-F6C0-C962-68B2552C3C3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2" name="Rectangle 1791">
                  <a:extLst>
                    <a:ext uri="{FF2B5EF4-FFF2-40B4-BE49-F238E27FC236}">
                      <a16:creationId xmlns:a16="http://schemas.microsoft.com/office/drawing/2014/main" id="{69EF91AC-8020-352E-2B9D-A709926B337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6" name="Group 1775">
                <a:extLst>
                  <a:ext uri="{FF2B5EF4-FFF2-40B4-BE49-F238E27FC236}">
                    <a16:creationId xmlns:a16="http://schemas.microsoft.com/office/drawing/2014/main" id="{DC3F7BCA-7EC9-EC02-CA79-063C2D81636B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783" name="Rectangle 1782">
                  <a:extLst>
                    <a:ext uri="{FF2B5EF4-FFF2-40B4-BE49-F238E27FC236}">
                      <a16:creationId xmlns:a16="http://schemas.microsoft.com/office/drawing/2014/main" id="{54EBCA9D-BBD6-0E59-7A3A-128E87430361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4" name="Rectangle 1783">
                  <a:extLst>
                    <a:ext uri="{FF2B5EF4-FFF2-40B4-BE49-F238E27FC236}">
                      <a16:creationId xmlns:a16="http://schemas.microsoft.com/office/drawing/2014/main" id="{2414768C-3224-768F-30A9-9904A0C17D45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5" name="Rectangle 1784">
                  <a:extLst>
                    <a:ext uri="{FF2B5EF4-FFF2-40B4-BE49-F238E27FC236}">
                      <a16:creationId xmlns:a16="http://schemas.microsoft.com/office/drawing/2014/main" id="{B2EBCBAC-410D-F0DD-7BBB-DB952A696529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6" name="Rectangle 1785">
                  <a:extLst>
                    <a:ext uri="{FF2B5EF4-FFF2-40B4-BE49-F238E27FC236}">
                      <a16:creationId xmlns:a16="http://schemas.microsoft.com/office/drawing/2014/main" id="{859FD3C3-AEFA-714B-0159-0B35EEB67FF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7" name="Rectangle 1786">
                  <a:extLst>
                    <a:ext uri="{FF2B5EF4-FFF2-40B4-BE49-F238E27FC236}">
                      <a16:creationId xmlns:a16="http://schemas.microsoft.com/office/drawing/2014/main" id="{8A9E840F-B22F-F5F8-DF9E-98FBC5E8874E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7" name="Group 1776">
                <a:extLst>
                  <a:ext uri="{FF2B5EF4-FFF2-40B4-BE49-F238E27FC236}">
                    <a16:creationId xmlns:a16="http://schemas.microsoft.com/office/drawing/2014/main" id="{C7FE2F44-160A-FCAD-4C4F-2FAECE8E3DDE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778" name="Rectangle 1777">
                  <a:extLst>
                    <a:ext uri="{FF2B5EF4-FFF2-40B4-BE49-F238E27FC236}">
                      <a16:creationId xmlns:a16="http://schemas.microsoft.com/office/drawing/2014/main" id="{373DCB21-8C0D-60D6-9B25-3E706DFC07E2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9" name="Rectangle 1778">
                  <a:extLst>
                    <a:ext uri="{FF2B5EF4-FFF2-40B4-BE49-F238E27FC236}">
                      <a16:creationId xmlns:a16="http://schemas.microsoft.com/office/drawing/2014/main" id="{B8778BF5-1707-A71B-1CDB-EE41AB0C042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0" name="Rectangle 1779">
                  <a:extLst>
                    <a:ext uri="{FF2B5EF4-FFF2-40B4-BE49-F238E27FC236}">
                      <a16:creationId xmlns:a16="http://schemas.microsoft.com/office/drawing/2014/main" id="{CCA7712B-1E69-8098-8511-E08F8CFD6F1A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1" name="Rectangle 1780">
                  <a:extLst>
                    <a:ext uri="{FF2B5EF4-FFF2-40B4-BE49-F238E27FC236}">
                      <a16:creationId xmlns:a16="http://schemas.microsoft.com/office/drawing/2014/main" id="{224D469D-595B-884B-F38B-93413F437AF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2" name="Rectangle 1781">
                  <a:extLst>
                    <a:ext uri="{FF2B5EF4-FFF2-40B4-BE49-F238E27FC236}">
                      <a16:creationId xmlns:a16="http://schemas.microsoft.com/office/drawing/2014/main" id="{60FADE18-07BB-B218-58F0-0E04C7E8C89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44" name="Group 1643">
              <a:extLst>
                <a:ext uri="{FF2B5EF4-FFF2-40B4-BE49-F238E27FC236}">
                  <a16:creationId xmlns:a16="http://schemas.microsoft.com/office/drawing/2014/main" id="{74EB3FB5-CC7F-2955-3254-07CB2F8DFA75}"/>
                </a:ext>
              </a:extLst>
            </p:cNvPr>
            <p:cNvGrpSpPr/>
            <p:nvPr/>
          </p:nvGrpSpPr>
          <p:grpSpPr>
            <a:xfrm>
              <a:off x="2971800" y="228600"/>
              <a:ext cx="914400" cy="914400"/>
              <a:chOff x="228600" y="228600"/>
              <a:chExt cx="914400" cy="914400"/>
            </a:xfrm>
          </p:grpSpPr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F271D8BE-8A77-9DA0-1ACB-70A319AF0635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6B77FE27-E9BE-B491-4297-A2FC8D8DB362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767" name="Rectangle 1766">
                  <a:extLst>
                    <a:ext uri="{FF2B5EF4-FFF2-40B4-BE49-F238E27FC236}">
                      <a16:creationId xmlns:a16="http://schemas.microsoft.com/office/drawing/2014/main" id="{CC21BB8E-1D52-40CD-2058-98461262DDE3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8" name="Rectangle 1767">
                  <a:extLst>
                    <a:ext uri="{FF2B5EF4-FFF2-40B4-BE49-F238E27FC236}">
                      <a16:creationId xmlns:a16="http://schemas.microsoft.com/office/drawing/2014/main" id="{226B974D-3CA2-72A7-3DD8-596C1F87E8F0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9" name="Rectangle 1768">
                  <a:extLst>
                    <a:ext uri="{FF2B5EF4-FFF2-40B4-BE49-F238E27FC236}">
                      <a16:creationId xmlns:a16="http://schemas.microsoft.com/office/drawing/2014/main" id="{3E97EBAD-0DB7-31B0-2EBD-8C2F40E13A2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0" name="Rectangle 1769">
                  <a:extLst>
                    <a:ext uri="{FF2B5EF4-FFF2-40B4-BE49-F238E27FC236}">
                      <a16:creationId xmlns:a16="http://schemas.microsoft.com/office/drawing/2014/main" id="{8E8E12DC-A87A-C48C-61BA-799B281C6B83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1" name="Rectangle 1770">
                  <a:extLst>
                    <a:ext uri="{FF2B5EF4-FFF2-40B4-BE49-F238E27FC236}">
                      <a16:creationId xmlns:a16="http://schemas.microsoft.com/office/drawing/2014/main" id="{A64D2A55-D977-504E-9231-32F4BF0628F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3" name="Group 1742">
                <a:extLst>
                  <a:ext uri="{FF2B5EF4-FFF2-40B4-BE49-F238E27FC236}">
                    <a16:creationId xmlns:a16="http://schemas.microsoft.com/office/drawing/2014/main" id="{BECE81ED-383E-5837-844D-FD5AC6758173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762" name="Rectangle 1761">
                  <a:extLst>
                    <a:ext uri="{FF2B5EF4-FFF2-40B4-BE49-F238E27FC236}">
                      <a16:creationId xmlns:a16="http://schemas.microsoft.com/office/drawing/2014/main" id="{39602F17-AEF7-DFBC-C34B-4E789E1EFC8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3" name="Rectangle 1762">
                  <a:extLst>
                    <a:ext uri="{FF2B5EF4-FFF2-40B4-BE49-F238E27FC236}">
                      <a16:creationId xmlns:a16="http://schemas.microsoft.com/office/drawing/2014/main" id="{3A6CE91D-B155-3565-1DD5-AEB02699CE1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4" name="Rectangle 1763">
                  <a:extLst>
                    <a:ext uri="{FF2B5EF4-FFF2-40B4-BE49-F238E27FC236}">
                      <a16:creationId xmlns:a16="http://schemas.microsoft.com/office/drawing/2014/main" id="{4CD900DF-3E85-8594-6B02-7768FAFF7F2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5" name="Rectangle 1764">
                  <a:extLst>
                    <a:ext uri="{FF2B5EF4-FFF2-40B4-BE49-F238E27FC236}">
                      <a16:creationId xmlns:a16="http://schemas.microsoft.com/office/drawing/2014/main" id="{FFC77B2B-FD09-1E6E-7F15-82F1DD85E90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6" name="Rectangle 1765">
                  <a:extLst>
                    <a:ext uri="{FF2B5EF4-FFF2-40B4-BE49-F238E27FC236}">
                      <a16:creationId xmlns:a16="http://schemas.microsoft.com/office/drawing/2014/main" id="{02BD5C4A-62F0-F520-B70C-55656EC92B94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4" name="Group 1743">
                <a:extLst>
                  <a:ext uri="{FF2B5EF4-FFF2-40B4-BE49-F238E27FC236}">
                    <a16:creationId xmlns:a16="http://schemas.microsoft.com/office/drawing/2014/main" id="{7156DEB7-0F52-293A-80DD-5FB2A221BB34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757" name="Rectangle 1756">
                  <a:extLst>
                    <a:ext uri="{FF2B5EF4-FFF2-40B4-BE49-F238E27FC236}">
                      <a16:creationId xmlns:a16="http://schemas.microsoft.com/office/drawing/2014/main" id="{2F8278E9-C4EB-59B8-70E9-40DEEF9EFCF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8" name="Rectangle 1757">
                  <a:extLst>
                    <a:ext uri="{FF2B5EF4-FFF2-40B4-BE49-F238E27FC236}">
                      <a16:creationId xmlns:a16="http://schemas.microsoft.com/office/drawing/2014/main" id="{773343BB-E1CC-3EB0-8F00-075C132DE7D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9" name="Rectangle 1758">
                  <a:extLst>
                    <a:ext uri="{FF2B5EF4-FFF2-40B4-BE49-F238E27FC236}">
                      <a16:creationId xmlns:a16="http://schemas.microsoft.com/office/drawing/2014/main" id="{CA97B594-27DE-DD79-E8AE-88983B4368F1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0" name="Rectangle 1759">
                  <a:extLst>
                    <a:ext uri="{FF2B5EF4-FFF2-40B4-BE49-F238E27FC236}">
                      <a16:creationId xmlns:a16="http://schemas.microsoft.com/office/drawing/2014/main" id="{CEAF237C-81AC-647F-5D4E-7BDFB6102A5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1" name="Rectangle 1760">
                  <a:extLst>
                    <a:ext uri="{FF2B5EF4-FFF2-40B4-BE49-F238E27FC236}">
                      <a16:creationId xmlns:a16="http://schemas.microsoft.com/office/drawing/2014/main" id="{C3676B8B-8233-C966-8D2E-B510E2041ADF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5" name="Group 1744">
                <a:extLst>
                  <a:ext uri="{FF2B5EF4-FFF2-40B4-BE49-F238E27FC236}">
                    <a16:creationId xmlns:a16="http://schemas.microsoft.com/office/drawing/2014/main" id="{17AEAE0E-446A-DBAE-57B7-EAD6A82F8718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752" name="Rectangle 1751">
                  <a:extLst>
                    <a:ext uri="{FF2B5EF4-FFF2-40B4-BE49-F238E27FC236}">
                      <a16:creationId xmlns:a16="http://schemas.microsoft.com/office/drawing/2014/main" id="{AD215AF6-4A84-208D-B668-ECCDB959986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3" name="Rectangle 1752">
                  <a:extLst>
                    <a:ext uri="{FF2B5EF4-FFF2-40B4-BE49-F238E27FC236}">
                      <a16:creationId xmlns:a16="http://schemas.microsoft.com/office/drawing/2014/main" id="{4801EC4B-EF02-1C47-9986-B38D3D62274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4" name="Rectangle 1753">
                  <a:extLst>
                    <a:ext uri="{FF2B5EF4-FFF2-40B4-BE49-F238E27FC236}">
                      <a16:creationId xmlns:a16="http://schemas.microsoft.com/office/drawing/2014/main" id="{EE613BB2-80BF-1954-6224-6809D09E066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5" name="Rectangle 1754">
                  <a:extLst>
                    <a:ext uri="{FF2B5EF4-FFF2-40B4-BE49-F238E27FC236}">
                      <a16:creationId xmlns:a16="http://schemas.microsoft.com/office/drawing/2014/main" id="{E6716C8C-7275-B40C-5BD6-DE927BC33846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6" name="Rectangle 1755">
                  <a:extLst>
                    <a:ext uri="{FF2B5EF4-FFF2-40B4-BE49-F238E27FC236}">
                      <a16:creationId xmlns:a16="http://schemas.microsoft.com/office/drawing/2014/main" id="{F6D1DE51-84AB-F7BF-3280-B0B67E069010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6" name="Group 1745">
                <a:extLst>
                  <a:ext uri="{FF2B5EF4-FFF2-40B4-BE49-F238E27FC236}">
                    <a16:creationId xmlns:a16="http://schemas.microsoft.com/office/drawing/2014/main" id="{EEEDF07A-DD44-4517-AB07-CE81C305DFFA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747" name="Rectangle 1746">
                  <a:extLst>
                    <a:ext uri="{FF2B5EF4-FFF2-40B4-BE49-F238E27FC236}">
                      <a16:creationId xmlns:a16="http://schemas.microsoft.com/office/drawing/2014/main" id="{9191A5F2-B933-BD01-4170-6AA1FA21709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8" name="Rectangle 1747">
                  <a:extLst>
                    <a:ext uri="{FF2B5EF4-FFF2-40B4-BE49-F238E27FC236}">
                      <a16:creationId xmlns:a16="http://schemas.microsoft.com/office/drawing/2014/main" id="{0B4964EA-130B-C5F4-DAA4-280FA97786B1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9" name="Rectangle 1748">
                  <a:extLst>
                    <a:ext uri="{FF2B5EF4-FFF2-40B4-BE49-F238E27FC236}">
                      <a16:creationId xmlns:a16="http://schemas.microsoft.com/office/drawing/2014/main" id="{6859E967-9495-7F66-E8C4-9B59E5BA600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0" name="Rectangle 1749">
                  <a:extLst>
                    <a:ext uri="{FF2B5EF4-FFF2-40B4-BE49-F238E27FC236}">
                      <a16:creationId xmlns:a16="http://schemas.microsoft.com/office/drawing/2014/main" id="{3AA02C61-AB22-D8B7-DF72-E0C4CBA36B5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1" name="Rectangle 1750">
                  <a:extLst>
                    <a:ext uri="{FF2B5EF4-FFF2-40B4-BE49-F238E27FC236}">
                      <a16:creationId xmlns:a16="http://schemas.microsoft.com/office/drawing/2014/main" id="{1D2799B5-F247-2D76-952E-6F5F00CB1EB5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45" name="Group 1644">
              <a:extLst>
                <a:ext uri="{FF2B5EF4-FFF2-40B4-BE49-F238E27FC236}">
                  <a16:creationId xmlns:a16="http://schemas.microsoft.com/office/drawing/2014/main" id="{DBE7448F-AB0E-04F7-4F2B-ECB43097D553}"/>
                </a:ext>
              </a:extLst>
            </p:cNvPr>
            <p:cNvGrpSpPr/>
            <p:nvPr/>
          </p:nvGrpSpPr>
          <p:grpSpPr>
            <a:xfrm>
              <a:off x="3886200" y="228600"/>
              <a:ext cx="914400" cy="914400"/>
              <a:chOff x="228600" y="228600"/>
              <a:chExt cx="914400" cy="914400"/>
            </a:xfrm>
          </p:grpSpPr>
          <p:sp>
            <p:nvSpPr>
              <p:cNvPr id="1710" name="Rectangle 1709">
                <a:extLst>
                  <a:ext uri="{FF2B5EF4-FFF2-40B4-BE49-F238E27FC236}">
                    <a16:creationId xmlns:a16="http://schemas.microsoft.com/office/drawing/2014/main" id="{2A9732A5-5BB9-1CCF-86F4-BAA01AA2F7A1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1" name="Group 1710">
                <a:extLst>
                  <a:ext uri="{FF2B5EF4-FFF2-40B4-BE49-F238E27FC236}">
                    <a16:creationId xmlns:a16="http://schemas.microsoft.com/office/drawing/2014/main" id="{33E2131D-1D98-EB80-B893-127348023EE2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736" name="Rectangle 1735">
                  <a:extLst>
                    <a:ext uri="{FF2B5EF4-FFF2-40B4-BE49-F238E27FC236}">
                      <a16:creationId xmlns:a16="http://schemas.microsoft.com/office/drawing/2014/main" id="{C798CF39-62B4-A13B-B198-2EC5040F1749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7" name="Rectangle 1736">
                  <a:extLst>
                    <a:ext uri="{FF2B5EF4-FFF2-40B4-BE49-F238E27FC236}">
                      <a16:creationId xmlns:a16="http://schemas.microsoft.com/office/drawing/2014/main" id="{0192CBA8-6422-B52B-C2FA-67684B3A404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8" name="Rectangle 1737">
                  <a:extLst>
                    <a:ext uri="{FF2B5EF4-FFF2-40B4-BE49-F238E27FC236}">
                      <a16:creationId xmlns:a16="http://schemas.microsoft.com/office/drawing/2014/main" id="{FBD60442-0F13-D54D-62E7-F0ECD856808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9" name="Rectangle 1738">
                  <a:extLst>
                    <a:ext uri="{FF2B5EF4-FFF2-40B4-BE49-F238E27FC236}">
                      <a16:creationId xmlns:a16="http://schemas.microsoft.com/office/drawing/2014/main" id="{CBFC5B39-DDF5-F220-8BB2-DF7796705651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0" name="Rectangle 1739">
                  <a:extLst>
                    <a:ext uri="{FF2B5EF4-FFF2-40B4-BE49-F238E27FC236}">
                      <a16:creationId xmlns:a16="http://schemas.microsoft.com/office/drawing/2014/main" id="{186C16D3-ABA4-E54E-8343-EAC856B8114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2" name="Group 1711">
                <a:extLst>
                  <a:ext uri="{FF2B5EF4-FFF2-40B4-BE49-F238E27FC236}">
                    <a16:creationId xmlns:a16="http://schemas.microsoft.com/office/drawing/2014/main" id="{5D0043A3-D6F2-78F3-D415-097EACED92B9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731" name="Rectangle 1730">
                  <a:extLst>
                    <a:ext uri="{FF2B5EF4-FFF2-40B4-BE49-F238E27FC236}">
                      <a16:creationId xmlns:a16="http://schemas.microsoft.com/office/drawing/2014/main" id="{77C484B4-6831-D0C4-81B4-E15A4E065266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2" name="Rectangle 1731">
                  <a:extLst>
                    <a:ext uri="{FF2B5EF4-FFF2-40B4-BE49-F238E27FC236}">
                      <a16:creationId xmlns:a16="http://schemas.microsoft.com/office/drawing/2014/main" id="{917501B0-D549-165E-A680-11293439CA63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3" name="Rectangle 1732">
                  <a:extLst>
                    <a:ext uri="{FF2B5EF4-FFF2-40B4-BE49-F238E27FC236}">
                      <a16:creationId xmlns:a16="http://schemas.microsoft.com/office/drawing/2014/main" id="{160E2486-2F38-015C-4A8E-9E948E255DA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4" name="Rectangle 1733">
                  <a:extLst>
                    <a:ext uri="{FF2B5EF4-FFF2-40B4-BE49-F238E27FC236}">
                      <a16:creationId xmlns:a16="http://schemas.microsoft.com/office/drawing/2014/main" id="{861229C6-48D3-4281-23CB-3199BE13218A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5" name="Rectangle 1734">
                  <a:extLst>
                    <a:ext uri="{FF2B5EF4-FFF2-40B4-BE49-F238E27FC236}">
                      <a16:creationId xmlns:a16="http://schemas.microsoft.com/office/drawing/2014/main" id="{0D9FC5B9-8AC0-5546-3209-11F11FC64A2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3" name="Group 1712">
                <a:extLst>
                  <a:ext uri="{FF2B5EF4-FFF2-40B4-BE49-F238E27FC236}">
                    <a16:creationId xmlns:a16="http://schemas.microsoft.com/office/drawing/2014/main" id="{B9CD4240-6A82-ED7A-1858-5CD522033379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726" name="Rectangle 1725">
                  <a:extLst>
                    <a:ext uri="{FF2B5EF4-FFF2-40B4-BE49-F238E27FC236}">
                      <a16:creationId xmlns:a16="http://schemas.microsoft.com/office/drawing/2014/main" id="{06EA6BEE-C2DA-BA35-DDD0-BF9F505A766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7" name="Rectangle 1726">
                  <a:extLst>
                    <a:ext uri="{FF2B5EF4-FFF2-40B4-BE49-F238E27FC236}">
                      <a16:creationId xmlns:a16="http://schemas.microsoft.com/office/drawing/2014/main" id="{3B97F80F-5007-F401-E9AE-10AF5CD08E7B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8" name="Rectangle 1727">
                  <a:extLst>
                    <a:ext uri="{FF2B5EF4-FFF2-40B4-BE49-F238E27FC236}">
                      <a16:creationId xmlns:a16="http://schemas.microsoft.com/office/drawing/2014/main" id="{90856BF7-B82B-C9F7-F9BE-9D926BF35252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9" name="Rectangle 1728">
                  <a:extLst>
                    <a:ext uri="{FF2B5EF4-FFF2-40B4-BE49-F238E27FC236}">
                      <a16:creationId xmlns:a16="http://schemas.microsoft.com/office/drawing/2014/main" id="{F9B3986E-0D4F-B1D6-83BD-3AF82976B364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0" name="Rectangle 1729">
                  <a:extLst>
                    <a:ext uri="{FF2B5EF4-FFF2-40B4-BE49-F238E27FC236}">
                      <a16:creationId xmlns:a16="http://schemas.microsoft.com/office/drawing/2014/main" id="{651CC3B8-C325-EF23-DF4E-FAEC19B5FA36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4" name="Group 1713">
                <a:extLst>
                  <a:ext uri="{FF2B5EF4-FFF2-40B4-BE49-F238E27FC236}">
                    <a16:creationId xmlns:a16="http://schemas.microsoft.com/office/drawing/2014/main" id="{2D2D6B30-3F16-6FED-CA0B-9559A38B2443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721" name="Rectangle 1720">
                  <a:extLst>
                    <a:ext uri="{FF2B5EF4-FFF2-40B4-BE49-F238E27FC236}">
                      <a16:creationId xmlns:a16="http://schemas.microsoft.com/office/drawing/2014/main" id="{714989E7-DE44-9C05-FECD-A19F830B0D7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2" name="Rectangle 1721">
                  <a:extLst>
                    <a:ext uri="{FF2B5EF4-FFF2-40B4-BE49-F238E27FC236}">
                      <a16:creationId xmlns:a16="http://schemas.microsoft.com/office/drawing/2014/main" id="{6A0D48C0-52B5-0769-E269-6AA7B4A71468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3" name="Rectangle 1722">
                  <a:extLst>
                    <a:ext uri="{FF2B5EF4-FFF2-40B4-BE49-F238E27FC236}">
                      <a16:creationId xmlns:a16="http://schemas.microsoft.com/office/drawing/2014/main" id="{E508735B-3BB9-CCFE-F134-502EB14BBB1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4" name="Rectangle 1723">
                  <a:extLst>
                    <a:ext uri="{FF2B5EF4-FFF2-40B4-BE49-F238E27FC236}">
                      <a16:creationId xmlns:a16="http://schemas.microsoft.com/office/drawing/2014/main" id="{D0AF8BAC-1522-0E27-224D-008E9431941D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5" name="Rectangle 1724">
                  <a:extLst>
                    <a:ext uri="{FF2B5EF4-FFF2-40B4-BE49-F238E27FC236}">
                      <a16:creationId xmlns:a16="http://schemas.microsoft.com/office/drawing/2014/main" id="{FC9D5B24-72F3-DD6E-644E-4CEAB562121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5" name="Group 1714">
                <a:extLst>
                  <a:ext uri="{FF2B5EF4-FFF2-40B4-BE49-F238E27FC236}">
                    <a16:creationId xmlns:a16="http://schemas.microsoft.com/office/drawing/2014/main" id="{626F6EDB-9001-9192-671C-3F702241F69D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716" name="Rectangle 1715">
                  <a:extLst>
                    <a:ext uri="{FF2B5EF4-FFF2-40B4-BE49-F238E27FC236}">
                      <a16:creationId xmlns:a16="http://schemas.microsoft.com/office/drawing/2014/main" id="{1E273376-AF6B-2B6D-5B0A-25AC694E0BEF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7" name="Rectangle 1716">
                  <a:extLst>
                    <a:ext uri="{FF2B5EF4-FFF2-40B4-BE49-F238E27FC236}">
                      <a16:creationId xmlns:a16="http://schemas.microsoft.com/office/drawing/2014/main" id="{E7BFF09C-4F19-268B-56F6-FDFCF6B3BC46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8" name="Rectangle 1717">
                  <a:extLst>
                    <a:ext uri="{FF2B5EF4-FFF2-40B4-BE49-F238E27FC236}">
                      <a16:creationId xmlns:a16="http://schemas.microsoft.com/office/drawing/2014/main" id="{F9B54AA1-D3FB-F819-47AE-69A53D9CA434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9" name="Rectangle 1718">
                  <a:extLst>
                    <a:ext uri="{FF2B5EF4-FFF2-40B4-BE49-F238E27FC236}">
                      <a16:creationId xmlns:a16="http://schemas.microsoft.com/office/drawing/2014/main" id="{9C87966E-8970-1204-346E-0441C5A9658B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0" name="Rectangle 1719">
                  <a:extLst>
                    <a:ext uri="{FF2B5EF4-FFF2-40B4-BE49-F238E27FC236}">
                      <a16:creationId xmlns:a16="http://schemas.microsoft.com/office/drawing/2014/main" id="{151F8489-E13C-1521-D0F2-C8327DF250F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46" name="Group 1645">
              <a:extLst>
                <a:ext uri="{FF2B5EF4-FFF2-40B4-BE49-F238E27FC236}">
                  <a16:creationId xmlns:a16="http://schemas.microsoft.com/office/drawing/2014/main" id="{B4493456-33E2-54A5-028A-03A886F1EE8B}"/>
                </a:ext>
              </a:extLst>
            </p:cNvPr>
            <p:cNvGrpSpPr/>
            <p:nvPr/>
          </p:nvGrpSpPr>
          <p:grpSpPr>
            <a:xfrm>
              <a:off x="4800600" y="228600"/>
              <a:ext cx="914400" cy="914400"/>
              <a:chOff x="228600" y="228600"/>
              <a:chExt cx="914400" cy="914400"/>
            </a:xfrm>
          </p:grpSpPr>
          <p:sp>
            <p:nvSpPr>
              <p:cNvPr id="1679" name="Rectangle 1678">
                <a:extLst>
                  <a:ext uri="{FF2B5EF4-FFF2-40B4-BE49-F238E27FC236}">
                    <a16:creationId xmlns:a16="http://schemas.microsoft.com/office/drawing/2014/main" id="{349BCA43-4142-F423-AB7B-771F225203FD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80" name="Group 1679">
                <a:extLst>
                  <a:ext uri="{FF2B5EF4-FFF2-40B4-BE49-F238E27FC236}">
                    <a16:creationId xmlns:a16="http://schemas.microsoft.com/office/drawing/2014/main" id="{D30434DC-5AB7-A4B3-6588-D7EFB3D25656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705" name="Rectangle 1704">
                  <a:extLst>
                    <a:ext uri="{FF2B5EF4-FFF2-40B4-BE49-F238E27FC236}">
                      <a16:creationId xmlns:a16="http://schemas.microsoft.com/office/drawing/2014/main" id="{E84907AC-B336-6AB8-C683-6F6B33E35E5E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Rectangle 1705">
                  <a:extLst>
                    <a:ext uri="{FF2B5EF4-FFF2-40B4-BE49-F238E27FC236}">
                      <a16:creationId xmlns:a16="http://schemas.microsoft.com/office/drawing/2014/main" id="{1D72C944-5002-10CF-5FFA-DA72D7B60AF2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7" name="Rectangle 1706">
                  <a:extLst>
                    <a:ext uri="{FF2B5EF4-FFF2-40B4-BE49-F238E27FC236}">
                      <a16:creationId xmlns:a16="http://schemas.microsoft.com/office/drawing/2014/main" id="{525F6ED1-C7D1-EF54-1AC9-6269400CB20B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8" name="Rectangle 1707">
                  <a:extLst>
                    <a:ext uri="{FF2B5EF4-FFF2-40B4-BE49-F238E27FC236}">
                      <a16:creationId xmlns:a16="http://schemas.microsoft.com/office/drawing/2014/main" id="{E9263350-EA09-2228-170F-E0A731B7DE5C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9" name="Rectangle 1708">
                  <a:extLst>
                    <a:ext uri="{FF2B5EF4-FFF2-40B4-BE49-F238E27FC236}">
                      <a16:creationId xmlns:a16="http://schemas.microsoft.com/office/drawing/2014/main" id="{08622329-05CC-98E8-C0D7-DE6E3C49FC52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1" name="Group 1680">
                <a:extLst>
                  <a:ext uri="{FF2B5EF4-FFF2-40B4-BE49-F238E27FC236}">
                    <a16:creationId xmlns:a16="http://schemas.microsoft.com/office/drawing/2014/main" id="{B267F02E-2901-6D9D-106A-0DB0499D56F2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700" name="Rectangle 1699">
                  <a:extLst>
                    <a:ext uri="{FF2B5EF4-FFF2-40B4-BE49-F238E27FC236}">
                      <a16:creationId xmlns:a16="http://schemas.microsoft.com/office/drawing/2014/main" id="{FCB16751-3CDD-09E2-BA7C-92E119C411E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1" name="Rectangle 1700">
                  <a:extLst>
                    <a:ext uri="{FF2B5EF4-FFF2-40B4-BE49-F238E27FC236}">
                      <a16:creationId xmlns:a16="http://schemas.microsoft.com/office/drawing/2014/main" id="{CA32B868-81EC-5DBB-0A9D-0BA0BA69D81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2" name="Rectangle 1701">
                  <a:extLst>
                    <a:ext uri="{FF2B5EF4-FFF2-40B4-BE49-F238E27FC236}">
                      <a16:creationId xmlns:a16="http://schemas.microsoft.com/office/drawing/2014/main" id="{C161B4A9-45D4-0FF2-2AE7-B84D3B905616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3" name="Rectangle 1702">
                  <a:extLst>
                    <a:ext uri="{FF2B5EF4-FFF2-40B4-BE49-F238E27FC236}">
                      <a16:creationId xmlns:a16="http://schemas.microsoft.com/office/drawing/2014/main" id="{C6870B20-15BE-56D5-DF91-A7EB0AAD135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4" name="Rectangle 1703">
                  <a:extLst>
                    <a:ext uri="{FF2B5EF4-FFF2-40B4-BE49-F238E27FC236}">
                      <a16:creationId xmlns:a16="http://schemas.microsoft.com/office/drawing/2014/main" id="{2195160B-9109-7BE7-3462-89AE66CA593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2" name="Group 1681">
                <a:extLst>
                  <a:ext uri="{FF2B5EF4-FFF2-40B4-BE49-F238E27FC236}">
                    <a16:creationId xmlns:a16="http://schemas.microsoft.com/office/drawing/2014/main" id="{9768755B-F16D-C140-3B8B-7DC748134B40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695" name="Rectangle 1694">
                  <a:extLst>
                    <a:ext uri="{FF2B5EF4-FFF2-40B4-BE49-F238E27FC236}">
                      <a16:creationId xmlns:a16="http://schemas.microsoft.com/office/drawing/2014/main" id="{E554A29E-7AEE-79FF-E9F1-B851119682B4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6" name="Rectangle 1695">
                  <a:extLst>
                    <a:ext uri="{FF2B5EF4-FFF2-40B4-BE49-F238E27FC236}">
                      <a16:creationId xmlns:a16="http://schemas.microsoft.com/office/drawing/2014/main" id="{DB383836-ECEE-7A93-B45D-109D9E667F2C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7" name="Rectangle 1696">
                  <a:extLst>
                    <a:ext uri="{FF2B5EF4-FFF2-40B4-BE49-F238E27FC236}">
                      <a16:creationId xmlns:a16="http://schemas.microsoft.com/office/drawing/2014/main" id="{67FB39DF-0C07-0BBF-6BB5-39801EDDA74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8" name="Rectangle 1697">
                  <a:extLst>
                    <a:ext uri="{FF2B5EF4-FFF2-40B4-BE49-F238E27FC236}">
                      <a16:creationId xmlns:a16="http://schemas.microsoft.com/office/drawing/2014/main" id="{DBDD4402-0B2E-7B8B-7EBF-307C1A767BA7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9" name="Rectangle 1698">
                  <a:extLst>
                    <a:ext uri="{FF2B5EF4-FFF2-40B4-BE49-F238E27FC236}">
                      <a16:creationId xmlns:a16="http://schemas.microsoft.com/office/drawing/2014/main" id="{CFC56B91-4772-B1B9-03ED-62A2E0599FD1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3" name="Group 1682">
                <a:extLst>
                  <a:ext uri="{FF2B5EF4-FFF2-40B4-BE49-F238E27FC236}">
                    <a16:creationId xmlns:a16="http://schemas.microsoft.com/office/drawing/2014/main" id="{5CDBCDF3-ED02-10C8-6494-4105C925C426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690" name="Rectangle 1689">
                  <a:extLst>
                    <a:ext uri="{FF2B5EF4-FFF2-40B4-BE49-F238E27FC236}">
                      <a16:creationId xmlns:a16="http://schemas.microsoft.com/office/drawing/2014/main" id="{AE47FCDA-5DB8-81AE-5737-09348C1C53E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1" name="Rectangle 1690">
                  <a:extLst>
                    <a:ext uri="{FF2B5EF4-FFF2-40B4-BE49-F238E27FC236}">
                      <a16:creationId xmlns:a16="http://schemas.microsoft.com/office/drawing/2014/main" id="{810C43A3-64CF-853F-A061-9D1ECB54351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2" name="Rectangle 1691">
                  <a:extLst>
                    <a:ext uri="{FF2B5EF4-FFF2-40B4-BE49-F238E27FC236}">
                      <a16:creationId xmlns:a16="http://schemas.microsoft.com/office/drawing/2014/main" id="{9EB8A6D2-B9B0-35E7-60A4-858DE380F095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3" name="Rectangle 1692">
                  <a:extLst>
                    <a:ext uri="{FF2B5EF4-FFF2-40B4-BE49-F238E27FC236}">
                      <a16:creationId xmlns:a16="http://schemas.microsoft.com/office/drawing/2014/main" id="{5DC12DAC-E485-FFF4-F137-1095E4A60E95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4" name="Rectangle 1693">
                  <a:extLst>
                    <a:ext uri="{FF2B5EF4-FFF2-40B4-BE49-F238E27FC236}">
                      <a16:creationId xmlns:a16="http://schemas.microsoft.com/office/drawing/2014/main" id="{7C0B7F14-D7ED-370F-C1C7-C2C764CDE403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4" name="Group 1683">
                <a:extLst>
                  <a:ext uri="{FF2B5EF4-FFF2-40B4-BE49-F238E27FC236}">
                    <a16:creationId xmlns:a16="http://schemas.microsoft.com/office/drawing/2014/main" id="{77459EDE-BD4C-B2BE-B986-0DB64FB62DAA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685" name="Rectangle 1684">
                  <a:extLst>
                    <a:ext uri="{FF2B5EF4-FFF2-40B4-BE49-F238E27FC236}">
                      <a16:creationId xmlns:a16="http://schemas.microsoft.com/office/drawing/2014/main" id="{34055834-EC30-DB74-457A-96974FA3FCB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6" name="Rectangle 1685">
                  <a:extLst>
                    <a:ext uri="{FF2B5EF4-FFF2-40B4-BE49-F238E27FC236}">
                      <a16:creationId xmlns:a16="http://schemas.microsoft.com/office/drawing/2014/main" id="{86FC2AC6-A0C4-FD1D-BBE0-B3CEACBBAE3F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7" name="Rectangle 1686">
                  <a:extLst>
                    <a:ext uri="{FF2B5EF4-FFF2-40B4-BE49-F238E27FC236}">
                      <a16:creationId xmlns:a16="http://schemas.microsoft.com/office/drawing/2014/main" id="{B05B517A-9946-28EA-6000-D9B42E4A5BC7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Rectangle 1687">
                  <a:extLst>
                    <a:ext uri="{FF2B5EF4-FFF2-40B4-BE49-F238E27FC236}">
                      <a16:creationId xmlns:a16="http://schemas.microsoft.com/office/drawing/2014/main" id="{6CB56F09-86E6-DBF7-3C5E-4EABD4556F9E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9" name="Rectangle 1688">
                  <a:extLst>
                    <a:ext uri="{FF2B5EF4-FFF2-40B4-BE49-F238E27FC236}">
                      <a16:creationId xmlns:a16="http://schemas.microsoft.com/office/drawing/2014/main" id="{1BD27794-1D66-B5ED-6332-772C92C43127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47" name="Group 1646">
              <a:extLst>
                <a:ext uri="{FF2B5EF4-FFF2-40B4-BE49-F238E27FC236}">
                  <a16:creationId xmlns:a16="http://schemas.microsoft.com/office/drawing/2014/main" id="{156AD8D9-E4FA-E6BF-48DC-A9E633747247}"/>
                </a:ext>
              </a:extLst>
            </p:cNvPr>
            <p:cNvGrpSpPr/>
            <p:nvPr/>
          </p:nvGrpSpPr>
          <p:grpSpPr>
            <a:xfrm>
              <a:off x="5715000" y="228600"/>
              <a:ext cx="914400" cy="914400"/>
              <a:chOff x="228600" y="228600"/>
              <a:chExt cx="914400" cy="914400"/>
            </a:xfrm>
          </p:grpSpPr>
          <p:sp>
            <p:nvSpPr>
              <p:cNvPr id="1648" name="Rectangle 1647">
                <a:extLst>
                  <a:ext uri="{FF2B5EF4-FFF2-40B4-BE49-F238E27FC236}">
                    <a16:creationId xmlns:a16="http://schemas.microsoft.com/office/drawing/2014/main" id="{182BAA22-358C-C93A-B9D0-9390110102F8}"/>
                  </a:ext>
                </a:extLst>
              </p:cNvPr>
              <p:cNvSpPr/>
              <p:nvPr/>
            </p:nvSpPr>
            <p:spPr>
              <a:xfrm>
                <a:off x="228600" y="228600"/>
                <a:ext cx="914400" cy="91440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9" name="Group 1648">
                <a:extLst>
                  <a:ext uri="{FF2B5EF4-FFF2-40B4-BE49-F238E27FC236}">
                    <a16:creationId xmlns:a16="http://schemas.microsoft.com/office/drawing/2014/main" id="{D6136447-0237-414C-451F-73EEB478D123}"/>
                  </a:ext>
                </a:extLst>
              </p:cNvPr>
              <p:cNvGrpSpPr/>
              <p:nvPr/>
            </p:nvGrpSpPr>
            <p:grpSpPr>
              <a:xfrm>
                <a:off x="228600" y="228600"/>
                <a:ext cx="914400" cy="182880"/>
                <a:chOff x="228600" y="228600"/>
                <a:chExt cx="914400" cy="182880"/>
              </a:xfrm>
            </p:grpSpPr>
            <p:sp>
              <p:nvSpPr>
                <p:cNvPr id="1674" name="Rectangle 1673">
                  <a:extLst>
                    <a:ext uri="{FF2B5EF4-FFF2-40B4-BE49-F238E27FC236}">
                      <a16:creationId xmlns:a16="http://schemas.microsoft.com/office/drawing/2014/main" id="{34BC8750-3333-E09D-AA1B-0993645A58AC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5" name="Rectangle 1674">
                  <a:extLst>
                    <a:ext uri="{FF2B5EF4-FFF2-40B4-BE49-F238E27FC236}">
                      <a16:creationId xmlns:a16="http://schemas.microsoft.com/office/drawing/2014/main" id="{6973597C-CA20-9EE7-14A7-A8B18CF2C7E4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6" name="Rectangle 1675">
                  <a:extLst>
                    <a:ext uri="{FF2B5EF4-FFF2-40B4-BE49-F238E27FC236}">
                      <a16:creationId xmlns:a16="http://schemas.microsoft.com/office/drawing/2014/main" id="{4BC92912-8EF4-F88A-88A9-EAC3BC5E199D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7" name="Rectangle 1676">
                  <a:extLst>
                    <a:ext uri="{FF2B5EF4-FFF2-40B4-BE49-F238E27FC236}">
                      <a16:creationId xmlns:a16="http://schemas.microsoft.com/office/drawing/2014/main" id="{F43432DA-8C92-41C0-1794-6F2667C57D10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8" name="Rectangle 1677">
                  <a:extLst>
                    <a:ext uri="{FF2B5EF4-FFF2-40B4-BE49-F238E27FC236}">
                      <a16:creationId xmlns:a16="http://schemas.microsoft.com/office/drawing/2014/main" id="{DC8A4AA0-17BB-1585-E947-30E601F7502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0" name="Group 1649">
                <a:extLst>
                  <a:ext uri="{FF2B5EF4-FFF2-40B4-BE49-F238E27FC236}">
                    <a16:creationId xmlns:a16="http://schemas.microsoft.com/office/drawing/2014/main" id="{EB9F531B-B42B-5811-FFAB-41F27B36A42B}"/>
                  </a:ext>
                </a:extLst>
              </p:cNvPr>
              <p:cNvGrpSpPr/>
              <p:nvPr/>
            </p:nvGrpSpPr>
            <p:grpSpPr>
              <a:xfrm>
                <a:off x="228600" y="411480"/>
                <a:ext cx="914400" cy="182880"/>
                <a:chOff x="228600" y="228600"/>
                <a:chExt cx="914400" cy="182880"/>
              </a:xfrm>
            </p:grpSpPr>
            <p:sp>
              <p:nvSpPr>
                <p:cNvPr id="1669" name="Rectangle 1668">
                  <a:extLst>
                    <a:ext uri="{FF2B5EF4-FFF2-40B4-BE49-F238E27FC236}">
                      <a16:creationId xmlns:a16="http://schemas.microsoft.com/office/drawing/2014/main" id="{BE8EA72B-4187-A781-0EFD-80262D0A1A60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0" name="Rectangle 1669">
                  <a:extLst>
                    <a:ext uri="{FF2B5EF4-FFF2-40B4-BE49-F238E27FC236}">
                      <a16:creationId xmlns:a16="http://schemas.microsoft.com/office/drawing/2014/main" id="{7EF83825-8FD4-2954-AE64-3478211F87E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1" name="Rectangle 1670">
                  <a:extLst>
                    <a:ext uri="{FF2B5EF4-FFF2-40B4-BE49-F238E27FC236}">
                      <a16:creationId xmlns:a16="http://schemas.microsoft.com/office/drawing/2014/main" id="{D5988417-8F66-D5B6-B2D8-6DC1B02742BC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2" name="Rectangle 1671">
                  <a:extLst>
                    <a:ext uri="{FF2B5EF4-FFF2-40B4-BE49-F238E27FC236}">
                      <a16:creationId xmlns:a16="http://schemas.microsoft.com/office/drawing/2014/main" id="{C957E054-A1AC-6EA3-3D28-3860D70AA93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3" name="Rectangle 1672">
                  <a:extLst>
                    <a:ext uri="{FF2B5EF4-FFF2-40B4-BE49-F238E27FC236}">
                      <a16:creationId xmlns:a16="http://schemas.microsoft.com/office/drawing/2014/main" id="{35D81F12-D5B5-C32B-52A4-C8ECB4694A4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1" name="Group 1650">
                <a:extLst>
                  <a:ext uri="{FF2B5EF4-FFF2-40B4-BE49-F238E27FC236}">
                    <a16:creationId xmlns:a16="http://schemas.microsoft.com/office/drawing/2014/main" id="{0E2A1804-93F2-9374-736B-D8814D04214D}"/>
                  </a:ext>
                </a:extLst>
              </p:cNvPr>
              <p:cNvGrpSpPr/>
              <p:nvPr/>
            </p:nvGrpSpPr>
            <p:grpSpPr>
              <a:xfrm>
                <a:off x="228600" y="594360"/>
                <a:ext cx="914400" cy="182880"/>
                <a:chOff x="228600" y="228600"/>
                <a:chExt cx="914400" cy="182880"/>
              </a:xfrm>
            </p:grpSpPr>
            <p:sp>
              <p:nvSpPr>
                <p:cNvPr id="1664" name="Rectangle 1663">
                  <a:extLst>
                    <a:ext uri="{FF2B5EF4-FFF2-40B4-BE49-F238E27FC236}">
                      <a16:creationId xmlns:a16="http://schemas.microsoft.com/office/drawing/2014/main" id="{2C438CB0-C527-85D1-00DA-711AEAE4996B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5" name="Rectangle 1664">
                  <a:extLst>
                    <a:ext uri="{FF2B5EF4-FFF2-40B4-BE49-F238E27FC236}">
                      <a16:creationId xmlns:a16="http://schemas.microsoft.com/office/drawing/2014/main" id="{49942045-9631-4E4A-254F-FB93C31CE6FD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6" name="Rectangle 1665">
                  <a:extLst>
                    <a:ext uri="{FF2B5EF4-FFF2-40B4-BE49-F238E27FC236}">
                      <a16:creationId xmlns:a16="http://schemas.microsoft.com/office/drawing/2014/main" id="{77460389-3DAD-F818-7DE3-A42DCF936648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7" name="Rectangle 1666">
                  <a:extLst>
                    <a:ext uri="{FF2B5EF4-FFF2-40B4-BE49-F238E27FC236}">
                      <a16:creationId xmlns:a16="http://schemas.microsoft.com/office/drawing/2014/main" id="{063AFC39-D25A-381F-3D6E-DDB0791EB2D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8" name="Rectangle 1667">
                  <a:extLst>
                    <a:ext uri="{FF2B5EF4-FFF2-40B4-BE49-F238E27FC236}">
                      <a16:creationId xmlns:a16="http://schemas.microsoft.com/office/drawing/2014/main" id="{FA977907-AB96-1A62-1F7C-19E6BC878A4D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2" name="Group 1651">
                <a:extLst>
                  <a:ext uri="{FF2B5EF4-FFF2-40B4-BE49-F238E27FC236}">
                    <a16:creationId xmlns:a16="http://schemas.microsoft.com/office/drawing/2014/main" id="{B71A7779-345C-AE81-E0B3-F0B0FC88DE6A}"/>
                  </a:ext>
                </a:extLst>
              </p:cNvPr>
              <p:cNvGrpSpPr/>
              <p:nvPr/>
            </p:nvGrpSpPr>
            <p:grpSpPr>
              <a:xfrm>
                <a:off x="228600" y="777240"/>
                <a:ext cx="914400" cy="182880"/>
                <a:chOff x="228600" y="228600"/>
                <a:chExt cx="914400" cy="182880"/>
              </a:xfrm>
            </p:grpSpPr>
            <p:sp>
              <p:nvSpPr>
                <p:cNvPr id="1659" name="Rectangle 1658">
                  <a:extLst>
                    <a:ext uri="{FF2B5EF4-FFF2-40B4-BE49-F238E27FC236}">
                      <a16:creationId xmlns:a16="http://schemas.microsoft.com/office/drawing/2014/main" id="{FB8C9C3A-6545-09B0-2309-BFC3382B3CE8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0" name="Rectangle 1659">
                  <a:extLst>
                    <a:ext uri="{FF2B5EF4-FFF2-40B4-BE49-F238E27FC236}">
                      <a16:creationId xmlns:a16="http://schemas.microsoft.com/office/drawing/2014/main" id="{E0F91A61-7AA5-2FA7-A02C-600BC75812DE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1" name="Rectangle 1660">
                  <a:extLst>
                    <a:ext uri="{FF2B5EF4-FFF2-40B4-BE49-F238E27FC236}">
                      <a16:creationId xmlns:a16="http://schemas.microsoft.com/office/drawing/2014/main" id="{222F2654-B372-23F0-4CF7-EC67EB50DE0F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2" name="Rectangle 1661">
                  <a:extLst>
                    <a:ext uri="{FF2B5EF4-FFF2-40B4-BE49-F238E27FC236}">
                      <a16:creationId xmlns:a16="http://schemas.microsoft.com/office/drawing/2014/main" id="{F00C8A56-0F16-1A48-B0EA-6ED8F207C0A2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3" name="Rectangle 1662">
                  <a:extLst>
                    <a:ext uri="{FF2B5EF4-FFF2-40B4-BE49-F238E27FC236}">
                      <a16:creationId xmlns:a16="http://schemas.microsoft.com/office/drawing/2014/main" id="{A5E8A178-F501-344C-350A-D819397AD759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3" name="Group 1652">
                <a:extLst>
                  <a:ext uri="{FF2B5EF4-FFF2-40B4-BE49-F238E27FC236}">
                    <a16:creationId xmlns:a16="http://schemas.microsoft.com/office/drawing/2014/main" id="{59A0B898-DC4E-7121-6C94-A50AD20AE182}"/>
                  </a:ext>
                </a:extLst>
              </p:cNvPr>
              <p:cNvGrpSpPr/>
              <p:nvPr/>
            </p:nvGrpSpPr>
            <p:grpSpPr>
              <a:xfrm>
                <a:off x="228600" y="960120"/>
                <a:ext cx="914400" cy="182880"/>
                <a:chOff x="228600" y="228600"/>
                <a:chExt cx="914400" cy="182880"/>
              </a:xfrm>
            </p:grpSpPr>
            <p:sp>
              <p:nvSpPr>
                <p:cNvPr id="1654" name="Rectangle 1653">
                  <a:extLst>
                    <a:ext uri="{FF2B5EF4-FFF2-40B4-BE49-F238E27FC236}">
                      <a16:creationId xmlns:a16="http://schemas.microsoft.com/office/drawing/2014/main" id="{55FD6A48-AAC6-9866-8692-8427DC0B46FD}"/>
                    </a:ext>
                  </a:extLst>
                </p:cNvPr>
                <p:cNvSpPr/>
                <p:nvPr/>
              </p:nvSpPr>
              <p:spPr>
                <a:xfrm>
                  <a:off x="22860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5" name="Rectangle 1654">
                  <a:extLst>
                    <a:ext uri="{FF2B5EF4-FFF2-40B4-BE49-F238E27FC236}">
                      <a16:creationId xmlns:a16="http://schemas.microsoft.com/office/drawing/2014/main" id="{6589B918-5D43-A00B-C518-77B6DED5E3F9}"/>
                    </a:ext>
                  </a:extLst>
                </p:cNvPr>
                <p:cNvSpPr/>
                <p:nvPr/>
              </p:nvSpPr>
              <p:spPr>
                <a:xfrm>
                  <a:off x="41148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6" name="Rectangle 1655">
                  <a:extLst>
                    <a:ext uri="{FF2B5EF4-FFF2-40B4-BE49-F238E27FC236}">
                      <a16:creationId xmlns:a16="http://schemas.microsoft.com/office/drawing/2014/main" id="{F36A7779-73AF-2470-7A65-2D57D5343643}"/>
                    </a:ext>
                  </a:extLst>
                </p:cNvPr>
                <p:cNvSpPr/>
                <p:nvPr/>
              </p:nvSpPr>
              <p:spPr>
                <a:xfrm>
                  <a:off x="59436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7" name="Rectangle 1656">
                  <a:extLst>
                    <a:ext uri="{FF2B5EF4-FFF2-40B4-BE49-F238E27FC236}">
                      <a16:creationId xmlns:a16="http://schemas.microsoft.com/office/drawing/2014/main" id="{64ABD8E4-4361-345B-0C42-9D17B6012579}"/>
                    </a:ext>
                  </a:extLst>
                </p:cNvPr>
                <p:cNvSpPr/>
                <p:nvPr/>
              </p:nvSpPr>
              <p:spPr>
                <a:xfrm>
                  <a:off x="77724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8" name="Rectangle 1657">
                  <a:extLst>
                    <a:ext uri="{FF2B5EF4-FFF2-40B4-BE49-F238E27FC236}">
                      <a16:creationId xmlns:a16="http://schemas.microsoft.com/office/drawing/2014/main" id="{B7B32B32-14D4-6375-9AB3-F397E61F49FA}"/>
                    </a:ext>
                  </a:extLst>
                </p:cNvPr>
                <p:cNvSpPr/>
                <p:nvPr/>
              </p:nvSpPr>
              <p:spPr>
                <a:xfrm>
                  <a:off x="960120" y="228600"/>
                  <a:ext cx="182880" cy="18288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339" name="Picture 2338" descr="A screenshot of a computer&#10;&#10;Description automatically generated">
            <a:extLst>
              <a:ext uri="{FF2B5EF4-FFF2-40B4-BE49-F238E27FC236}">
                <a16:creationId xmlns:a16="http://schemas.microsoft.com/office/drawing/2014/main" id="{3743E078-C913-0B59-AF1E-2CE9AC021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232" r="2864" b="83943"/>
          <a:stretch/>
        </p:blipFill>
        <p:spPr>
          <a:xfrm>
            <a:off x="457200" y="685800"/>
            <a:ext cx="6400800" cy="1045270"/>
          </a:xfrm>
          <a:prstGeom prst="rect">
            <a:avLst/>
          </a:prstGeom>
        </p:spPr>
      </p:pic>
      <p:pic>
        <p:nvPicPr>
          <p:cNvPr id="2340" name="Picture 2339" descr="A screenshot of a computer&#10;&#10;Description automatically generated">
            <a:extLst>
              <a:ext uri="{FF2B5EF4-FFF2-40B4-BE49-F238E27FC236}">
                <a16:creationId xmlns:a16="http://schemas.microsoft.com/office/drawing/2014/main" id="{0376AE5F-0B51-1997-E120-4421156A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91990" r="2228" b="1464"/>
          <a:stretch/>
        </p:blipFill>
        <p:spPr>
          <a:xfrm>
            <a:off x="457200" y="7266797"/>
            <a:ext cx="6400800" cy="493045"/>
          </a:xfrm>
          <a:prstGeom prst="rect">
            <a:avLst/>
          </a:prstGeom>
        </p:spPr>
      </p:pic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43D9E4D-1D06-D03A-A7B3-2C6BE2A06783}"/>
              </a:ext>
            </a:extLst>
          </p:cNvPr>
          <p:cNvGrpSpPr/>
          <p:nvPr/>
        </p:nvGrpSpPr>
        <p:grpSpPr>
          <a:xfrm>
            <a:off x="457200" y="1942504"/>
            <a:ext cx="6400800" cy="2103121"/>
            <a:chOff x="457200" y="2698753"/>
            <a:chExt cx="6400800" cy="210312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8992DBC9-232D-E4B2-45D9-A2DDB238737C}"/>
                </a:ext>
              </a:extLst>
            </p:cNvPr>
            <p:cNvGrpSpPr/>
            <p:nvPr/>
          </p:nvGrpSpPr>
          <p:grpSpPr>
            <a:xfrm>
              <a:off x="457200" y="2698753"/>
              <a:ext cx="6400800" cy="2103121"/>
              <a:chOff x="822957" y="2698753"/>
              <a:chExt cx="6400800" cy="210312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61E645-8C20-5509-8350-C39DE89C9B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957" y="2698754"/>
                <a:ext cx="6400800" cy="210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3A844A-87EB-36AB-0AB1-3A273B8D4C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57" y="2698753"/>
                <a:ext cx="6400800" cy="21031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50F660A-84B2-8B7C-41FE-D2D89EAC76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57" y="2698753"/>
                <a:ext cx="6400800" cy="21031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AAF7FC-55EC-9D9B-12D4-C99293DD0707}"/>
                  </a:ext>
                </a:extLst>
              </p:cNvPr>
              <p:cNvSpPr/>
              <p:nvPr/>
            </p:nvSpPr>
            <p:spPr>
              <a:xfrm>
                <a:off x="3178190" y="3249957"/>
                <a:ext cx="169033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Large Rafting Photo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F38C44E-6A27-8F88-1DC7-D05B29519C70}"/>
                  </a:ext>
                </a:extLst>
              </p:cNvPr>
              <p:cNvSpPr/>
              <p:nvPr/>
            </p:nvSpPr>
            <p:spPr>
              <a:xfrm>
                <a:off x="2946780" y="2767465"/>
                <a:ext cx="215315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White Water Rafting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B5E2DD5-3751-AEA1-7D39-C0D7AF0EB413}"/>
                </a:ext>
              </a:extLst>
            </p:cNvPr>
            <p:cNvGrpSpPr/>
            <p:nvPr/>
          </p:nvGrpSpPr>
          <p:grpSpPr>
            <a:xfrm>
              <a:off x="1326099" y="3748047"/>
              <a:ext cx="4663003" cy="731520"/>
              <a:chOff x="1497192" y="3748047"/>
              <a:chExt cx="4663003" cy="73152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AF94BD-AB5C-07C5-5BCE-F7303EFB5CB6}"/>
                  </a:ext>
                </a:extLst>
              </p:cNvPr>
              <p:cNvSpPr/>
              <p:nvPr/>
            </p:nvSpPr>
            <p:spPr>
              <a:xfrm>
                <a:off x="1497192" y="3748047"/>
                <a:ext cx="4630373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>
                <a:no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Callout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88C5B3-0016-11BF-45EA-27041C10748B}"/>
                  </a:ext>
                </a:extLst>
              </p:cNvPr>
              <p:cNvSpPr/>
              <p:nvPr/>
            </p:nvSpPr>
            <p:spPr>
              <a:xfrm>
                <a:off x="5154792" y="4193003"/>
                <a:ext cx="1005403" cy="261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Rafting Photo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B0ABF7E-0F96-2EEE-B658-E3F3AA271AD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383174" y="3862482"/>
                <a:ext cx="548640" cy="365760"/>
                <a:chOff x="7839456" y="4608576"/>
                <a:chExt cx="731520" cy="73152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3D2E89-DB50-AC9C-126D-DDB682138F2C}"/>
                    </a:ext>
                  </a:extLst>
                </p:cNvPr>
                <p:cNvSpPr/>
                <p:nvPr/>
              </p:nvSpPr>
              <p:spPr>
                <a:xfrm>
                  <a:off x="7839456" y="4608576"/>
                  <a:ext cx="731520" cy="731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E5E08E4-1B06-880E-5843-F9FD840D1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20395B7-CDA0-553E-50DA-736F9EAE2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8271259-A014-9FB2-1264-62EECA8688BC}"/>
              </a:ext>
            </a:extLst>
          </p:cNvPr>
          <p:cNvGrpSpPr/>
          <p:nvPr/>
        </p:nvGrpSpPr>
        <p:grpSpPr>
          <a:xfrm>
            <a:off x="457200" y="5375728"/>
            <a:ext cx="6400800" cy="1618630"/>
            <a:chOff x="457200" y="6685138"/>
            <a:chExt cx="6400800" cy="16186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35737DA-2305-DAEE-CEEC-62408725FBC5}"/>
                </a:ext>
              </a:extLst>
            </p:cNvPr>
            <p:cNvSpPr/>
            <p:nvPr/>
          </p:nvSpPr>
          <p:spPr>
            <a:xfrm>
              <a:off x="515232" y="6685138"/>
              <a:ext cx="1943802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Adventure Awaits You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917894-AF38-7EA0-809E-1F0FE48A4E6F}"/>
                </a:ext>
              </a:extLst>
            </p:cNvPr>
            <p:cNvGrpSpPr/>
            <p:nvPr/>
          </p:nvGrpSpPr>
          <p:grpSpPr>
            <a:xfrm>
              <a:off x="457200" y="7206488"/>
              <a:ext cx="1097280" cy="1097280"/>
              <a:chOff x="5394960" y="4161376"/>
              <a:chExt cx="1097280" cy="10972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7825830-5F2B-AAD5-4FCC-1C8F15411C6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94960" y="4161376"/>
                <a:ext cx="1097280" cy="1097280"/>
                <a:chOff x="7839456" y="4608576"/>
                <a:chExt cx="731520" cy="73152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3186FDD-1E0C-0EB1-2121-5707191C17C0}"/>
                    </a:ext>
                  </a:extLst>
                </p:cNvPr>
                <p:cNvSpPr/>
                <p:nvPr/>
              </p:nvSpPr>
              <p:spPr>
                <a:xfrm>
                  <a:off x="7839456" y="4608576"/>
                  <a:ext cx="731520" cy="731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8328902C-32B4-F3B5-8DE4-AD55429BB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F1F4419-6EC6-E6AE-7933-1A2816BCD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E7C1228-7AC6-A71B-8C94-4FA741A5F3BC}"/>
                  </a:ext>
                </a:extLst>
              </p:cNvPr>
              <p:cNvSpPr/>
              <p:nvPr/>
            </p:nvSpPr>
            <p:spPr>
              <a:xfrm>
                <a:off x="5436891" y="4579211"/>
                <a:ext cx="1013418" cy="261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Rafters Photo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738BE9-E206-6867-84F9-22261C470713}"/>
                </a:ext>
              </a:extLst>
            </p:cNvPr>
            <p:cNvGrpSpPr/>
            <p:nvPr/>
          </p:nvGrpSpPr>
          <p:grpSpPr>
            <a:xfrm>
              <a:off x="1783080" y="7206488"/>
              <a:ext cx="1097280" cy="1097280"/>
              <a:chOff x="5394960" y="4161376"/>
              <a:chExt cx="1097280" cy="109728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6884C91-1D2F-C20C-0F09-532985FDCD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94960" y="4161376"/>
                <a:ext cx="1097280" cy="1097280"/>
                <a:chOff x="7839456" y="4608576"/>
                <a:chExt cx="731520" cy="73152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D658B04-C233-02B0-488B-95D7A6FEE645}"/>
                    </a:ext>
                  </a:extLst>
                </p:cNvPr>
                <p:cNvSpPr/>
                <p:nvPr/>
              </p:nvSpPr>
              <p:spPr>
                <a:xfrm>
                  <a:off x="7839456" y="4608576"/>
                  <a:ext cx="731520" cy="731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DBC8F70-55A9-2C55-80EA-9AD982D8E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2F3169E-66A7-0CCD-A847-C77B854C2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0FB5239-C4D1-BFC4-AA4F-B59E2B99EA2A}"/>
                  </a:ext>
                </a:extLst>
              </p:cNvPr>
              <p:cNvSpPr/>
              <p:nvPr/>
            </p:nvSpPr>
            <p:spPr>
              <a:xfrm>
                <a:off x="5436891" y="4579211"/>
                <a:ext cx="1013418" cy="261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Rafters Photo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6C8EC-6CA9-F8C2-F58F-7BA6B54A529C}"/>
                </a:ext>
              </a:extLst>
            </p:cNvPr>
            <p:cNvGrpSpPr/>
            <p:nvPr/>
          </p:nvGrpSpPr>
          <p:grpSpPr>
            <a:xfrm>
              <a:off x="3108960" y="7206488"/>
              <a:ext cx="1097280" cy="1097280"/>
              <a:chOff x="5394960" y="4161376"/>
              <a:chExt cx="1097280" cy="109728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F65495A-26EF-FC46-D368-D9DD6DFD5B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94960" y="4161376"/>
                <a:ext cx="1097280" cy="1097280"/>
                <a:chOff x="7839456" y="4608576"/>
                <a:chExt cx="731520" cy="7315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81A3193-CF2E-3D7F-D03C-395A9A68CF60}"/>
                    </a:ext>
                  </a:extLst>
                </p:cNvPr>
                <p:cNvSpPr/>
                <p:nvPr/>
              </p:nvSpPr>
              <p:spPr>
                <a:xfrm>
                  <a:off x="7839456" y="4608576"/>
                  <a:ext cx="731520" cy="731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13EC480-261B-9BA0-C64B-923FB6636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208F164-2261-DA77-D6DC-BFC906D81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D1B4BB7-34DD-7C60-8308-9E8BBA9CDE1C}"/>
                  </a:ext>
                </a:extLst>
              </p:cNvPr>
              <p:cNvSpPr/>
              <p:nvPr/>
            </p:nvSpPr>
            <p:spPr>
              <a:xfrm>
                <a:off x="5436891" y="4579211"/>
                <a:ext cx="1013418" cy="261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Rafters Photo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A9FDFA9-2803-37BE-53C9-FD85182E195E}"/>
                </a:ext>
              </a:extLst>
            </p:cNvPr>
            <p:cNvGrpSpPr/>
            <p:nvPr/>
          </p:nvGrpSpPr>
          <p:grpSpPr>
            <a:xfrm>
              <a:off x="4434840" y="7206488"/>
              <a:ext cx="1097280" cy="1097280"/>
              <a:chOff x="5394960" y="4161376"/>
              <a:chExt cx="1097280" cy="109728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0759B9D-40ED-97EE-7FF1-44DF63DDDA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94960" y="4161376"/>
                <a:ext cx="1097280" cy="1097280"/>
                <a:chOff x="7839456" y="4608576"/>
                <a:chExt cx="731520" cy="73152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C06AE5-FBF0-2CFF-D89F-DCCEC77875A3}"/>
                    </a:ext>
                  </a:extLst>
                </p:cNvPr>
                <p:cNvSpPr/>
                <p:nvPr/>
              </p:nvSpPr>
              <p:spPr>
                <a:xfrm>
                  <a:off x="7839456" y="4608576"/>
                  <a:ext cx="731520" cy="731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CB7475F-654A-6C59-301F-36FFFB213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E230953-C46D-6C9A-C6A3-084861C90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A7A59DD-59AF-E626-0705-24E4EF667876}"/>
                  </a:ext>
                </a:extLst>
              </p:cNvPr>
              <p:cNvSpPr/>
              <p:nvPr/>
            </p:nvSpPr>
            <p:spPr>
              <a:xfrm>
                <a:off x="5436891" y="4579211"/>
                <a:ext cx="1013418" cy="261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Rafters Photo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A9F71F-7D30-2678-F6E4-1CC097B5622E}"/>
                </a:ext>
              </a:extLst>
            </p:cNvPr>
            <p:cNvGrpSpPr/>
            <p:nvPr/>
          </p:nvGrpSpPr>
          <p:grpSpPr>
            <a:xfrm>
              <a:off x="5760720" y="7206488"/>
              <a:ext cx="1097280" cy="1097280"/>
              <a:chOff x="5394960" y="4161376"/>
              <a:chExt cx="1097280" cy="10972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DC05719-6BD7-C937-BEC1-3A2245A5359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94960" y="4161376"/>
                <a:ext cx="1097280" cy="1097280"/>
                <a:chOff x="7839456" y="4608576"/>
                <a:chExt cx="731520" cy="73152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512DC04-E748-5A30-5B68-C78F3517AE16}"/>
                    </a:ext>
                  </a:extLst>
                </p:cNvPr>
                <p:cNvSpPr/>
                <p:nvPr/>
              </p:nvSpPr>
              <p:spPr>
                <a:xfrm>
                  <a:off x="7839456" y="4608576"/>
                  <a:ext cx="731520" cy="731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2274F70-B2B2-3408-86B2-8F238C6A3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B54C55F-73EB-CCEE-04BE-225E1DD1F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7C461B0-E8E0-320A-A9D6-F09BADC6A2B5}"/>
                  </a:ext>
                </a:extLst>
              </p:cNvPr>
              <p:cNvSpPr/>
              <p:nvPr/>
            </p:nvSpPr>
            <p:spPr>
              <a:xfrm>
                <a:off x="5436891" y="4579211"/>
                <a:ext cx="1013418" cy="261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Rafters Photo</a:t>
                </a:r>
              </a:p>
            </p:txBody>
          </p:sp>
        </p:grp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BEE4595-295D-EBD6-0AAB-95B4757D1F4E}"/>
              </a:ext>
            </a:extLst>
          </p:cNvPr>
          <p:cNvSpPr/>
          <p:nvPr/>
        </p:nvSpPr>
        <p:spPr>
          <a:xfrm>
            <a:off x="548640" y="4298867"/>
            <a:ext cx="621792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06972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23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Clifford Cummings</dc:creator>
  <cp:lastModifiedBy>Clifford Cummings</cp:lastModifiedBy>
  <cp:revision>5</cp:revision>
  <dcterms:created xsi:type="dcterms:W3CDTF">2024-02-11T00:19:42Z</dcterms:created>
  <dcterms:modified xsi:type="dcterms:W3CDTF">2024-02-17T16:35:00Z</dcterms:modified>
</cp:coreProperties>
</file>