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3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2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FFB97-59B9-4827-9535-F5C1B3F55EA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roup 2342">
            <a:extLst>
              <a:ext uri="{FF2B5EF4-FFF2-40B4-BE49-F238E27FC236}">
                <a16:creationId xmlns:a16="http://schemas.microsoft.com/office/drawing/2014/main" id="{188A3605-BD8A-0CBB-0033-DE7BB8CE6F7D}"/>
              </a:ext>
            </a:extLst>
          </p:cNvPr>
          <p:cNvGrpSpPr/>
          <p:nvPr/>
        </p:nvGrpSpPr>
        <p:grpSpPr>
          <a:xfrm>
            <a:off x="457200" y="685800"/>
            <a:ext cx="6400800" cy="8595360"/>
            <a:chOff x="228600" y="228600"/>
            <a:chExt cx="6400800" cy="822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C04F56-B53C-BE7D-67BB-937408D5DDE1}"/>
                </a:ext>
              </a:extLst>
            </p:cNvPr>
            <p:cNvSpPr/>
            <p:nvPr/>
          </p:nvSpPr>
          <p:spPr>
            <a:xfrm>
              <a:off x="228600" y="228600"/>
              <a:ext cx="6400800" cy="822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2" name="Group 2341">
              <a:extLst>
                <a:ext uri="{FF2B5EF4-FFF2-40B4-BE49-F238E27FC236}">
                  <a16:creationId xmlns:a16="http://schemas.microsoft.com/office/drawing/2014/main" id="{2654D352-5044-1EB5-D79E-39CFBA635088}"/>
                </a:ext>
              </a:extLst>
            </p:cNvPr>
            <p:cNvGrpSpPr/>
            <p:nvPr/>
          </p:nvGrpSpPr>
          <p:grpSpPr>
            <a:xfrm>
              <a:off x="228600" y="228600"/>
              <a:ext cx="6400800" cy="8229600"/>
              <a:chOff x="228600" y="1143000"/>
              <a:chExt cx="6400800" cy="8229600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DE18C3D-3BA6-D360-BB1B-FA3829267AEF}"/>
                  </a:ext>
                </a:extLst>
              </p:cNvPr>
              <p:cNvGrpSpPr/>
              <p:nvPr/>
            </p:nvGrpSpPr>
            <p:grpSpPr>
              <a:xfrm>
                <a:off x="228600" y="11430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ECF6FCCE-F782-FDED-4E98-C42E7812B5D8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59AD6B49-1558-8DB4-AB3E-05CA36A691B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85" name="Group 484">
                    <a:extLst>
                      <a:ext uri="{FF2B5EF4-FFF2-40B4-BE49-F238E27FC236}">
                        <a16:creationId xmlns:a16="http://schemas.microsoft.com/office/drawing/2014/main" id="{8E761D62-5E57-D121-B4B9-378260932A9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10" name="Rectangle 509">
                      <a:extLst>
                        <a:ext uri="{FF2B5EF4-FFF2-40B4-BE49-F238E27FC236}">
                          <a16:creationId xmlns:a16="http://schemas.microsoft.com/office/drawing/2014/main" id="{2D8E5E87-1D12-1E82-2933-8C8CA83D7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Rectangle 510">
                      <a:extLst>
                        <a:ext uri="{FF2B5EF4-FFF2-40B4-BE49-F238E27FC236}">
                          <a16:creationId xmlns:a16="http://schemas.microsoft.com/office/drawing/2014/main" id="{DB29F6B7-DD31-1C78-B283-AB2F0F8BE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Rectangle 511">
                      <a:extLst>
                        <a:ext uri="{FF2B5EF4-FFF2-40B4-BE49-F238E27FC236}">
                          <a16:creationId xmlns:a16="http://schemas.microsoft.com/office/drawing/2014/main" id="{1DDB762B-DEC1-EC35-3211-48232198C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Rectangle 512">
                      <a:extLst>
                        <a:ext uri="{FF2B5EF4-FFF2-40B4-BE49-F238E27FC236}">
                          <a16:creationId xmlns:a16="http://schemas.microsoft.com/office/drawing/2014/main" id="{3314AF79-AA2B-65B1-E760-A4ACD2354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4" name="Rectangle 513">
                      <a:extLst>
                        <a:ext uri="{FF2B5EF4-FFF2-40B4-BE49-F238E27FC236}">
                          <a16:creationId xmlns:a16="http://schemas.microsoft.com/office/drawing/2014/main" id="{D0D35CCE-5E81-C3D6-80E4-494A4BE8E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6" name="Group 485">
                    <a:extLst>
                      <a:ext uri="{FF2B5EF4-FFF2-40B4-BE49-F238E27FC236}">
                        <a16:creationId xmlns:a16="http://schemas.microsoft.com/office/drawing/2014/main" id="{10E5850E-4E30-91C8-9198-F8317FB2255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05" name="Rectangle 504">
                      <a:extLst>
                        <a:ext uri="{FF2B5EF4-FFF2-40B4-BE49-F238E27FC236}">
                          <a16:creationId xmlns:a16="http://schemas.microsoft.com/office/drawing/2014/main" id="{CC7B900F-25E2-A35B-BC3B-660AE490E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6" name="Rectangle 505">
                      <a:extLst>
                        <a:ext uri="{FF2B5EF4-FFF2-40B4-BE49-F238E27FC236}">
                          <a16:creationId xmlns:a16="http://schemas.microsoft.com/office/drawing/2014/main" id="{5E68F0F6-5C36-16EF-31E0-5FA9F5D33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7" name="Rectangle 506">
                      <a:extLst>
                        <a:ext uri="{FF2B5EF4-FFF2-40B4-BE49-F238E27FC236}">
                          <a16:creationId xmlns:a16="http://schemas.microsoft.com/office/drawing/2014/main" id="{486D7AAC-687A-DFC4-C4D1-13F0ABB90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A4711CA8-F119-A131-FDCE-317DAB754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7625FBB7-E8D4-5AEF-26CB-B606647BB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7" name="Group 486">
                    <a:extLst>
                      <a:ext uri="{FF2B5EF4-FFF2-40B4-BE49-F238E27FC236}">
                        <a16:creationId xmlns:a16="http://schemas.microsoft.com/office/drawing/2014/main" id="{F06FC380-5549-9A54-90E4-ADAD9BC6534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00" name="Rectangle 499">
                      <a:extLst>
                        <a:ext uri="{FF2B5EF4-FFF2-40B4-BE49-F238E27FC236}">
                          <a16:creationId xmlns:a16="http://schemas.microsoft.com/office/drawing/2014/main" id="{C4E6895A-D529-85A5-9FC8-C05F36A4C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Rectangle 500">
                      <a:extLst>
                        <a:ext uri="{FF2B5EF4-FFF2-40B4-BE49-F238E27FC236}">
                          <a16:creationId xmlns:a16="http://schemas.microsoft.com/office/drawing/2014/main" id="{CC40B5C8-547F-F36A-1B31-DED9B6936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Rectangle 501">
                      <a:extLst>
                        <a:ext uri="{FF2B5EF4-FFF2-40B4-BE49-F238E27FC236}">
                          <a16:creationId xmlns:a16="http://schemas.microsoft.com/office/drawing/2014/main" id="{A740BD6D-B0CE-C887-8367-5B1551127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Rectangle 502">
                      <a:extLst>
                        <a:ext uri="{FF2B5EF4-FFF2-40B4-BE49-F238E27FC236}">
                          <a16:creationId xmlns:a16="http://schemas.microsoft.com/office/drawing/2014/main" id="{D1DF98AB-3C8A-C925-4B25-4F1F7CAE8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4" name="Rectangle 503">
                      <a:extLst>
                        <a:ext uri="{FF2B5EF4-FFF2-40B4-BE49-F238E27FC236}">
                          <a16:creationId xmlns:a16="http://schemas.microsoft.com/office/drawing/2014/main" id="{9BC2F28B-A857-02BF-45E4-A1D5C33F0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8" name="Group 487">
                    <a:extLst>
                      <a:ext uri="{FF2B5EF4-FFF2-40B4-BE49-F238E27FC236}">
                        <a16:creationId xmlns:a16="http://schemas.microsoft.com/office/drawing/2014/main" id="{1B8322BA-A91D-5603-D6E6-05CC090734B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95" name="Rectangle 494">
                      <a:extLst>
                        <a:ext uri="{FF2B5EF4-FFF2-40B4-BE49-F238E27FC236}">
                          <a16:creationId xmlns:a16="http://schemas.microsoft.com/office/drawing/2014/main" id="{043BBBE9-0268-7DD3-D003-69208BD58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Rectangle 495">
                      <a:extLst>
                        <a:ext uri="{FF2B5EF4-FFF2-40B4-BE49-F238E27FC236}">
                          <a16:creationId xmlns:a16="http://schemas.microsoft.com/office/drawing/2014/main" id="{0E5EC91E-EC3A-3DCA-1DE9-FF4063B1C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62B94582-FBCE-319D-B0FF-77185B448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8" name="Rectangle 497">
                      <a:extLst>
                        <a:ext uri="{FF2B5EF4-FFF2-40B4-BE49-F238E27FC236}">
                          <a16:creationId xmlns:a16="http://schemas.microsoft.com/office/drawing/2014/main" id="{66BD89F1-9493-D7AD-585C-CC8C1DB2A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Rectangle 498">
                      <a:extLst>
                        <a:ext uri="{FF2B5EF4-FFF2-40B4-BE49-F238E27FC236}">
                          <a16:creationId xmlns:a16="http://schemas.microsoft.com/office/drawing/2014/main" id="{A5629D0A-E0A7-BA25-67A8-9D95AEC31D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9" name="Group 488">
                    <a:extLst>
                      <a:ext uri="{FF2B5EF4-FFF2-40B4-BE49-F238E27FC236}">
                        <a16:creationId xmlns:a16="http://schemas.microsoft.com/office/drawing/2014/main" id="{CEDCD985-925D-30BF-5E19-60A113D19A2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90" name="Rectangle 489">
                      <a:extLst>
                        <a:ext uri="{FF2B5EF4-FFF2-40B4-BE49-F238E27FC236}">
                          <a16:creationId xmlns:a16="http://schemas.microsoft.com/office/drawing/2014/main" id="{8998AB91-8A28-14D8-F731-2E1C13E07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Rectangle 490">
                      <a:extLst>
                        <a:ext uri="{FF2B5EF4-FFF2-40B4-BE49-F238E27FC236}">
                          <a16:creationId xmlns:a16="http://schemas.microsoft.com/office/drawing/2014/main" id="{FE423BEF-73BD-2DDB-1181-624DAC286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2" name="Rectangle 491">
                      <a:extLst>
                        <a:ext uri="{FF2B5EF4-FFF2-40B4-BE49-F238E27FC236}">
                          <a16:creationId xmlns:a16="http://schemas.microsoft.com/office/drawing/2014/main" id="{06CC2B28-0FDC-7D16-2204-E2F1C96BD0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Rectangle 492">
                      <a:extLst>
                        <a:ext uri="{FF2B5EF4-FFF2-40B4-BE49-F238E27FC236}">
                          <a16:creationId xmlns:a16="http://schemas.microsoft.com/office/drawing/2014/main" id="{7607B760-DA8F-41EE-6F18-9E0CB7D4D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Rectangle 493">
                      <a:extLst>
                        <a:ext uri="{FF2B5EF4-FFF2-40B4-BE49-F238E27FC236}">
                          <a16:creationId xmlns:a16="http://schemas.microsoft.com/office/drawing/2014/main" id="{36522C2A-2674-0CF3-9C73-658394F08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9BB4EA18-F71F-BD3B-FF44-A43144BF4085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2F04AA43-ECA4-4181-9477-FABEB09FB4F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54" name="Group 453">
                    <a:extLst>
                      <a:ext uri="{FF2B5EF4-FFF2-40B4-BE49-F238E27FC236}">
                        <a16:creationId xmlns:a16="http://schemas.microsoft.com/office/drawing/2014/main" id="{559002F3-D2B6-87E2-452E-2B4B48233FE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79" name="Rectangle 478">
                      <a:extLst>
                        <a:ext uri="{FF2B5EF4-FFF2-40B4-BE49-F238E27FC236}">
                          <a16:creationId xmlns:a16="http://schemas.microsoft.com/office/drawing/2014/main" id="{6AE9BF0D-7435-F78D-7EAD-9A7DA8077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0" name="Rectangle 479">
                      <a:extLst>
                        <a:ext uri="{FF2B5EF4-FFF2-40B4-BE49-F238E27FC236}">
                          <a16:creationId xmlns:a16="http://schemas.microsoft.com/office/drawing/2014/main" id="{8FFE6903-21B2-6158-D3F4-7FD2E88E4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Rectangle 480">
                      <a:extLst>
                        <a:ext uri="{FF2B5EF4-FFF2-40B4-BE49-F238E27FC236}">
                          <a16:creationId xmlns:a16="http://schemas.microsoft.com/office/drawing/2014/main" id="{2571BA56-E90D-DFF0-E7E7-F3091E26D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Rectangle 481">
                      <a:extLst>
                        <a:ext uri="{FF2B5EF4-FFF2-40B4-BE49-F238E27FC236}">
                          <a16:creationId xmlns:a16="http://schemas.microsoft.com/office/drawing/2014/main" id="{2731AD01-5090-62EA-A173-9A56B0ADD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Rectangle 482">
                      <a:extLst>
                        <a:ext uri="{FF2B5EF4-FFF2-40B4-BE49-F238E27FC236}">
                          <a16:creationId xmlns:a16="http://schemas.microsoft.com/office/drawing/2014/main" id="{4885F61E-C421-63D6-62CA-04F630DF2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5" name="Group 454">
                    <a:extLst>
                      <a:ext uri="{FF2B5EF4-FFF2-40B4-BE49-F238E27FC236}">
                        <a16:creationId xmlns:a16="http://schemas.microsoft.com/office/drawing/2014/main" id="{B04F48D2-649F-FBD7-137B-270674610C4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74" name="Rectangle 473">
                      <a:extLst>
                        <a:ext uri="{FF2B5EF4-FFF2-40B4-BE49-F238E27FC236}">
                          <a16:creationId xmlns:a16="http://schemas.microsoft.com/office/drawing/2014/main" id="{4DEB5A30-59B3-A35D-92E0-47BD99E34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Rectangle 474">
                      <a:extLst>
                        <a:ext uri="{FF2B5EF4-FFF2-40B4-BE49-F238E27FC236}">
                          <a16:creationId xmlns:a16="http://schemas.microsoft.com/office/drawing/2014/main" id="{7B110358-ADF5-BD19-9F26-E9DFA72CF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6" name="Rectangle 475">
                      <a:extLst>
                        <a:ext uri="{FF2B5EF4-FFF2-40B4-BE49-F238E27FC236}">
                          <a16:creationId xmlns:a16="http://schemas.microsoft.com/office/drawing/2014/main" id="{ABE1052B-5892-3F8D-236F-F7677D00E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7" name="Rectangle 476">
                      <a:extLst>
                        <a:ext uri="{FF2B5EF4-FFF2-40B4-BE49-F238E27FC236}">
                          <a16:creationId xmlns:a16="http://schemas.microsoft.com/office/drawing/2014/main" id="{2E5171F3-5AED-2AC5-52F8-D994AF6B3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8" name="Rectangle 477">
                      <a:extLst>
                        <a:ext uri="{FF2B5EF4-FFF2-40B4-BE49-F238E27FC236}">
                          <a16:creationId xmlns:a16="http://schemas.microsoft.com/office/drawing/2014/main" id="{1A1C0CE7-6927-5440-0D98-14442163A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6" name="Group 455">
                    <a:extLst>
                      <a:ext uri="{FF2B5EF4-FFF2-40B4-BE49-F238E27FC236}">
                        <a16:creationId xmlns:a16="http://schemas.microsoft.com/office/drawing/2014/main" id="{AE87ECA9-28E1-03E7-C79D-1DAE2F88781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69" name="Rectangle 468">
                      <a:extLst>
                        <a:ext uri="{FF2B5EF4-FFF2-40B4-BE49-F238E27FC236}">
                          <a16:creationId xmlns:a16="http://schemas.microsoft.com/office/drawing/2014/main" id="{0B89CB45-ABFD-C83D-B0F5-D13B7568F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0" name="Rectangle 469">
                      <a:extLst>
                        <a:ext uri="{FF2B5EF4-FFF2-40B4-BE49-F238E27FC236}">
                          <a16:creationId xmlns:a16="http://schemas.microsoft.com/office/drawing/2014/main" id="{A2A7F97A-461D-EF67-84A1-5F46A9E26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Rectangle 470">
                      <a:extLst>
                        <a:ext uri="{FF2B5EF4-FFF2-40B4-BE49-F238E27FC236}">
                          <a16:creationId xmlns:a16="http://schemas.microsoft.com/office/drawing/2014/main" id="{E464344B-0E87-2A13-E0D7-FA3663A54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DC5C8459-4D28-CF10-6B8B-2C7F2DAA9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Rectangle 472">
                      <a:extLst>
                        <a:ext uri="{FF2B5EF4-FFF2-40B4-BE49-F238E27FC236}">
                          <a16:creationId xmlns:a16="http://schemas.microsoft.com/office/drawing/2014/main" id="{AEC903FA-1BB0-8F21-D307-EC4517464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DE76FD5E-1D3A-E72A-AC09-5B29A0DF9DA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64" name="Rectangle 463">
                      <a:extLst>
                        <a:ext uri="{FF2B5EF4-FFF2-40B4-BE49-F238E27FC236}">
                          <a16:creationId xmlns:a16="http://schemas.microsoft.com/office/drawing/2014/main" id="{43CB54F9-D4C1-D843-5FF2-F8536058F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Rectangle 464">
                      <a:extLst>
                        <a:ext uri="{FF2B5EF4-FFF2-40B4-BE49-F238E27FC236}">
                          <a16:creationId xmlns:a16="http://schemas.microsoft.com/office/drawing/2014/main" id="{DD127A3C-F6FC-5057-3C96-06067CDD4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Rectangle 465">
                      <a:extLst>
                        <a:ext uri="{FF2B5EF4-FFF2-40B4-BE49-F238E27FC236}">
                          <a16:creationId xmlns:a16="http://schemas.microsoft.com/office/drawing/2014/main" id="{B50ABB13-2201-C556-252D-13C0971AD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Rectangle 466">
                      <a:extLst>
                        <a:ext uri="{FF2B5EF4-FFF2-40B4-BE49-F238E27FC236}">
                          <a16:creationId xmlns:a16="http://schemas.microsoft.com/office/drawing/2014/main" id="{60790C08-B51D-0725-4629-39A4B8D7C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Rectangle 467">
                      <a:extLst>
                        <a:ext uri="{FF2B5EF4-FFF2-40B4-BE49-F238E27FC236}">
                          <a16:creationId xmlns:a16="http://schemas.microsoft.com/office/drawing/2014/main" id="{7508B67E-966A-19FB-F136-1FFA618EA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8" name="Group 457">
                    <a:extLst>
                      <a:ext uri="{FF2B5EF4-FFF2-40B4-BE49-F238E27FC236}">
                        <a16:creationId xmlns:a16="http://schemas.microsoft.com/office/drawing/2014/main" id="{7C33ECE0-7E35-86D4-096A-A3D53A73AE1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59" name="Rectangle 458">
                      <a:extLst>
                        <a:ext uri="{FF2B5EF4-FFF2-40B4-BE49-F238E27FC236}">
                          <a16:creationId xmlns:a16="http://schemas.microsoft.com/office/drawing/2014/main" id="{14551365-F069-8667-FC64-293E23F90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Rectangle 459">
                      <a:extLst>
                        <a:ext uri="{FF2B5EF4-FFF2-40B4-BE49-F238E27FC236}">
                          <a16:creationId xmlns:a16="http://schemas.microsoft.com/office/drawing/2014/main" id="{315848AC-661E-9FF9-DC06-0F441CC3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Rectangle 460">
                      <a:extLst>
                        <a:ext uri="{FF2B5EF4-FFF2-40B4-BE49-F238E27FC236}">
                          <a16:creationId xmlns:a16="http://schemas.microsoft.com/office/drawing/2014/main" id="{863B66F0-03CC-709C-57B9-EBB567BE0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Rectangle 461">
                      <a:extLst>
                        <a:ext uri="{FF2B5EF4-FFF2-40B4-BE49-F238E27FC236}">
                          <a16:creationId xmlns:a16="http://schemas.microsoft.com/office/drawing/2014/main" id="{383E522E-3F00-6018-FFAF-AF500758E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Rectangle 462">
                      <a:extLst>
                        <a:ext uri="{FF2B5EF4-FFF2-40B4-BE49-F238E27FC236}">
                          <a16:creationId xmlns:a16="http://schemas.microsoft.com/office/drawing/2014/main" id="{D79BB17A-B3F5-A190-370B-5A6FC192A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2AE76232-0F6C-0A09-8DE9-BAFA566673F8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422" name="Rectangle 421">
                    <a:extLst>
                      <a:ext uri="{FF2B5EF4-FFF2-40B4-BE49-F238E27FC236}">
                        <a16:creationId xmlns:a16="http://schemas.microsoft.com/office/drawing/2014/main" id="{8ACD89F9-8A9D-5518-FABE-B122146F7C4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ABFBF96F-13D0-42E8-23A0-1929E24801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48" name="Rectangle 447">
                      <a:extLst>
                        <a:ext uri="{FF2B5EF4-FFF2-40B4-BE49-F238E27FC236}">
                          <a16:creationId xmlns:a16="http://schemas.microsoft.com/office/drawing/2014/main" id="{53F1FADB-0E78-6303-AD70-1B72D4B41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9" name="Rectangle 448">
                      <a:extLst>
                        <a:ext uri="{FF2B5EF4-FFF2-40B4-BE49-F238E27FC236}">
                          <a16:creationId xmlns:a16="http://schemas.microsoft.com/office/drawing/2014/main" id="{533BEB8C-3E08-C793-7EB2-3F9A51A86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0" name="Rectangle 449">
                      <a:extLst>
                        <a:ext uri="{FF2B5EF4-FFF2-40B4-BE49-F238E27FC236}">
                          <a16:creationId xmlns:a16="http://schemas.microsoft.com/office/drawing/2014/main" id="{6CA8FF60-51E5-110C-19DE-553A54912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1E85F96D-11FA-6483-7650-957A542FF7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384F8CCB-8E2D-2425-7B9D-40FB1DA8E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6E7AC5F9-C85F-954C-3271-48F9BF6044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9BC4DFF3-312C-5139-9548-EE085B459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Rectangle 443">
                      <a:extLst>
                        <a:ext uri="{FF2B5EF4-FFF2-40B4-BE49-F238E27FC236}">
                          <a16:creationId xmlns:a16="http://schemas.microsoft.com/office/drawing/2014/main" id="{3EE544CF-782D-6684-F00B-2D17E814A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Rectangle 444">
                      <a:extLst>
                        <a:ext uri="{FF2B5EF4-FFF2-40B4-BE49-F238E27FC236}">
                          <a16:creationId xmlns:a16="http://schemas.microsoft.com/office/drawing/2014/main" id="{95DF064C-9DC4-6D4E-2657-9C237A7BF6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555FFD25-F56F-0B2B-215E-BCEBE5BEA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Rectangle 446">
                      <a:extLst>
                        <a:ext uri="{FF2B5EF4-FFF2-40B4-BE49-F238E27FC236}">
                          <a16:creationId xmlns:a16="http://schemas.microsoft.com/office/drawing/2014/main" id="{4CB9D64B-4E1D-A40E-809F-08B6E3C5A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5" name="Group 424">
                    <a:extLst>
                      <a:ext uri="{FF2B5EF4-FFF2-40B4-BE49-F238E27FC236}">
                        <a16:creationId xmlns:a16="http://schemas.microsoft.com/office/drawing/2014/main" id="{DF10F1E5-883C-8EA4-314C-D8959865468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38" name="Rectangle 437">
                      <a:extLst>
                        <a:ext uri="{FF2B5EF4-FFF2-40B4-BE49-F238E27FC236}">
                          <a16:creationId xmlns:a16="http://schemas.microsoft.com/office/drawing/2014/main" id="{0AEFC5C4-2635-DF2C-2E1A-80207CE0F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Rectangle 438">
                      <a:extLst>
                        <a:ext uri="{FF2B5EF4-FFF2-40B4-BE49-F238E27FC236}">
                          <a16:creationId xmlns:a16="http://schemas.microsoft.com/office/drawing/2014/main" id="{0622FE4F-7CE8-1F2D-7DCF-5D43C2572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74E419E-5367-C304-2694-6A4DE95E8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Rectangle 440">
                      <a:extLst>
                        <a:ext uri="{FF2B5EF4-FFF2-40B4-BE49-F238E27FC236}">
                          <a16:creationId xmlns:a16="http://schemas.microsoft.com/office/drawing/2014/main" id="{8BD9ED1D-3E6A-558F-1BDC-EA0FBC730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2" name="Rectangle 441">
                      <a:extLst>
                        <a:ext uri="{FF2B5EF4-FFF2-40B4-BE49-F238E27FC236}">
                          <a16:creationId xmlns:a16="http://schemas.microsoft.com/office/drawing/2014/main" id="{29CF9BD0-5C10-3BAB-CEF4-6760A65A3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6" name="Group 425">
                    <a:extLst>
                      <a:ext uri="{FF2B5EF4-FFF2-40B4-BE49-F238E27FC236}">
                        <a16:creationId xmlns:a16="http://schemas.microsoft.com/office/drawing/2014/main" id="{8F9613EE-72FC-3116-E5A5-960B3D51EF5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33" name="Rectangle 432">
                      <a:extLst>
                        <a:ext uri="{FF2B5EF4-FFF2-40B4-BE49-F238E27FC236}">
                          <a16:creationId xmlns:a16="http://schemas.microsoft.com/office/drawing/2014/main" id="{A66414F1-17B1-501E-2769-6BDA8DF9B2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407F65CE-511C-9C87-260A-E86E9FB5A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Rectangle 434">
                      <a:extLst>
                        <a:ext uri="{FF2B5EF4-FFF2-40B4-BE49-F238E27FC236}">
                          <a16:creationId xmlns:a16="http://schemas.microsoft.com/office/drawing/2014/main" id="{CBFA35FE-B694-718A-8A64-973A34F60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6" name="Rectangle 435">
                      <a:extLst>
                        <a:ext uri="{FF2B5EF4-FFF2-40B4-BE49-F238E27FC236}">
                          <a16:creationId xmlns:a16="http://schemas.microsoft.com/office/drawing/2014/main" id="{1A6669F4-2A7F-7A1C-3628-8E44C79B9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05684077-A14A-18CE-AE89-C24C8982C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12E760F0-0C9C-750A-F63B-983EA8D975D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72272A9-6721-20F9-0691-5B79F96BA2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18136CEC-2DB0-495B-4003-D0FB0E13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FAB483D9-5349-38E0-C713-AFBEFD1F0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F3D6D037-2EFF-E033-5DFB-3CE4B8EFF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Rectangle 431">
                      <a:extLst>
                        <a:ext uri="{FF2B5EF4-FFF2-40B4-BE49-F238E27FC236}">
                          <a16:creationId xmlns:a16="http://schemas.microsoft.com/office/drawing/2014/main" id="{A32E53D5-7C83-1F09-7A36-3048B4DD2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D015ADB4-701E-053A-7968-64F91B14724E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856DE1F5-7468-6BF0-F7C0-B792B84E3A82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2" name="Group 391">
                    <a:extLst>
                      <a:ext uri="{FF2B5EF4-FFF2-40B4-BE49-F238E27FC236}">
                        <a16:creationId xmlns:a16="http://schemas.microsoft.com/office/drawing/2014/main" id="{CBBDE9A3-8B34-3E9A-4A58-794076E8CE2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17" name="Rectangle 416">
                      <a:extLst>
                        <a:ext uri="{FF2B5EF4-FFF2-40B4-BE49-F238E27FC236}">
                          <a16:creationId xmlns:a16="http://schemas.microsoft.com/office/drawing/2014/main" id="{72EDD795-AEB1-B50D-BFD8-E5DAC2B98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8" name="Rectangle 417">
                      <a:extLst>
                        <a:ext uri="{FF2B5EF4-FFF2-40B4-BE49-F238E27FC236}">
                          <a16:creationId xmlns:a16="http://schemas.microsoft.com/office/drawing/2014/main" id="{87855CF5-79CB-CE33-3D09-69EB37FDF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4F655EB9-B9AB-D0AE-AFEF-193390008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0" name="Rectangle 419">
                      <a:extLst>
                        <a:ext uri="{FF2B5EF4-FFF2-40B4-BE49-F238E27FC236}">
                          <a16:creationId xmlns:a16="http://schemas.microsoft.com/office/drawing/2014/main" id="{7612E544-DDD0-81EB-4EF6-876F19DE0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1" name="Rectangle 420">
                      <a:extLst>
                        <a:ext uri="{FF2B5EF4-FFF2-40B4-BE49-F238E27FC236}">
                          <a16:creationId xmlns:a16="http://schemas.microsoft.com/office/drawing/2014/main" id="{3200A918-101E-C265-76A8-CD1805FB4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3" name="Group 392">
                    <a:extLst>
                      <a:ext uri="{FF2B5EF4-FFF2-40B4-BE49-F238E27FC236}">
                        <a16:creationId xmlns:a16="http://schemas.microsoft.com/office/drawing/2014/main" id="{1F6F4BF5-F6A8-C23A-D70F-3D2C1337AC6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12" name="Rectangle 411">
                      <a:extLst>
                        <a:ext uri="{FF2B5EF4-FFF2-40B4-BE49-F238E27FC236}">
                          <a16:creationId xmlns:a16="http://schemas.microsoft.com/office/drawing/2014/main" id="{43E22E56-C243-438A-B529-7F95841C5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0F2970EC-85C5-C843-F189-4853B62F4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4" name="Rectangle 413">
                      <a:extLst>
                        <a:ext uri="{FF2B5EF4-FFF2-40B4-BE49-F238E27FC236}">
                          <a16:creationId xmlns:a16="http://schemas.microsoft.com/office/drawing/2014/main" id="{0F2828C5-A23A-D85C-10D0-F267395B0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5" name="Rectangle 414">
                      <a:extLst>
                        <a:ext uri="{FF2B5EF4-FFF2-40B4-BE49-F238E27FC236}">
                          <a16:creationId xmlns:a16="http://schemas.microsoft.com/office/drawing/2014/main" id="{74F3A8A6-A059-7C20-9771-0096C0EB58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967617E0-55BA-6E3C-333D-885B29D0C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8D6D718B-9EF0-DEBF-8982-C88E7059DAA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42BCB7F5-9FC8-ADC7-F9F0-2D133A08F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8F4584BC-CEA8-5506-268F-B694513B7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68CA2FC5-26F0-8084-8CB1-C1E2745D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Rectangle 409">
                      <a:extLst>
                        <a:ext uri="{FF2B5EF4-FFF2-40B4-BE49-F238E27FC236}">
                          <a16:creationId xmlns:a16="http://schemas.microsoft.com/office/drawing/2014/main" id="{298D619F-AE28-DE41-F1F8-AAE21EEA5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Rectangle 410">
                      <a:extLst>
                        <a:ext uri="{FF2B5EF4-FFF2-40B4-BE49-F238E27FC236}">
                          <a16:creationId xmlns:a16="http://schemas.microsoft.com/office/drawing/2014/main" id="{48D7CCFE-4826-7296-2035-A24237B4B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1ED81120-C19F-A6E9-479C-9797E42B517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02" name="Rectangle 401">
                      <a:extLst>
                        <a:ext uri="{FF2B5EF4-FFF2-40B4-BE49-F238E27FC236}">
                          <a16:creationId xmlns:a16="http://schemas.microsoft.com/office/drawing/2014/main" id="{6C4A3EA8-727C-1211-5574-41939BE8F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Rectangle 402">
                      <a:extLst>
                        <a:ext uri="{FF2B5EF4-FFF2-40B4-BE49-F238E27FC236}">
                          <a16:creationId xmlns:a16="http://schemas.microsoft.com/office/drawing/2014/main" id="{65C9606A-2460-1012-D420-ACA6D903C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C71AE2B2-1CFB-B4FD-F391-0EB8F8BCA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B35FF45C-5BC6-C06C-0A00-52178B8ED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AB21E531-B742-AF79-5D30-6B4C65D13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6" name="Group 395">
                    <a:extLst>
                      <a:ext uri="{FF2B5EF4-FFF2-40B4-BE49-F238E27FC236}">
                        <a16:creationId xmlns:a16="http://schemas.microsoft.com/office/drawing/2014/main" id="{E2B9CD74-F5D1-18A5-1975-5E942EB6FE7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97" name="Rectangle 396">
                      <a:extLst>
                        <a:ext uri="{FF2B5EF4-FFF2-40B4-BE49-F238E27FC236}">
                          <a16:creationId xmlns:a16="http://schemas.microsoft.com/office/drawing/2014/main" id="{1C5785F0-0A36-F336-CFB4-BEE17B665F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Rectangle 397">
                      <a:extLst>
                        <a:ext uri="{FF2B5EF4-FFF2-40B4-BE49-F238E27FC236}">
                          <a16:creationId xmlns:a16="http://schemas.microsoft.com/office/drawing/2014/main" id="{F32242EB-68BC-089D-3FEB-DA8C63399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Rectangle 398">
                      <a:extLst>
                        <a:ext uri="{FF2B5EF4-FFF2-40B4-BE49-F238E27FC236}">
                          <a16:creationId xmlns:a16="http://schemas.microsoft.com/office/drawing/2014/main" id="{DD097581-3B78-496D-707C-E366E6E43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Rectangle 399">
                      <a:extLst>
                        <a:ext uri="{FF2B5EF4-FFF2-40B4-BE49-F238E27FC236}">
                          <a16:creationId xmlns:a16="http://schemas.microsoft.com/office/drawing/2014/main" id="{022BDA0E-829C-90BD-A29E-69EB7AFA7B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Rectangle 400">
                      <a:extLst>
                        <a:ext uri="{FF2B5EF4-FFF2-40B4-BE49-F238E27FC236}">
                          <a16:creationId xmlns:a16="http://schemas.microsoft.com/office/drawing/2014/main" id="{580B2B46-113C-6AA4-787F-D8EC22661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87BBC703-A3C3-8CE9-7CA6-91B5B133C022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45D1F049-14B9-1333-BB54-A6ADFC35E93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C200DB89-810A-EB18-014B-821B6F13B9C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EA6F23B5-8A9F-15AE-CFA6-7EB2EB540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A5D08BAF-FB3F-F50C-E7BA-0AB8DF25D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23EF8DB2-0A99-3902-A51B-957FCAFC2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Rectangle 388">
                      <a:extLst>
                        <a:ext uri="{FF2B5EF4-FFF2-40B4-BE49-F238E27FC236}">
                          <a16:creationId xmlns:a16="http://schemas.microsoft.com/office/drawing/2014/main" id="{FE86BE18-DCB2-B3F9-8B46-AC86FD1FB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Rectangle 389">
                      <a:extLst>
                        <a:ext uri="{FF2B5EF4-FFF2-40B4-BE49-F238E27FC236}">
                          <a16:creationId xmlns:a16="http://schemas.microsoft.com/office/drawing/2014/main" id="{C514BFE9-ABEA-68B3-BE1B-CDCF97FCE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EE12BA-7BDC-AFA9-7A35-03B7F266B88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81" name="Rectangle 380">
                      <a:extLst>
                        <a:ext uri="{FF2B5EF4-FFF2-40B4-BE49-F238E27FC236}">
                          <a16:creationId xmlns:a16="http://schemas.microsoft.com/office/drawing/2014/main" id="{E8EBC8BC-8412-8E73-C803-E287E942F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A08C6350-00AB-BBF3-658A-4A96280D3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3A53978A-FA12-86F2-E3B0-5EEBF17C6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EEC2456E-B284-E50F-7BDA-C1F821E0D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68376392-64F8-2DA5-9EB7-C773092DA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5106E644-B59D-3C7B-E567-3A4A4792EFC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76" name="Rectangle 375">
                      <a:extLst>
                        <a:ext uri="{FF2B5EF4-FFF2-40B4-BE49-F238E27FC236}">
                          <a16:creationId xmlns:a16="http://schemas.microsoft.com/office/drawing/2014/main" id="{0FA3EA40-35C2-D882-76E2-1CF1C6140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Rectangle 376">
                      <a:extLst>
                        <a:ext uri="{FF2B5EF4-FFF2-40B4-BE49-F238E27FC236}">
                          <a16:creationId xmlns:a16="http://schemas.microsoft.com/office/drawing/2014/main" id="{1897EE06-0BA1-61C4-C0FC-5A7DB66C9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4EA9ECBE-9A16-F96C-3205-E795B49CC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Rectangle 378">
                      <a:extLst>
                        <a:ext uri="{FF2B5EF4-FFF2-40B4-BE49-F238E27FC236}">
                          <a16:creationId xmlns:a16="http://schemas.microsoft.com/office/drawing/2014/main" id="{C19CA92C-E382-9F14-8787-C7ADA6856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Rectangle 379">
                      <a:extLst>
                        <a:ext uri="{FF2B5EF4-FFF2-40B4-BE49-F238E27FC236}">
                          <a16:creationId xmlns:a16="http://schemas.microsoft.com/office/drawing/2014/main" id="{B15F4454-8F57-29E1-5534-0D53CF8C1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53BA69BE-274D-C7D5-990C-1E72EF8A078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08F3C14B-A120-DCC8-20F4-E12BDFE10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B4255C40-027D-C910-C594-5E109AAF5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Rectangle 372">
                      <a:extLst>
                        <a:ext uri="{FF2B5EF4-FFF2-40B4-BE49-F238E27FC236}">
                          <a16:creationId xmlns:a16="http://schemas.microsoft.com/office/drawing/2014/main" id="{3E003A79-76E9-7016-1A1B-FD87E17A75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Rectangle 373">
                      <a:extLst>
                        <a:ext uri="{FF2B5EF4-FFF2-40B4-BE49-F238E27FC236}">
                          <a16:creationId xmlns:a16="http://schemas.microsoft.com/office/drawing/2014/main" id="{C17FCF08-B107-67CC-4F26-EF3F7A413E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Rectangle 374">
                      <a:extLst>
                        <a:ext uri="{FF2B5EF4-FFF2-40B4-BE49-F238E27FC236}">
                          <a16:creationId xmlns:a16="http://schemas.microsoft.com/office/drawing/2014/main" id="{9E784844-4AE2-3315-9C6E-A2CD44244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5" name="Group 364">
                    <a:extLst>
                      <a:ext uri="{FF2B5EF4-FFF2-40B4-BE49-F238E27FC236}">
                        <a16:creationId xmlns:a16="http://schemas.microsoft.com/office/drawing/2014/main" id="{E1333E8D-5C93-52FD-383A-FE1C76CD9EB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6A9D2EF4-400C-DFC9-20E9-1D32C2C20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DC1A401E-D689-FF8E-D626-7783213A6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FDA6A5F8-CC21-11C1-C3CC-DB28591B4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9CF8BE51-D4B7-80E9-7259-32B3A20D4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BAF17B3B-AB8F-1D2F-5744-B03CCA6B8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A9BA9065-9562-5704-911F-6F7CA7D6E2F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16D3F9A2-095B-2409-EA22-7414726B838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733D7C16-6B22-71AC-1C3D-3D08AEE0ECA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ED5C1C8E-DAC9-BCEE-39D1-124D8EE49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Rectangle 355">
                      <a:extLst>
                        <a:ext uri="{FF2B5EF4-FFF2-40B4-BE49-F238E27FC236}">
                          <a16:creationId xmlns:a16="http://schemas.microsoft.com/office/drawing/2014/main" id="{308468D3-FB7E-1B1A-E4C7-F3B22EA46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Rectangle 356">
                      <a:extLst>
                        <a:ext uri="{FF2B5EF4-FFF2-40B4-BE49-F238E27FC236}">
                          <a16:creationId xmlns:a16="http://schemas.microsoft.com/office/drawing/2014/main" id="{5AFF23F6-4793-24B6-F96C-79E8F6563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Rectangle 357">
                      <a:extLst>
                        <a:ext uri="{FF2B5EF4-FFF2-40B4-BE49-F238E27FC236}">
                          <a16:creationId xmlns:a16="http://schemas.microsoft.com/office/drawing/2014/main" id="{005BDCB8-4BCA-D11B-C72E-C1950B5EB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Rectangle 358">
                      <a:extLst>
                        <a:ext uri="{FF2B5EF4-FFF2-40B4-BE49-F238E27FC236}">
                          <a16:creationId xmlns:a16="http://schemas.microsoft.com/office/drawing/2014/main" id="{FE8404E9-1B9F-B992-D903-E84111BAF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1E0F6A6A-0CB7-386C-1460-A8E8BA63498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5F2D64C3-21B3-B942-E30C-819CE0E831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8965FDD4-8D18-9CC5-AC3A-CDCFCD37E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2CAA0D94-6C52-BEF2-7BD8-EA723AF972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423B4C49-43E0-5E74-4101-ED9B13961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C166A69B-F55C-A46E-3480-F22C04734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098FF8F4-575E-1D9C-9FAA-948378402D2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DBF3A684-3580-0536-3EC7-F75EB18AEB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7EEEB02E-9734-6FE1-0FF9-2A96A5521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B1437C8E-CD91-01B3-19D2-63D8D745E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C4A32625-EBEE-38F4-9E11-245CA41E3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5406A407-0698-B1ED-2A29-03247D8340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CFF5B255-2FD6-4345-D299-FA5833D2507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5C7433F3-892F-A96D-225A-C279474F13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A5DAD7E9-E276-3275-C51E-B37A07E2B5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29B042F4-17A8-8A3E-9441-C181610CE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Rectangle 342">
                      <a:extLst>
                        <a:ext uri="{FF2B5EF4-FFF2-40B4-BE49-F238E27FC236}">
                          <a16:creationId xmlns:a16="http://schemas.microsoft.com/office/drawing/2014/main" id="{345676B3-3677-D265-E6D6-49C01FD60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1A53E574-58AD-C86E-CDB0-620742C3B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6C9FDAB5-5EC3-3644-AFB2-53963308C73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35" name="Rectangle 334">
                      <a:extLst>
                        <a:ext uri="{FF2B5EF4-FFF2-40B4-BE49-F238E27FC236}">
                          <a16:creationId xmlns:a16="http://schemas.microsoft.com/office/drawing/2014/main" id="{4C7F4C24-F44A-FF0F-57D5-DADD850458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3FBF4CE7-485E-656D-49AA-895032F032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E3C5DC00-5BCE-3950-6843-98ED77B66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Rectangle 337">
                      <a:extLst>
                        <a:ext uri="{FF2B5EF4-FFF2-40B4-BE49-F238E27FC236}">
                          <a16:creationId xmlns:a16="http://schemas.microsoft.com/office/drawing/2014/main" id="{DE89C928-29A2-3E47-3B35-B1B4A9FA6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Rectangle 338">
                      <a:extLst>
                        <a:ext uri="{FF2B5EF4-FFF2-40B4-BE49-F238E27FC236}">
                          <a16:creationId xmlns:a16="http://schemas.microsoft.com/office/drawing/2014/main" id="{7E84E71D-09DB-E586-54B8-85FC06A63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3120FD50-A435-5993-CF87-9AA95E2CA489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E9A1C124-1C73-781D-1978-0EC8A70144E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9" name="Group 298">
                    <a:extLst>
                      <a:ext uri="{FF2B5EF4-FFF2-40B4-BE49-F238E27FC236}">
                        <a16:creationId xmlns:a16="http://schemas.microsoft.com/office/drawing/2014/main" id="{EC07E76C-D963-DF7D-0B73-0B34B3CB285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F39DE20B-7EFB-680F-DBAB-6D050BBE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4AD379B6-904E-E408-B9E1-737B32687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BEC28DFF-4D6C-F27A-53DF-84EFF8BE7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3FA76232-B58F-03EB-52E2-9ECE5E1C3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Rectangle 327">
                      <a:extLst>
                        <a:ext uri="{FF2B5EF4-FFF2-40B4-BE49-F238E27FC236}">
                          <a16:creationId xmlns:a16="http://schemas.microsoft.com/office/drawing/2014/main" id="{4B17570A-A8F9-FFA2-7B9E-86ADC3C69E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0" name="Group 299">
                    <a:extLst>
                      <a:ext uri="{FF2B5EF4-FFF2-40B4-BE49-F238E27FC236}">
                        <a16:creationId xmlns:a16="http://schemas.microsoft.com/office/drawing/2014/main" id="{DC0C596D-B6D8-9241-2CB4-CE1B34A0C70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9431B03E-8DB7-A9EA-3DE6-3AE6A17F6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2D549DDE-B878-E4FF-8A01-106B7F62C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18E168F7-0AFC-DAAA-D275-A3D626C1B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BC52FCB9-62B3-C0C9-BDCA-CE0198E9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251B8F37-7759-7EAA-98B5-E74B0E9B8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5141AC1D-7D36-AA64-F815-4AFBEE53BD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90138543-231A-A89B-85B8-C3FD84B3A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AB60422C-466A-6EA5-1A26-63BD0FCF4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5D199C86-DCD9-60F9-6B83-83CE37F42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C0E01DAC-E552-AF49-2ABE-049A8CA37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" name="Rectangle 317">
                      <a:extLst>
                        <a:ext uri="{FF2B5EF4-FFF2-40B4-BE49-F238E27FC236}">
                          <a16:creationId xmlns:a16="http://schemas.microsoft.com/office/drawing/2014/main" id="{EBCF2A6D-E998-B8B9-12F0-FF2D023678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2" name="Group 301">
                    <a:extLst>
                      <a:ext uri="{FF2B5EF4-FFF2-40B4-BE49-F238E27FC236}">
                        <a16:creationId xmlns:a16="http://schemas.microsoft.com/office/drawing/2014/main" id="{A237387D-B010-0343-8ACB-DB33C1DFB46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3F4FC721-6473-2E92-E276-4B515E0C4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9B0E17D2-F2B2-D3EA-2D1D-208DC9D9F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8E4C013F-CF46-1292-4A83-B05D502CB0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D2FF368B-E6B6-782D-B47B-6316DCC3C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9862193B-B5DC-428C-42D7-66816779A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3" name="Group 302">
                    <a:extLst>
                      <a:ext uri="{FF2B5EF4-FFF2-40B4-BE49-F238E27FC236}">
                        <a16:creationId xmlns:a16="http://schemas.microsoft.com/office/drawing/2014/main" id="{4EF7DD49-ED0C-A335-E68C-C934BA2254A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2503F07E-1542-4681-198F-F95C5E5D0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43562173-014E-A2F6-4639-155B48DD4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62A3E9E2-38DE-0F1C-438D-AF953FF87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Rectangle 306">
                      <a:extLst>
                        <a:ext uri="{FF2B5EF4-FFF2-40B4-BE49-F238E27FC236}">
                          <a16:creationId xmlns:a16="http://schemas.microsoft.com/office/drawing/2014/main" id="{90706FBA-B759-E0C8-DF87-C0837BA4C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9523639D-4F06-4AED-3348-713DC0317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EC593CDD-FF53-9A88-47EB-E7AC869B7B40}"/>
                  </a:ext>
                </a:extLst>
              </p:cNvPr>
              <p:cNvGrpSpPr/>
              <p:nvPr/>
            </p:nvGrpSpPr>
            <p:grpSpPr>
              <a:xfrm>
                <a:off x="228600" y="20574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516" name="Group 515">
                  <a:extLst>
                    <a:ext uri="{FF2B5EF4-FFF2-40B4-BE49-F238E27FC236}">
                      <a16:creationId xmlns:a16="http://schemas.microsoft.com/office/drawing/2014/main" id="{DE9D8E3A-3FCD-5D7F-0175-2D8BE2CB485C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709" name="Rectangle 708">
                    <a:extLst>
                      <a:ext uri="{FF2B5EF4-FFF2-40B4-BE49-F238E27FC236}">
                        <a16:creationId xmlns:a16="http://schemas.microsoft.com/office/drawing/2014/main" id="{AB8C1A5E-4716-B272-6F24-5384A9B8C81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4752CEBD-2948-5673-F451-2793E4CB1E9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35" name="Rectangle 734">
                      <a:extLst>
                        <a:ext uri="{FF2B5EF4-FFF2-40B4-BE49-F238E27FC236}">
                          <a16:creationId xmlns:a16="http://schemas.microsoft.com/office/drawing/2014/main" id="{DEE417DB-27BB-0C61-EB1E-D273BCFF1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Rectangle 735">
                      <a:extLst>
                        <a:ext uri="{FF2B5EF4-FFF2-40B4-BE49-F238E27FC236}">
                          <a16:creationId xmlns:a16="http://schemas.microsoft.com/office/drawing/2014/main" id="{BB04EFB9-8E31-5B33-66DD-4006C23F3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Rectangle 736">
                      <a:extLst>
                        <a:ext uri="{FF2B5EF4-FFF2-40B4-BE49-F238E27FC236}">
                          <a16:creationId xmlns:a16="http://schemas.microsoft.com/office/drawing/2014/main" id="{80E73FCB-F089-3531-CDB5-93D084160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Rectangle 737">
                      <a:extLst>
                        <a:ext uri="{FF2B5EF4-FFF2-40B4-BE49-F238E27FC236}">
                          <a16:creationId xmlns:a16="http://schemas.microsoft.com/office/drawing/2014/main" id="{795F660D-37E7-33D5-42EF-3667A7553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Rectangle 738">
                      <a:extLst>
                        <a:ext uri="{FF2B5EF4-FFF2-40B4-BE49-F238E27FC236}">
                          <a16:creationId xmlns:a16="http://schemas.microsoft.com/office/drawing/2014/main" id="{A2B07F5B-0998-1189-DDB9-4C723073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8949BED6-F1D6-88CE-B300-34482F7DC43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30" name="Rectangle 729">
                      <a:extLst>
                        <a:ext uri="{FF2B5EF4-FFF2-40B4-BE49-F238E27FC236}">
                          <a16:creationId xmlns:a16="http://schemas.microsoft.com/office/drawing/2014/main" id="{236D01C0-AE4A-A060-72E9-7F31E2C59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Rectangle 730">
                      <a:extLst>
                        <a:ext uri="{FF2B5EF4-FFF2-40B4-BE49-F238E27FC236}">
                          <a16:creationId xmlns:a16="http://schemas.microsoft.com/office/drawing/2014/main" id="{5E2FED14-20D8-7DAA-BBD6-FE9075E03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Rectangle 731">
                      <a:extLst>
                        <a:ext uri="{FF2B5EF4-FFF2-40B4-BE49-F238E27FC236}">
                          <a16:creationId xmlns:a16="http://schemas.microsoft.com/office/drawing/2014/main" id="{D11ABD97-9118-BC79-B813-8C482B86B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Rectangle 732">
                      <a:extLst>
                        <a:ext uri="{FF2B5EF4-FFF2-40B4-BE49-F238E27FC236}">
                          <a16:creationId xmlns:a16="http://schemas.microsoft.com/office/drawing/2014/main" id="{B67A92BA-20B1-9A12-BF40-95B6ECF99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Rectangle 733">
                      <a:extLst>
                        <a:ext uri="{FF2B5EF4-FFF2-40B4-BE49-F238E27FC236}">
                          <a16:creationId xmlns:a16="http://schemas.microsoft.com/office/drawing/2014/main" id="{0DA27BFF-8DB1-F6EF-56AB-1CE53CA4D0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EC2D113D-4B43-91B8-7F85-EF7C1CC9C05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8C8A2020-4AAF-913D-E70C-3E96BE552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Rectangle 725">
                      <a:extLst>
                        <a:ext uri="{FF2B5EF4-FFF2-40B4-BE49-F238E27FC236}">
                          <a16:creationId xmlns:a16="http://schemas.microsoft.com/office/drawing/2014/main" id="{466BD303-76FA-E664-7D5F-BFC77F1B9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Rectangle 726">
                      <a:extLst>
                        <a:ext uri="{FF2B5EF4-FFF2-40B4-BE49-F238E27FC236}">
                          <a16:creationId xmlns:a16="http://schemas.microsoft.com/office/drawing/2014/main" id="{E30CC8C6-6713-A55C-558A-3B2B601F4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Rectangle 727">
                      <a:extLst>
                        <a:ext uri="{FF2B5EF4-FFF2-40B4-BE49-F238E27FC236}">
                          <a16:creationId xmlns:a16="http://schemas.microsoft.com/office/drawing/2014/main" id="{2E222BB0-B6FB-8741-DD63-5E3E81A68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Rectangle 728">
                      <a:extLst>
                        <a:ext uri="{FF2B5EF4-FFF2-40B4-BE49-F238E27FC236}">
                          <a16:creationId xmlns:a16="http://schemas.microsoft.com/office/drawing/2014/main" id="{2C1282C8-6BB9-85C3-DADD-D9DA0C35C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08E77675-0F3F-34D4-028E-1ADA0507A76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20" name="Rectangle 719">
                      <a:extLst>
                        <a:ext uri="{FF2B5EF4-FFF2-40B4-BE49-F238E27FC236}">
                          <a16:creationId xmlns:a16="http://schemas.microsoft.com/office/drawing/2014/main" id="{79FF9178-ADB9-F123-8595-056A18EC2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Rectangle 720">
                      <a:extLst>
                        <a:ext uri="{FF2B5EF4-FFF2-40B4-BE49-F238E27FC236}">
                          <a16:creationId xmlns:a16="http://schemas.microsoft.com/office/drawing/2014/main" id="{365A0245-62C6-11F8-76A5-B3E42922D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8818D7FF-64BE-FAD3-CF4A-1CD77408E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42FBF289-521B-DDA7-E0F0-BB6237756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093BF733-F035-C363-1581-E88476C7F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4" name="Group 713">
                    <a:extLst>
                      <a:ext uri="{FF2B5EF4-FFF2-40B4-BE49-F238E27FC236}">
                        <a16:creationId xmlns:a16="http://schemas.microsoft.com/office/drawing/2014/main" id="{FA7DC5BC-2CFA-9E93-7BC1-3984C4C6949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15" name="Rectangle 714">
                      <a:extLst>
                        <a:ext uri="{FF2B5EF4-FFF2-40B4-BE49-F238E27FC236}">
                          <a16:creationId xmlns:a16="http://schemas.microsoft.com/office/drawing/2014/main" id="{77D5890A-19CA-B44E-4B85-F46B38324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Rectangle 715">
                      <a:extLst>
                        <a:ext uri="{FF2B5EF4-FFF2-40B4-BE49-F238E27FC236}">
                          <a16:creationId xmlns:a16="http://schemas.microsoft.com/office/drawing/2014/main" id="{0DB22467-7ADA-DE39-C1EA-9BC7F1365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Rectangle 716">
                      <a:extLst>
                        <a:ext uri="{FF2B5EF4-FFF2-40B4-BE49-F238E27FC236}">
                          <a16:creationId xmlns:a16="http://schemas.microsoft.com/office/drawing/2014/main" id="{31E2BDE2-C64C-02B3-D5ED-7E89A4E31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Rectangle 717">
                      <a:extLst>
                        <a:ext uri="{FF2B5EF4-FFF2-40B4-BE49-F238E27FC236}">
                          <a16:creationId xmlns:a16="http://schemas.microsoft.com/office/drawing/2014/main" id="{EAE9315B-899E-847E-1A70-D72661CB1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Rectangle 718">
                      <a:extLst>
                        <a:ext uri="{FF2B5EF4-FFF2-40B4-BE49-F238E27FC236}">
                          <a16:creationId xmlns:a16="http://schemas.microsoft.com/office/drawing/2014/main" id="{C1AE2F93-E3E4-990F-42E0-F5DE107F1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7" name="Group 516">
                  <a:extLst>
                    <a:ext uri="{FF2B5EF4-FFF2-40B4-BE49-F238E27FC236}">
                      <a16:creationId xmlns:a16="http://schemas.microsoft.com/office/drawing/2014/main" id="{4D77C963-6FFF-734E-1D4C-7DAD78BE5811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678" name="Rectangle 677">
                    <a:extLst>
                      <a:ext uri="{FF2B5EF4-FFF2-40B4-BE49-F238E27FC236}">
                        <a16:creationId xmlns:a16="http://schemas.microsoft.com/office/drawing/2014/main" id="{76EAF11C-CA7C-FF17-B63F-9085D2199C8D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D816C1EC-DB35-1014-3203-819D67ADC37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04" name="Rectangle 703">
                      <a:extLst>
                        <a:ext uri="{FF2B5EF4-FFF2-40B4-BE49-F238E27FC236}">
                          <a16:creationId xmlns:a16="http://schemas.microsoft.com/office/drawing/2014/main" id="{3D673B13-159E-459C-6A12-D161EE3ED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Rectangle 704">
                      <a:extLst>
                        <a:ext uri="{FF2B5EF4-FFF2-40B4-BE49-F238E27FC236}">
                          <a16:creationId xmlns:a16="http://schemas.microsoft.com/office/drawing/2014/main" id="{F1E9609A-4189-4B90-D41A-2AAAA74CA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C0E41220-B79A-399F-444A-C78301FEC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Rectangle 706">
                      <a:extLst>
                        <a:ext uri="{FF2B5EF4-FFF2-40B4-BE49-F238E27FC236}">
                          <a16:creationId xmlns:a16="http://schemas.microsoft.com/office/drawing/2014/main" id="{7288926E-C37E-06FC-93CD-EE32DD6F3E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Rectangle 707">
                      <a:extLst>
                        <a:ext uri="{FF2B5EF4-FFF2-40B4-BE49-F238E27FC236}">
                          <a16:creationId xmlns:a16="http://schemas.microsoft.com/office/drawing/2014/main" id="{FE46CE2F-926F-394E-24BD-367C6E01C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0" name="Group 679">
                    <a:extLst>
                      <a:ext uri="{FF2B5EF4-FFF2-40B4-BE49-F238E27FC236}">
                        <a16:creationId xmlns:a16="http://schemas.microsoft.com/office/drawing/2014/main" id="{FA69B6B5-9ECB-2EDD-12C5-8FE900BC9DC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99" name="Rectangle 698">
                      <a:extLst>
                        <a:ext uri="{FF2B5EF4-FFF2-40B4-BE49-F238E27FC236}">
                          <a16:creationId xmlns:a16="http://schemas.microsoft.com/office/drawing/2014/main" id="{0210C475-364F-AA83-E6C8-087C9636A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Rectangle 699">
                      <a:extLst>
                        <a:ext uri="{FF2B5EF4-FFF2-40B4-BE49-F238E27FC236}">
                          <a16:creationId xmlns:a16="http://schemas.microsoft.com/office/drawing/2014/main" id="{59C7E060-A2B7-2AB2-B11A-29F7A7EEA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Rectangle 700">
                      <a:extLst>
                        <a:ext uri="{FF2B5EF4-FFF2-40B4-BE49-F238E27FC236}">
                          <a16:creationId xmlns:a16="http://schemas.microsoft.com/office/drawing/2014/main" id="{A404DE38-574F-A3EA-4452-FAEC818F9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Rectangle 701">
                      <a:extLst>
                        <a:ext uri="{FF2B5EF4-FFF2-40B4-BE49-F238E27FC236}">
                          <a16:creationId xmlns:a16="http://schemas.microsoft.com/office/drawing/2014/main" id="{A5B43447-03B8-46D6-2979-23953EB9E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Rectangle 702">
                      <a:extLst>
                        <a:ext uri="{FF2B5EF4-FFF2-40B4-BE49-F238E27FC236}">
                          <a16:creationId xmlns:a16="http://schemas.microsoft.com/office/drawing/2014/main" id="{77E6BC16-6C05-6CF1-5808-F77A77DB0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1" name="Group 680">
                    <a:extLst>
                      <a:ext uri="{FF2B5EF4-FFF2-40B4-BE49-F238E27FC236}">
                        <a16:creationId xmlns:a16="http://schemas.microsoft.com/office/drawing/2014/main" id="{7CA77FC6-2C02-12D0-CB25-3A9614238ED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94" name="Rectangle 693">
                      <a:extLst>
                        <a:ext uri="{FF2B5EF4-FFF2-40B4-BE49-F238E27FC236}">
                          <a16:creationId xmlns:a16="http://schemas.microsoft.com/office/drawing/2014/main" id="{A0F453D9-5967-6908-428A-0485C0E43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Rectangle 694">
                      <a:extLst>
                        <a:ext uri="{FF2B5EF4-FFF2-40B4-BE49-F238E27FC236}">
                          <a16:creationId xmlns:a16="http://schemas.microsoft.com/office/drawing/2014/main" id="{C3C6EE25-27E6-CD1D-083F-3F53A38C9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Rectangle 695">
                      <a:extLst>
                        <a:ext uri="{FF2B5EF4-FFF2-40B4-BE49-F238E27FC236}">
                          <a16:creationId xmlns:a16="http://schemas.microsoft.com/office/drawing/2014/main" id="{8773AA71-7602-8D28-C069-2A97D3995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Rectangle 696">
                      <a:extLst>
                        <a:ext uri="{FF2B5EF4-FFF2-40B4-BE49-F238E27FC236}">
                          <a16:creationId xmlns:a16="http://schemas.microsoft.com/office/drawing/2014/main" id="{8C3B71FD-424B-01E5-D05F-C7DAC5445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Rectangle 697">
                      <a:extLst>
                        <a:ext uri="{FF2B5EF4-FFF2-40B4-BE49-F238E27FC236}">
                          <a16:creationId xmlns:a16="http://schemas.microsoft.com/office/drawing/2014/main" id="{D2F512BB-8D4C-43E4-387A-89FEFC887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E3309E15-1B58-D311-569F-2ED306F0FA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89" name="Rectangle 688">
                      <a:extLst>
                        <a:ext uri="{FF2B5EF4-FFF2-40B4-BE49-F238E27FC236}">
                          <a16:creationId xmlns:a16="http://schemas.microsoft.com/office/drawing/2014/main" id="{F335052D-CF67-D910-6D79-D32487451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Rectangle 689">
                      <a:extLst>
                        <a:ext uri="{FF2B5EF4-FFF2-40B4-BE49-F238E27FC236}">
                          <a16:creationId xmlns:a16="http://schemas.microsoft.com/office/drawing/2014/main" id="{BBE9AD47-607F-248B-DF0E-780BC32F0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Rectangle 690">
                      <a:extLst>
                        <a:ext uri="{FF2B5EF4-FFF2-40B4-BE49-F238E27FC236}">
                          <a16:creationId xmlns:a16="http://schemas.microsoft.com/office/drawing/2014/main" id="{6868BFAA-211E-8225-89E9-9C9651446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2" name="Rectangle 691">
                      <a:extLst>
                        <a:ext uri="{FF2B5EF4-FFF2-40B4-BE49-F238E27FC236}">
                          <a16:creationId xmlns:a16="http://schemas.microsoft.com/office/drawing/2014/main" id="{7FF2A590-D76A-2FB3-1989-E75EE00D5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Rectangle 692">
                      <a:extLst>
                        <a:ext uri="{FF2B5EF4-FFF2-40B4-BE49-F238E27FC236}">
                          <a16:creationId xmlns:a16="http://schemas.microsoft.com/office/drawing/2014/main" id="{2E02462C-51FA-C330-6623-8A0CA944B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E50173F4-E7DD-E73C-36BD-257A2CDA16A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84" name="Rectangle 683">
                      <a:extLst>
                        <a:ext uri="{FF2B5EF4-FFF2-40B4-BE49-F238E27FC236}">
                          <a16:creationId xmlns:a16="http://schemas.microsoft.com/office/drawing/2014/main" id="{C10F1DA7-3C85-5482-4E24-1F97268129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Rectangle 684">
                      <a:extLst>
                        <a:ext uri="{FF2B5EF4-FFF2-40B4-BE49-F238E27FC236}">
                          <a16:creationId xmlns:a16="http://schemas.microsoft.com/office/drawing/2014/main" id="{979EF5F5-BB69-A47E-BDC2-BCFA4DBBB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Rectangle 685">
                      <a:extLst>
                        <a:ext uri="{FF2B5EF4-FFF2-40B4-BE49-F238E27FC236}">
                          <a16:creationId xmlns:a16="http://schemas.microsoft.com/office/drawing/2014/main" id="{D089E95D-5838-D490-AEC9-C2E03921F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Rectangle 686">
                      <a:extLst>
                        <a:ext uri="{FF2B5EF4-FFF2-40B4-BE49-F238E27FC236}">
                          <a16:creationId xmlns:a16="http://schemas.microsoft.com/office/drawing/2014/main" id="{29D563AD-680C-FA34-FAA8-D735C3D87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Rectangle 687">
                      <a:extLst>
                        <a:ext uri="{FF2B5EF4-FFF2-40B4-BE49-F238E27FC236}">
                          <a16:creationId xmlns:a16="http://schemas.microsoft.com/office/drawing/2014/main" id="{BF95B0C6-7666-ACFF-6A18-55FEBE41DC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AB6183BA-D76A-B3FE-B9FF-9D83958BE290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3E868CAC-DE9F-8993-D2D2-F41E0D5FDD44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8" name="Group 647">
                    <a:extLst>
                      <a:ext uri="{FF2B5EF4-FFF2-40B4-BE49-F238E27FC236}">
                        <a16:creationId xmlns:a16="http://schemas.microsoft.com/office/drawing/2014/main" id="{4DFF45B4-9810-7CA9-C21D-0E3BF0CDD4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73" name="Rectangle 672">
                      <a:extLst>
                        <a:ext uri="{FF2B5EF4-FFF2-40B4-BE49-F238E27FC236}">
                          <a16:creationId xmlns:a16="http://schemas.microsoft.com/office/drawing/2014/main" id="{171B08C0-AA1C-14ED-7F61-660A671E2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Rectangle 673">
                      <a:extLst>
                        <a:ext uri="{FF2B5EF4-FFF2-40B4-BE49-F238E27FC236}">
                          <a16:creationId xmlns:a16="http://schemas.microsoft.com/office/drawing/2014/main" id="{FD36E67A-6B80-2CD8-7B54-36CD537FA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Rectangle 674">
                      <a:extLst>
                        <a:ext uri="{FF2B5EF4-FFF2-40B4-BE49-F238E27FC236}">
                          <a16:creationId xmlns:a16="http://schemas.microsoft.com/office/drawing/2014/main" id="{4308970F-C0E6-2168-4526-1C4F51538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Rectangle 675">
                      <a:extLst>
                        <a:ext uri="{FF2B5EF4-FFF2-40B4-BE49-F238E27FC236}">
                          <a16:creationId xmlns:a16="http://schemas.microsoft.com/office/drawing/2014/main" id="{71B89AA3-25BE-3A23-FEEC-64963CABA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Rectangle 676">
                      <a:extLst>
                        <a:ext uri="{FF2B5EF4-FFF2-40B4-BE49-F238E27FC236}">
                          <a16:creationId xmlns:a16="http://schemas.microsoft.com/office/drawing/2014/main" id="{B6BA719E-0DD9-AB46-23C4-50EA28A5A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9" name="Group 648">
                    <a:extLst>
                      <a:ext uri="{FF2B5EF4-FFF2-40B4-BE49-F238E27FC236}">
                        <a16:creationId xmlns:a16="http://schemas.microsoft.com/office/drawing/2014/main" id="{2AF17CFE-B3A1-33B8-6EA9-240C203B979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68" name="Rectangle 667">
                      <a:extLst>
                        <a:ext uri="{FF2B5EF4-FFF2-40B4-BE49-F238E27FC236}">
                          <a16:creationId xmlns:a16="http://schemas.microsoft.com/office/drawing/2014/main" id="{D3D6B5C1-FBD6-FA7C-5308-84DD36A70D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Rectangle 668">
                      <a:extLst>
                        <a:ext uri="{FF2B5EF4-FFF2-40B4-BE49-F238E27FC236}">
                          <a16:creationId xmlns:a16="http://schemas.microsoft.com/office/drawing/2014/main" id="{36DCB87F-2D30-5A72-9849-80FCD72777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0" name="Rectangle 669">
                      <a:extLst>
                        <a:ext uri="{FF2B5EF4-FFF2-40B4-BE49-F238E27FC236}">
                          <a16:creationId xmlns:a16="http://schemas.microsoft.com/office/drawing/2014/main" id="{3157D894-A1F3-5DF5-F38C-6CF937C7C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Rectangle 670">
                      <a:extLst>
                        <a:ext uri="{FF2B5EF4-FFF2-40B4-BE49-F238E27FC236}">
                          <a16:creationId xmlns:a16="http://schemas.microsoft.com/office/drawing/2014/main" id="{6033625C-5FC7-8CCD-ABC1-355D700D34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Rectangle 671">
                      <a:extLst>
                        <a:ext uri="{FF2B5EF4-FFF2-40B4-BE49-F238E27FC236}">
                          <a16:creationId xmlns:a16="http://schemas.microsoft.com/office/drawing/2014/main" id="{B2DDFCE4-2D25-61E6-7FD1-C5399019E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0" name="Group 649">
                    <a:extLst>
                      <a:ext uri="{FF2B5EF4-FFF2-40B4-BE49-F238E27FC236}">
                        <a16:creationId xmlns:a16="http://schemas.microsoft.com/office/drawing/2014/main" id="{E57AF0D9-54A6-F382-2E2F-FBD0FFBFF8B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3F43D832-D6B4-1D7E-4799-44C78A625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8EF6321F-DE66-1B37-FCE6-04D6CF520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Rectangle 664">
                      <a:extLst>
                        <a:ext uri="{FF2B5EF4-FFF2-40B4-BE49-F238E27FC236}">
                          <a16:creationId xmlns:a16="http://schemas.microsoft.com/office/drawing/2014/main" id="{5ABA7216-37AC-4C3C-D26A-C352701F4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9A67AC7E-585B-9B7E-B099-7C28F0836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Rectangle 666">
                      <a:extLst>
                        <a:ext uri="{FF2B5EF4-FFF2-40B4-BE49-F238E27FC236}">
                          <a16:creationId xmlns:a16="http://schemas.microsoft.com/office/drawing/2014/main" id="{76B96980-A727-D01A-2D24-375C11648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8755DA41-FC75-9BB1-2108-BC8EC2D91EE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58" name="Rectangle 657">
                      <a:extLst>
                        <a:ext uri="{FF2B5EF4-FFF2-40B4-BE49-F238E27FC236}">
                          <a16:creationId xmlns:a16="http://schemas.microsoft.com/office/drawing/2014/main" id="{464F9D90-8B36-07D7-A32B-26AECB540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Rectangle 658">
                      <a:extLst>
                        <a:ext uri="{FF2B5EF4-FFF2-40B4-BE49-F238E27FC236}">
                          <a16:creationId xmlns:a16="http://schemas.microsoft.com/office/drawing/2014/main" id="{95F3A528-3567-CF53-C032-AC1E0DD66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Rectangle 659">
                      <a:extLst>
                        <a:ext uri="{FF2B5EF4-FFF2-40B4-BE49-F238E27FC236}">
                          <a16:creationId xmlns:a16="http://schemas.microsoft.com/office/drawing/2014/main" id="{8F7FA2D4-4C33-8C83-6198-E8B0FC05F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Rectangle 660">
                      <a:extLst>
                        <a:ext uri="{FF2B5EF4-FFF2-40B4-BE49-F238E27FC236}">
                          <a16:creationId xmlns:a16="http://schemas.microsoft.com/office/drawing/2014/main" id="{079ED066-A114-55FC-2F48-2C6558B2F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Rectangle 661">
                      <a:extLst>
                        <a:ext uri="{FF2B5EF4-FFF2-40B4-BE49-F238E27FC236}">
                          <a16:creationId xmlns:a16="http://schemas.microsoft.com/office/drawing/2014/main" id="{A9894C0B-F28B-3AB8-D46D-B2D6234D9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8043304F-4114-2D87-46E3-DFDFD4BAC2A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53" name="Rectangle 652">
                      <a:extLst>
                        <a:ext uri="{FF2B5EF4-FFF2-40B4-BE49-F238E27FC236}">
                          <a16:creationId xmlns:a16="http://schemas.microsoft.com/office/drawing/2014/main" id="{071D5FDE-FFF3-3C18-A2DA-ACEE34800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Rectangle 653">
                      <a:extLst>
                        <a:ext uri="{FF2B5EF4-FFF2-40B4-BE49-F238E27FC236}">
                          <a16:creationId xmlns:a16="http://schemas.microsoft.com/office/drawing/2014/main" id="{A4888695-40CE-293E-290E-5B07B8620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Rectangle 654">
                      <a:extLst>
                        <a:ext uri="{FF2B5EF4-FFF2-40B4-BE49-F238E27FC236}">
                          <a16:creationId xmlns:a16="http://schemas.microsoft.com/office/drawing/2014/main" id="{E48E17DD-68B3-C755-C355-484FECA14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Rectangle 655">
                      <a:extLst>
                        <a:ext uri="{FF2B5EF4-FFF2-40B4-BE49-F238E27FC236}">
                          <a16:creationId xmlns:a16="http://schemas.microsoft.com/office/drawing/2014/main" id="{A39F4127-6BF0-1009-9660-F314E906C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Rectangle 656">
                      <a:extLst>
                        <a:ext uri="{FF2B5EF4-FFF2-40B4-BE49-F238E27FC236}">
                          <a16:creationId xmlns:a16="http://schemas.microsoft.com/office/drawing/2014/main" id="{038F8D5F-9408-A88A-D658-83AF3BA51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D2F29530-514D-D9DB-F231-067EF35F8FCB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1E07D753-4C2E-64B3-AA8F-8A22A5F0780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7" name="Group 616">
                    <a:extLst>
                      <a:ext uri="{FF2B5EF4-FFF2-40B4-BE49-F238E27FC236}">
                        <a16:creationId xmlns:a16="http://schemas.microsoft.com/office/drawing/2014/main" id="{01507EF1-12DA-2B36-3A3D-7B19895EA82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42" name="Rectangle 641">
                      <a:extLst>
                        <a:ext uri="{FF2B5EF4-FFF2-40B4-BE49-F238E27FC236}">
                          <a16:creationId xmlns:a16="http://schemas.microsoft.com/office/drawing/2014/main" id="{E30984A1-4754-93D3-58F8-C90AD1D70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Rectangle 642">
                      <a:extLst>
                        <a:ext uri="{FF2B5EF4-FFF2-40B4-BE49-F238E27FC236}">
                          <a16:creationId xmlns:a16="http://schemas.microsoft.com/office/drawing/2014/main" id="{98271494-412D-D9CC-9E3E-28E548C32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Rectangle 643">
                      <a:extLst>
                        <a:ext uri="{FF2B5EF4-FFF2-40B4-BE49-F238E27FC236}">
                          <a16:creationId xmlns:a16="http://schemas.microsoft.com/office/drawing/2014/main" id="{F8F77A23-B779-E7A8-FF86-F24FE4DF7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Rectangle 644">
                      <a:extLst>
                        <a:ext uri="{FF2B5EF4-FFF2-40B4-BE49-F238E27FC236}">
                          <a16:creationId xmlns:a16="http://schemas.microsoft.com/office/drawing/2014/main" id="{3C9D2CDE-1F31-BCFA-8318-58A66A9CB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Rectangle 645">
                      <a:extLst>
                        <a:ext uri="{FF2B5EF4-FFF2-40B4-BE49-F238E27FC236}">
                          <a16:creationId xmlns:a16="http://schemas.microsoft.com/office/drawing/2014/main" id="{387697C8-2645-DA6C-62D4-AE64BE483C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8" name="Group 617">
                    <a:extLst>
                      <a:ext uri="{FF2B5EF4-FFF2-40B4-BE49-F238E27FC236}">
                        <a16:creationId xmlns:a16="http://schemas.microsoft.com/office/drawing/2014/main" id="{D4180BE5-6855-45EE-EF00-1B0D231C099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37" name="Rectangle 636">
                      <a:extLst>
                        <a:ext uri="{FF2B5EF4-FFF2-40B4-BE49-F238E27FC236}">
                          <a16:creationId xmlns:a16="http://schemas.microsoft.com/office/drawing/2014/main" id="{8E2DD7FD-5909-CE74-C5EB-D33B7A3AC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Rectangle 637">
                      <a:extLst>
                        <a:ext uri="{FF2B5EF4-FFF2-40B4-BE49-F238E27FC236}">
                          <a16:creationId xmlns:a16="http://schemas.microsoft.com/office/drawing/2014/main" id="{2D388937-A7ED-BA43-91F2-6C0EAB9B5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Rectangle 638">
                      <a:extLst>
                        <a:ext uri="{FF2B5EF4-FFF2-40B4-BE49-F238E27FC236}">
                          <a16:creationId xmlns:a16="http://schemas.microsoft.com/office/drawing/2014/main" id="{B2944B43-55DC-D1E8-A544-28BB3F2DF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Rectangle 639">
                      <a:extLst>
                        <a:ext uri="{FF2B5EF4-FFF2-40B4-BE49-F238E27FC236}">
                          <a16:creationId xmlns:a16="http://schemas.microsoft.com/office/drawing/2014/main" id="{CACF6DDE-E5B2-1D66-E87F-99C371024F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Rectangle 640">
                      <a:extLst>
                        <a:ext uri="{FF2B5EF4-FFF2-40B4-BE49-F238E27FC236}">
                          <a16:creationId xmlns:a16="http://schemas.microsoft.com/office/drawing/2014/main" id="{E1101E2A-1466-BB00-913C-123C58832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9" name="Group 618">
                    <a:extLst>
                      <a:ext uri="{FF2B5EF4-FFF2-40B4-BE49-F238E27FC236}">
                        <a16:creationId xmlns:a16="http://schemas.microsoft.com/office/drawing/2014/main" id="{83BC6997-8061-2918-415A-930B3EA606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32" name="Rectangle 631">
                      <a:extLst>
                        <a:ext uri="{FF2B5EF4-FFF2-40B4-BE49-F238E27FC236}">
                          <a16:creationId xmlns:a16="http://schemas.microsoft.com/office/drawing/2014/main" id="{FFD0A12B-2D21-0E5B-01C1-BFADB7040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Rectangle 632">
                      <a:extLst>
                        <a:ext uri="{FF2B5EF4-FFF2-40B4-BE49-F238E27FC236}">
                          <a16:creationId xmlns:a16="http://schemas.microsoft.com/office/drawing/2014/main" id="{1DAB8666-2DA9-0198-47BD-B90F6B545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Rectangle 633">
                      <a:extLst>
                        <a:ext uri="{FF2B5EF4-FFF2-40B4-BE49-F238E27FC236}">
                          <a16:creationId xmlns:a16="http://schemas.microsoft.com/office/drawing/2014/main" id="{36FB4FAB-A51C-9DB1-53CE-A47E9C1A3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Rectangle 634">
                      <a:extLst>
                        <a:ext uri="{FF2B5EF4-FFF2-40B4-BE49-F238E27FC236}">
                          <a16:creationId xmlns:a16="http://schemas.microsoft.com/office/drawing/2014/main" id="{D8359C13-8AE1-26D5-5C45-7C7A59AB8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Rectangle 635">
                      <a:extLst>
                        <a:ext uri="{FF2B5EF4-FFF2-40B4-BE49-F238E27FC236}">
                          <a16:creationId xmlns:a16="http://schemas.microsoft.com/office/drawing/2014/main" id="{7BAB4BFB-3C28-B959-B69D-07543048F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0" name="Group 619">
                    <a:extLst>
                      <a:ext uri="{FF2B5EF4-FFF2-40B4-BE49-F238E27FC236}">
                        <a16:creationId xmlns:a16="http://schemas.microsoft.com/office/drawing/2014/main" id="{408F77EC-406B-47AE-3EBF-0AE2651D24B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27" name="Rectangle 626">
                      <a:extLst>
                        <a:ext uri="{FF2B5EF4-FFF2-40B4-BE49-F238E27FC236}">
                          <a16:creationId xmlns:a16="http://schemas.microsoft.com/office/drawing/2014/main" id="{7B86A1F8-2F0E-D4EB-F0BF-911461432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Rectangle 627">
                      <a:extLst>
                        <a:ext uri="{FF2B5EF4-FFF2-40B4-BE49-F238E27FC236}">
                          <a16:creationId xmlns:a16="http://schemas.microsoft.com/office/drawing/2014/main" id="{A092EB96-BF72-40C3-68D6-C89B0754C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Rectangle 628">
                      <a:extLst>
                        <a:ext uri="{FF2B5EF4-FFF2-40B4-BE49-F238E27FC236}">
                          <a16:creationId xmlns:a16="http://schemas.microsoft.com/office/drawing/2014/main" id="{C40F1362-0AF4-2BCE-65B2-94BA6FBC3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0" name="Rectangle 629">
                      <a:extLst>
                        <a:ext uri="{FF2B5EF4-FFF2-40B4-BE49-F238E27FC236}">
                          <a16:creationId xmlns:a16="http://schemas.microsoft.com/office/drawing/2014/main" id="{293E015E-7B22-96DF-C6CF-1231EAE4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1" name="Rectangle 630">
                      <a:extLst>
                        <a:ext uri="{FF2B5EF4-FFF2-40B4-BE49-F238E27FC236}">
                          <a16:creationId xmlns:a16="http://schemas.microsoft.com/office/drawing/2014/main" id="{A6520CF9-3159-6A1D-E11E-DDAD5015F1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1" name="Group 620">
                    <a:extLst>
                      <a:ext uri="{FF2B5EF4-FFF2-40B4-BE49-F238E27FC236}">
                        <a16:creationId xmlns:a16="http://schemas.microsoft.com/office/drawing/2014/main" id="{0C12C560-6C35-998F-0E51-C108B0EBF61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22" name="Rectangle 621">
                      <a:extLst>
                        <a:ext uri="{FF2B5EF4-FFF2-40B4-BE49-F238E27FC236}">
                          <a16:creationId xmlns:a16="http://schemas.microsoft.com/office/drawing/2014/main" id="{0DCECD96-3867-1109-3898-61925C278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Rectangle 622">
                      <a:extLst>
                        <a:ext uri="{FF2B5EF4-FFF2-40B4-BE49-F238E27FC236}">
                          <a16:creationId xmlns:a16="http://schemas.microsoft.com/office/drawing/2014/main" id="{5CEF1407-3487-EEB3-EEBB-0CAEC8679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Rectangle 623">
                      <a:extLst>
                        <a:ext uri="{FF2B5EF4-FFF2-40B4-BE49-F238E27FC236}">
                          <a16:creationId xmlns:a16="http://schemas.microsoft.com/office/drawing/2014/main" id="{38DFB89D-787E-520E-4994-81B302545B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Rectangle 624">
                      <a:extLst>
                        <a:ext uri="{FF2B5EF4-FFF2-40B4-BE49-F238E27FC236}">
                          <a16:creationId xmlns:a16="http://schemas.microsoft.com/office/drawing/2014/main" id="{4B63D5B3-7E20-348E-5020-83BDDA080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Rectangle 625">
                      <a:extLst>
                        <a:ext uri="{FF2B5EF4-FFF2-40B4-BE49-F238E27FC236}">
                          <a16:creationId xmlns:a16="http://schemas.microsoft.com/office/drawing/2014/main" id="{3859A043-3A93-F3CB-0F38-FC29E990B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A965C74C-92C2-9A62-22EB-7CA3751A6E9F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88C858B9-A165-91B8-02C0-74D1F8B9BE47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86" name="Group 585">
                    <a:extLst>
                      <a:ext uri="{FF2B5EF4-FFF2-40B4-BE49-F238E27FC236}">
                        <a16:creationId xmlns:a16="http://schemas.microsoft.com/office/drawing/2014/main" id="{FD5A2C89-9462-7CE8-BD81-E6C0BAF6BBE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11" name="Rectangle 610">
                      <a:extLst>
                        <a:ext uri="{FF2B5EF4-FFF2-40B4-BE49-F238E27FC236}">
                          <a16:creationId xmlns:a16="http://schemas.microsoft.com/office/drawing/2014/main" id="{771B1F98-F561-D32A-7D90-1A7C6CD7A1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2" name="Rectangle 611">
                      <a:extLst>
                        <a:ext uri="{FF2B5EF4-FFF2-40B4-BE49-F238E27FC236}">
                          <a16:creationId xmlns:a16="http://schemas.microsoft.com/office/drawing/2014/main" id="{95C345CD-63EE-2EFF-731D-DF79F8CC18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3" name="Rectangle 612">
                      <a:extLst>
                        <a:ext uri="{FF2B5EF4-FFF2-40B4-BE49-F238E27FC236}">
                          <a16:creationId xmlns:a16="http://schemas.microsoft.com/office/drawing/2014/main" id="{2489AF78-84D1-E33E-C2D4-FCEBB1270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Rectangle 613">
                      <a:extLst>
                        <a:ext uri="{FF2B5EF4-FFF2-40B4-BE49-F238E27FC236}">
                          <a16:creationId xmlns:a16="http://schemas.microsoft.com/office/drawing/2014/main" id="{F1D3D90C-898F-E277-5B1F-837118228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Rectangle 614">
                      <a:extLst>
                        <a:ext uri="{FF2B5EF4-FFF2-40B4-BE49-F238E27FC236}">
                          <a16:creationId xmlns:a16="http://schemas.microsoft.com/office/drawing/2014/main" id="{4D4EB72B-7BC8-8FF8-2587-D561267D4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7" name="Group 586">
                    <a:extLst>
                      <a:ext uri="{FF2B5EF4-FFF2-40B4-BE49-F238E27FC236}">
                        <a16:creationId xmlns:a16="http://schemas.microsoft.com/office/drawing/2014/main" id="{4D14B6D5-91CE-5E06-558A-9832940D89E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06" name="Rectangle 605">
                      <a:extLst>
                        <a:ext uri="{FF2B5EF4-FFF2-40B4-BE49-F238E27FC236}">
                          <a16:creationId xmlns:a16="http://schemas.microsoft.com/office/drawing/2014/main" id="{8698A9A3-F58B-A517-6A02-2500A340B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7" name="Rectangle 606">
                      <a:extLst>
                        <a:ext uri="{FF2B5EF4-FFF2-40B4-BE49-F238E27FC236}">
                          <a16:creationId xmlns:a16="http://schemas.microsoft.com/office/drawing/2014/main" id="{24F4472D-62FF-F622-C3F7-1AB8D071F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8" name="Rectangle 607">
                      <a:extLst>
                        <a:ext uri="{FF2B5EF4-FFF2-40B4-BE49-F238E27FC236}">
                          <a16:creationId xmlns:a16="http://schemas.microsoft.com/office/drawing/2014/main" id="{9E530917-EE3C-DBC5-2DCB-784A1FF13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9" name="Rectangle 608">
                      <a:extLst>
                        <a:ext uri="{FF2B5EF4-FFF2-40B4-BE49-F238E27FC236}">
                          <a16:creationId xmlns:a16="http://schemas.microsoft.com/office/drawing/2014/main" id="{15F9D7EA-B83F-3F48-C303-09B1D8981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0" name="Rectangle 609">
                      <a:extLst>
                        <a:ext uri="{FF2B5EF4-FFF2-40B4-BE49-F238E27FC236}">
                          <a16:creationId xmlns:a16="http://schemas.microsoft.com/office/drawing/2014/main" id="{FC1DADA1-A373-A333-D6A7-77C42C41E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8" name="Group 587">
                    <a:extLst>
                      <a:ext uri="{FF2B5EF4-FFF2-40B4-BE49-F238E27FC236}">
                        <a16:creationId xmlns:a16="http://schemas.microsoft.com/office/drawing/2014/main" id="{F57157B5-1865-4D6D-3435-D40C9F2A832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01" name="Rectangle 600">
                      <a:extLst>
                        <a:ext uri="{FF2B5EF4-FFF2-40B4-BE49-F238E27FC236}">
                          <a16:creationId xmlns:a16="http://schemas.microsoft.com/office/drawing/2014/main" id="{69DA16FC-1A93-DF66-5894-7F938F39A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2" name="Rectangle 601">
                      <a:extLst>
                        <a:ext uri="{FF2B5EF4-FFF2-40B4-BE49-F238E27FC236}">
                          <a16:creationId xmlns:a16="http://schemas.microsoft.com/office/drawing/2014/main" id="{080A6E36-BC2C-8650-8906-60517B3A6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3" name="Rectangle 602">
                      <a:extLst>
                        <a:ext uri="{FF2B5EF4-FFF2-40B4-BE49-F238E27FC236}">
                          <a16:creationId xmlns:a16="http://schemas.microsoft.com/office/drawing/2014/main" id="{320D2762-43B2-4396-2791-3D2A37D27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4" name="Rectangle 603">
                      <a:extLst>
                        <a:ext uri="{FF2B5EF4-FFF2-40B4-BE49-F238E27FC236}">
                          <a16:creationId xmlns:a16="http://schemas.microsoft.com/office/drawing/2014/main" id="{65003F94-DE0A-18CE-C8C8-5A274931E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5" name="Rectangle 604">
                      <a:extLst>
                        <a:ext uri="{FF2B5EF4-FFF2-40B4-BE49-F238E27FC236}">
                          <a16:creationId xmlns:a16="http://schemas.microsoft.com/office/drawing/2014/main" id="{B8A33A75-23B3-337D-DB82-4CCFACA56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007858DE-CEA3-183D-7B4E-290B6710701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96" name="Rectangle 595">
                      <a:extLst>
                        <a:ext uri="{FF2B5EF4-FFF2-40B4-BE49-F238E27FC236}">
                          <a16:creationId xmlns:a16="http://schemas.microsoft.com/office/drawing/2014/main" id="{3FBAB3F7-F730-CBD3-C0F4-2BC66C234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7" name="Rectangle 596">
                      <a:extLst>
                        <a:ext uri="{FF2B5EF4-FFF2-40B4-BE49-F238E27FC236}">
                          <a16:creationId xmlns:a16="http://schemas.microsoft.com/office/drawing/2014/main" id="{B331564D-10AA-1FB4-E017-362C6D87B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8" name="Rectangle 597">
                      <a:extLst>
                        <a:ext uri="{FF2B5EF4-FFF2-40B4-BE49-F238E27FC236}">
                          <a16:creationId xmlns:a16="http://schemas.microsoft.com/office/drawing/2014/main" id="{D8BE24A6-5471-BE64-E38A-155FBEFCB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9" name="Rectangle 598">
                      <a:extLst>
                        <a:ext uri="{FF2B5EF4-FFF2-40B4-BE49-F238E27FC236}">
                          <a16:creationId xmlns:a16="http://schemas.microsoft.com/office/drawing/2014/main" id="{43CB3DE1-118D-84D1-92A9-2ECF57C3C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0" name="Rectangle 599">
                      <a:extLst>
                        <a:ext uri="{FF2B5EF4-FFF2-40B4-BE49-F238E27FC236}">
                          <a16:creationId xmlns:a16="http://schemas.microsoft.com/office/drawing/2014/main" id="{07E90060-304D-647B-73A9-076A4B679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855D2715-37DE-7ED5-EEF3-E053F39A0E7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91" name="Rectangle 590">
                      <a:extLst>
                        <a:ext uri="{FF2B5EF4-FFF2-40B4-BE49-F238E27FC236}">
                          <a16:creationId xmlns:a16="http://schemas.microsoft.com/office/drawing/2014/main" id="{2E1987BB-3C23-A968-CBCC-EDC714B38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2" name="Rectangle 591">
                      <a:extLst>
                        <a:ext uri="{FF2B5EF4-FFF2-40B4-BE49-F238E27FC236}">
                          <a16:creationId xmlns:a16="http://schemas.microsoft.com/office/drawing/2014/main" id="{565EA778-961E-C11D-1DC0-9F4405B1F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3" name="Rectangle 592">
                      <a:extLst>
                        <a:ext uri="{FF2B5EF4-FFF2-40B4-BE49-F238E27FC236}">
                          <a16:creationId xmlns:a16="http://schemas.microsoft.com/office/drawing/2014/main" id="{A2CB0786-91A5-13DA-7208-41D8EBF6B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4" name="Rectangle 593">
                      <a:extLst>
                        <a:ext uri="{FF2B5EF4-FFF2-40B4-BE49-F238E27FC236}">
                          <a16:creationId xmlns:a16="http://schemas.microsoft.com/office/drawing/2014/main" id="{C3572EE7-4B64-7CC8-0DDA-64C8E5526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5" name="Rectangle 594">
                      <a:extLst>
                        <a:ext uri="{FF2B5EF4-FFF2-40B4-BE49-F238E27FC236}">
                          <a16:creationId xmlns:a16="http://schemas.microsoft.com/office/drawing/2014/main" id="{FF8E0FED-8E39-91DA-C649-72DBFC1BF0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AEAEF439-438A-7C33-D02A-B76814062C2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ACB2A6EC-A9DB-A66C-43B9-52056961947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55" name="Group 554">
                    <a:extLst>
                      <a:ext uri="{FF2B5EF4-FFF2-40B4-BE49-F238E27FC236}">
                        <a16:creationId xmlns:a16="http://schemas.microsoft.com/office/drawing/2014/main" id="{1443567E-1DE3-3C37-C15F-8343DD63995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80" name="Rectangle 579">
                      <a:extLst>
                        <a:ext uri="{FF2B5EF4-FFF2-40B4-BE49-F238E27FC236}">
                          <a16:creationId xmlns:a16="http://schemas.microsoft.com/office/drawing/2014/main" id="{12CC0CAE-537D-DD15-8086-D59DED5F1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1" name="Rectangle 580">
                      <a:extLst>
                        <a:ext uri="{FF2B5EF4-FFF2-40B4-BE49-F238E27FC236}">
                          <a16:creationId xmlns:a16="http://schemas.microsoft.com/office/drawing/2014/main" id="{ED6EB079-030C-71C2-0D98-A6162FACE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2" name="Rectangle 581">
                      <a:extLst>
                        <a:ext uri="{FF2B5EF4-FFF2-40B4-BE49-F238E27FC236}">
                          <a16:creationId xmlns:a16="http://schemas.microsoft.com/office/drawing/2014/main" id="{05F12250-3A61-FC19-0CAC-4D6F085F7C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3" name="Rectangle 582">
                      <a:extLst>
                        <a:ext uri="{FF2B5EF4-FFF2-40B4-BE49-F238E27FC236}">
                          <a16:creationId xmlns:a16="http://schemas.microsoft.com/office/drawing/2014/main" id="{76CF7FBD-416A-523A-1559-88F61E365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4" name="Rectangle 583">
                      <a:extLst>
                        <a:ext uri="{FF2B5EF4-FFF2-40B4-BE49-F238E27FC236}">
                          <a16:creationId xmlns:a16="http://schemas.microsoft.com/office/drawing/2014/main" id="{B6124059-17C3-4278-1220-2CDBC545F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4FCC6C5D-F686-208E-5837-9A2729EA2FE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75" name="Rectangle 574">
                      <a:extLst>
                        <a:ext uri="{FF2B5EF4-FFF2-40B4-BE49-F238E27FC236}">
                          <a16:creationId xmlns:a16="http://schemas.microsoft.com/office/drawing/2014/main" id="{E77AF2A9-083C-41A5-D223-1A18E7111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6" name="Rectangle 575">
                      <a:extLst>
                        <a:ext uri="{FF2B5EF4-FFF2-40B4-BE49-F238E27FC236}">
                          <a16:creationId xmlns:a16="http://schemas.microsoft.com/office/drawing/2014/main" id="{2774F8C1-0BEF-6F46-29E5-A44F7D8C5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7" name="Rectangle 576">
                      <a:extLst>
                        <a:ext uri="{FF2B5EF4-FFF2-40B4-BE49-F238E27FC236}">
                          <a16:creationId xmlns:a16="http://schemas.microsoft.com/office/drawing/2014/main" id="{AAF998BD-ABB0-71A0-C005-6C98EC7393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66244FDF-B11C-AB25-FB9B-212A4F2D6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9" name="Rectangle 578">
                      <a:extLst>
                        <a:ext uri="{FF2B5EF4-FFF2-40B4-BE49-F238E27FC236}">
                          <a16:creationId xmlns:a16="http://schemas.microsoft.com/office/drawing/2014/main" id="{878EC8C0-6FF3-EE5C-DA26-C466BFAF4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7" name="Group 556">
                    <a:extLst>
                      <a:ext uri="{FF2B5EF4-FFF2-40B4-BE49-F238E27FC236}">
                        <a16:creationId xmlns:a16="http://schemas.microsoft.com/office/drawing/2014/main" id="{9D09DBB7-E046-60B1-92EB-CC3059CBFF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70" name="Rectangle 569">
                      <a:extLst>
                        <a:ext uri="{FF2B5EF4-FFF2-40B4-BE49-F238E27FC236}">
                          <a16:creationId xmlns:a16="http://schemas.microsoft.com/office/drawing/2014/main" id="{F6BF9C5F-A5AA-FE32-32EB-6A6B244CA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1" name="Rectangle 570">
                      <a:extLst>
                        <a:ext uri="{FF2B5EF4-FFF2-40B4-BE49-F238E27FC236}">
                          <a16:creationId xmlns:a16="http://schemas.microsoft.com/office/drawing/2014/main" id="{9BDA980C-59CD-80DC-2FDE-FDBFFDF95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2" name="Rectangle 571">
                      <a:extLst>
                        <a:ext uri="{FF2B5EF4-FFF2-40B4-BE49-F238E27FC236}">
                          <a16:creationId xmlns:a16="http://schemas.microsoft.com/office/drawing/2014/main" id="{FEE38FB7-4B84-76C2-5D5B-27D5510F18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3" name="Rectangle 572">
                      <a:extLst>
                        <a:ext uri="{FF2B5EF4-FFF2-40B4-BE49-F238E27FC236}">
                          <a16:creationId xmlns:a16="http://schemas.microsoft.com/office/drawing/2014/main" id="{B9C8925C-55E7-F8B4-511A-19B79B7BB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4" name="Rectangle 573">
                      <a:extLst>
                        <a:ext uri="{FF2B5EF4-FFF2-40B4-BE49-F238E27FC236}">
                          <a16:creationId xmlns:a16="http://schemas.microsoft.com/office/drawing/2014/main" id="{6827D463-3144-E3EB-1BDB-4549D7403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8" name="Group 557">
                    <a:extLst>
                      <a:ext uri="{FF2B5EF4-FFF2-40B4-BE49-F238E27FC236}">
                        <a16:creationId xmlns:a16="http://schemas.microsoft.com/office/drawing/2014/main" id="{F7ECF672-5C37-38FE-82AF-0C9D62A33C9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65" name="Rectangle 564">
                      <a:extLst>
                        <a:ext uri="{FF2B5EF4-FFF2-40B4-BE49-F238E27FC236}">
                          <a16:creationId xmlns:a16="http://schemas.microsoft.com/office/drawing/2014/main" id="{3D5FDCE9-7152-2EA5-E2F2-660F4CE83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6" name="Rectangle 565">
                      <a:extLst>
                        <a:ext uri="{FF2B5EF4-FFF2-40B4-BE49-F238E27FC236}">
                          <a16:creationId xmlns:a16="http://schemas.microsoft.com/office/drawing/2014/main" id="{71D5D9FE-13EC-6A91-A00B-F5ECE7E78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7" name="Rectangle 566">
                      <a:extLst>
                        <a:ext uri="{FF2B5EF4-FFF2-40B4-BE49-F238E27FC236}">
                          <a16:creationId xmlns:a16="http://schemas.microsoft.com/office/drawing/2014/main" id="{5CE4132D-4223-0177-C71F-979DC2CE5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8" name="Rectangle 567">
                      <a:extLst>
                        <a:ext uri="{FF2B5EF4-FFF2-40B4-BE49-F238E27FC236}">
                          <a16:creationId xmlns:a16="http://schemas.microsoft.com/office/drawing/2014/main" id="{0ECAA78B-8E7F-3FEF-FE36-3C8D43B70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9" name="Rectangle 568">
                      <a:extLst>
                        <a:ext uri="{FF2B5EF4-FFF2-40B4-BE49-F238E27FC236}">
                          <a16:creationId xmlns:a16="http://schemas.microsoft.com/office/drawing/2014/main" id="{2078D749-2BB4-AD29-FA18-7DFF6365D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9" name="Group 558">
                    <a:extLst>
                      <a:ext uri="{FF2B5EF4-FFF2-40B4-BE49-F238E27FC236}">
                        <a16:creationId xmlns:a16="http://schemas.microsoft.com/office/drawing/2014/main" id="{90F5616E-2503-6F94-1902-5142B26FBBF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60" name="Rectangle 559">
                      <a:extLst>
                        <a:ext uri="{FF2B5EF4-FFF2-40B4-BE49-F238E27FC236}">
                          <a16:creationId xmlns:a16="http://schemas.microsoft.com/office/drawing/2014/main" id="{6F809E77-61CD-00D1-8136-8CE9F43F99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1" name="Rectangle 560">
                      <a:extLst>
                        <a:ext uri="{FF2B5EF4-FFF2-40B4-BE49-F238E27FC236}">
                          <a16:creationId xmlns:a16="http://schemas.microsoft.com/office/drawing/2014/main" id="{A0193ED3-774F-19C2-23EC-1632218D4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2" name="Rectangle 561">
                      <a:extLst>
                        <a:ext uri="{FF2B5EF4-FFF2-40B4-BE49-F238E27FC236}">
                          <a16:creationId xmlns:a16="http://schemas.microsoft.com/office/drawing/2014/main" id="{1C871EF5-F1FC-70BD-EA72-C58F4522F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3" name="Rectangle 562">
                      <a:extLst>
                        <a:ext uri="{FF2B5EF4-FFF2-40B4-BE49-F238E27FC236}">
                          <a16:creationId xmlns:a16="http://schemas.microsoft.com/office/drawing/2014/main" id="{4F217F9E-AB13-B32D-3776-E9BE0B0F7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4" name="Rectangle 563">
                      <a:extLst>
                        <a:ext uri="{FF2B5EF4-FFF2-40B4-BE49-F238E27FC236}">
                          <a16:creationId xmlns:a16="http://schemas.microsoft.com/office/drawing/2014/main" id="{C2EA9BD6-38B9-FF71-6A7B-F806278D2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42278408-55C0-5167-9600-C76E70D3761E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6D0CE318-2F61-15F7-D7A3-C6B5713134C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24" name="Group 523">
                    <a:extLst>
                      <a:ext uri="{FF2B5EF4-FFF2-40B4-BE49-F238E27FC236}">
                        <a16:creationId xmlns:a16="http://schemas.microsoft.com/office/drawing/2014/main" id="{BA21BF81-1581-5517-4EC4-47F832144FE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49" name="Rectangle 548">
                      <a:extLst>
                        <a:ext uri="{FF2B5EF4-FFF2-40B4-BE49-F238E27FC236}">
                          <a16:creationId xmlns:a16="http://schemas.microsoft.com/office/drawing/2014/main" id="{88721A1B-CDB5-8E24-7332-3939A2939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0" name="Rectangle 549">
                      <a:extLst>
                        <a:ext uri="{FF2B5EF4-FFF2-40B4-BE49-F238E27FC236}">
                          <a16:creationId xmlns:a16="http://schemas.microsoft.com/office/drawing/2014/main" id="{9EA45FAA-7CE2-3A30-D133-7B140F8E0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1" name="Rectangle 550">
                      <a:extLst>
                        <a:ext uri="{FF2B5EF4-FFF2-40B4-BE49-F238E27FC236}">
                          <a16:creationId xmlns:a16="http://schemas.microsoft.com/office/drawing/2014/main" id="{82E41C18-CF24-7A7F-E955-EF194276C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2" name="Rectangle 551">
                      <a:extLst>
                        <a:ext uri="{FF2B5EF4-FFF2-40B4-BE49-F238E27FC236}">
                          <a16:creationId xmlns:a16="http://schemas.microsoft.com/office/drawing/2014/main" id="{C5F24F4A-8DEB-2098-07EF-490580595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3" name="Rectangle 552">
                      <a:extLst>
                        <a:ext uri="{FF2B5EF4-FFF2-40B4-BE49-F238E27FC236}">
                          <a16:creationId xmlns:a16="http://schemas.microsoft.com/office/drawing/2014/main" id="{CD71D32A-EA95-298B-49B2-3982EED71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5" name="Group 524">
                    <a:extLst>
                      <a:ext uri="{FF2B5EF4-FFF2-40B4-BE49-F238E27FC236}">
                        <a16:creationId xmlns:a16="http://schemas.microsoft.com/office/drawing/2014/main" id="{5293AC60-B474-DB0E-539E-9AF8A74EC22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44" name="Rectangle 543">
                      <a:extLst>
                        <a:ext uri="{FF2B5EF4-FFF2-40B4-BE49-F238E27FC236}">
                          <a16:creationId xmlns:a16="http://schemas.microsoft.com/office/drawing/2014/main" id="{5EE7B1F6-BE64-6BE0-CA06-459D01B82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5" name="Rectangle 544">
                      <a:extLst>
                        <a:ext uri="{FF2B5EF4-FFF2-40B4-BE49-F238E27FC236}">
                          <a16:creationId xmlns:a16="http://schemas.microsoft.com/office/drawing/2014/main" id="{545C1C49-0A28-2C2E-B355-DD04FA37D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6" name="Rectangle 545">
                      <a:extLst>
                        <a:ext uri="{FF2B5EF4-FFF2-40B4-BE49-F238E27FC236}">
                          <a16:creationId xmlns:a16="http://schemas.microsoft.com/office/drawing/2014/main" id="{8459F7CF-93DE-0C07-14E1-F55F35863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7" name="Rectangle 546">
                      <a:extLst>
                        <a:ext uri="{FF2B5EF4-FFF2-40B4-BE49-F238E27FC236}">
                          <a16:creationId xmlns:a16="http://schemas.microsoft.com/office/drawing/2014/main" id="{CDC977AC-0062-D921-2563-859A60D81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8" name="Rectangle 547">
                      <a:extLst>
                        <a:ext uri="{FF2B5EF4-FFF2-40B4-BE49-F238E27FC236}">
                          <a16:creationId xmlns:a16="http://schemas.microsoft.com/office/drawing/2014/main" id="{410326DB-537C-1D31-9C59-4FF59A6E5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6" name="Group 525">
                    <a:extLst>
                      <a:ext uri="{FF2B5EF4-FFF2-40B4-BE49-F238E27FC236}">
                        <a16:creationId xmlns:a16="http://schemas.microsoft.com/office/drawing/2014/main" id="{AF61D609-0653-7425-7138-91F5BE8C089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FED5AA1D-7A51-FFF6-31E4-47109BB1C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89DEED5A-4432-18BE-446A-225FB7488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189BA174-79EB-4CEB-FDA1-ECD0368C9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2" name="Rectangle 541">
                      <a:extLst>
                        <a:ext uri="{FF2B5EF4-FFF2-40B4-BE49-F238E27FC236}">
                          <a16:creationId xmlns:a16="http://schemas.microsoft.com/office/drawing/2014/main" id="{B063FDC3-0A70-490C-6D4F-42761DF66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3" name="Rectangle 542">
                      <a:extLst>
                        <a:ext uri="{FF2B5EF4-FFF2-40B4-BE49-F238E27FC236}">
                          <a16:creationId xmlns:a16="http://schemas.microsoft.com/office/drawing/2014/main" id="{1DAA230B-AE33-10E7-DC65-99D25A053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7" name="Group 526">
                    <a:extLst>
                      <a:ext uri="{FF2B5EF4-FFF2-40B4-BE49-F238E27FC236}">
                        <a16:creationId xmlns:a16="http://schemas.microsoft.com/office/drawing/2014/main" id="{2FD0FDB2-B681-CFDC-E1E5-08AF331B3B0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34" name="Rectangle 533">
                      <a:extLst>
                        <a:ext uri="{FF2B5EF4-FFF2-40B4-BE49-F238E27FC236}">
                          <a16:creationId xmlns:a16="http://schemas.microsoft.com/office/drawing/2014/main" id="{B31F97D2-AC7C-2186-84A9-FAE9AAA68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5" name="Rectangle 534">
                      <a:extLst>
                        <a:ext uri="{FF2B5EF4-FFF2-40B4-BE49-F238E27FC236}">
                          <a16:creationId xmlns:a16="http://schemas.microsoft.com/office/drawing/2014/main" id="{098DD7A4-D228-A594-0723-68DAE4109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CC5AB430-457D-8E05-CA19-7B5F1CEE2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E709582B-8ACC-0676-66C5-238387FC5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1526704A-523F-10AA-F7B0-ACE7FAD33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8" name="Group 527">
                    <a:extLst>
                      <a:ext uri="{FF2B5EF4-FFF2-40B4-BE49-F238E27FC236}">
                        <a16:creationId xmlns:a16="http://schemas.microsoft.com/office/drawing/2014/main" id="{066D5290-8939-32C6-93D6-D9022633498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29" name="Rectangle 528">
                      <a:extLst>
                        <a:ext uri="{FF2B5EF4-FFF2-40B4-BE49-F238E27FC236}">
                          <a16:creationId xmlns:a16="http://schemas.microsoft.com/office/drawing/2014/main" id="{14AC6499-3A9B-6385-0A0E-7155B8CAC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Rectangle 529">
                      <a:extLst>
                        <a:ext uri="{FF2B5EF4-FFF2-40B4-BE49-F238E27FC236}">
                          <a16:creationId xmlns:a16="http://schemas.microsoft.com/office/drawing/2014/main" id="{C7582625-2210-FDEA-5F91-3E8F548ED7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Rectangle 530">
                      <a:extLst>
                        <a:ext uri="{FF2B5EF4-FFF2-40B4-BE49-F238E27FC236}">
                          <a16:creationId xmlns:a16="http://schemas.microsoft.com/office/drawing/2014/main" id="{CB874261-6C99-0FBF-3FE9-9B24BE43D5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2" name="Rectangle 531">
                      <a:extLst>
                        <a:ext uri="{FF2B5EF4-FFF2-40B4-BE49-F238E27FC236}">
                          <a16:creationId xmlns:a16="http://schemas.microsoft.com/office/drawing/2014/main" id="{A3916CDD-C5E1-CA01-F419-72D62FC02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3" name="Rectangle 532">
                      <a:extLst>
                        <a:ext uri="{FF2B5EF4-FFF2-40B4-BE49-F238E27FC236}">
                          <a16:creationId xmlns:a16="http://schemas.microsoft.com/office/drawing/2014/main" id="{C85CE348-ECA8-E524-BFDD-8A9A534B9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EDC7A0C8-17B9-19C9-2B40-022F88B7B732}"/>
                  </a:ext>
                </a:extLst>
              </p:cNvPr>
              <p:cNvGrpSpPr/>
              <p:nvPr/>
            </p:nvGrpSpPr>
            <p:grpSpPr>
              <a:xfrm>
                <a:off x="228600" y="29718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741" name="Group 740">
                  <a:extLst>
                    <a:ext uri="{FF2B5EF4-FFF2-40B4-BE49-F238E27FC236}">
                      <a16:creationId xmlns:a16="http://schemas.microsoft.com/office/drawing/2014/main" id="{C317DF1F-377A-F468-B399-79C3E6FBF7AF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5477E1CD-5873-1769-37AE-1CE06D2B1C4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35" name="Group 934">
                    <a:extLst>
                      <a:ext uri="{FF2B5EF4-FFF2-40B4-BE49-F238E27FC236}">
                        <a16:creationId xmlns:a16="http://schemas.microsoft.com/office/drawing/2014/main" id="{215CA36B-5367-224E-9A0D-3518A28C8A6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60" name="Rectangle 959">
                      <a:extLst>
                        <a:ext uri="{FF2B5EF4-FFF2-40B4-BE49-F238E27FC236}">
                          <a16:creationId xmlns:a16="http://schemas.microsoft.com/office/drawing/2014/main" id="{AE2362B8-1D18-F7BC-D88F-012A69208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1" name="Rectangle 960">
                      <a:extLst>
                        <a:ext uri="{FF2B5EF4-FFF2-40B4-BE49-F238E27FC236}">
                          <a16:creationId xmlns:a16="http://schemas.microsoft.com/office/drawing/2014/main" id="{A4285F7E-AF08-6C6C-4AA2-BBF8F08BC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2" name="Rectangle 961">
                      <a:extLst>
                        <a:ext uri="{FF2B5EF4-FFF2-40B4-BE49-F238E27FC236}">
                          <a16:creationId xmlns:a16="http://schemas.microsoft.com/office/drawing/2014/main" id="{65D492F4-3816-ED3C-5A57-5E07E90AC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3" name="Rectangle 962">
                      <a:extLst>
                        <a:ext uri="{FF2B5EF4-FFF2-40B4-BE49-F238E27FC236}">
                          <a16:creationId xmlns:a16="http://schemas.microsoft.com/office/drawing/2014/main" id="{1C080B89-CCDF-327E-FD7C-4C950D09F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4" name="Rectangle 963">
                      <a:extLst>
                        <a:ext uri="{FF2B5EF4-FFF2-40B4-BE49-F238E27FC236}">
                          <a16:creationId xmlns:a16="http://schemas.microsoft.com/office/drawing/2014/main" id="{CDF2EA27-B537-12E1-11C8-9D2A039A3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6" name="Group 935">
                    <a:extLst>
                      <a:ext uri="{FF2B5EF4-FFF2-40B4-BE49-F238E27FC236}">
                        <a16:creationId xmlns:a16="http://schemas.microsoft.com/office/drawing/2014/main" id="{CCDD1AF9-B1B1-430E-4D20-10DDA2BC0E3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55" name="Rectangle 954">
                      <a:extLst>
                        <a:ext uri="{FF2B5EF4-FFF2-40B4-BE49-F238E27FC236}">
                          <a16:creationId xmlns:a16="http://schemas.microsoft.com/office/drawing/2014/main" id="{A6AD4785-DBDE-0B13-26C9-03BD01A6D0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6" name="Rectangle 955">
                      <a:extLst>
                        <a:ext uri="{FF2B5EF4-FFF2-40B4-BE49-F238E27FC236}">
                          <a16:creationId xmlns:a16="http://schemas.microsoft.com/office/drawing/2014/main" id="{6E6DC6AD-8215-883E-C4ED-255A2617F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7" name="Rectangle 956">
                      <a:extLst>
                        <a:ext uri="{FF2B5EF4-FFF2-40B4-BE49-F238E27FC236}">
                          <a16:creationId xmlns:a16="http://schemas.microsoft.com/office/drawing/2014/main" id="{BFD1BFD9-D17E-04DC-4C68-C2CDCB747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8" name="Rectangle 957">
                      <a:extLst>
                        <a:ext uri="{FF2B5EF4-FFF2-40B4-BE49-F238E27FC236}">
                          <a16:creationId xmlns:a16="http://schemas.microsoft.com/office/drawing/2014/main" id="{54E582E0-62DC-A449-81D2-0F4057EEB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9" name="Rectangle 958">
                      <a:extLst>
                        <a:ext uri="{FF2B5EF4-FFF2-40B4-BE49-F238E27FC236}">
                          <a16:creationId xmlns:a16="http://schemas.microsoft.com/office/drawing/2014/main" id="{2A823017-08B4-3E47-54A2-BC4109F86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7" name="Group 936">
                    <a:extLst>
                      <a:ext uri="{FF2B5EF4-FFF2-40B4-BE49-F238E27FC236}">
                        <a16:creationId xmlns:a16="http://schemas.microsoft.com/office/drawing/2014/main" id="{CAB6DA53-B25B-EC37-2C49-0FD247C3D88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50" name="Rectangle 949">
                      <a:extLst>
                        <a:ext uri="{FF2B5EF4-FFF2-40B4-BE49-F238E27FC236}">
                          <a16:creationId xmlns:a16="http://schemas.microsoft.com/office/drawing/2014/main" id="{7D0B7274-2FAB-F440-3B4A-62AC09F86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1" name="Rectangle 950">
                      <a:extLst>
                        <a:ext uri="{FF2B5EF4-FFF2-40B4-BE49-F238E27FC236}">
                          <a16:creationId xmlns:a16="http://schemas.microsoft.com/office/drawing/2014/main" id="{237C3E5B-2A80-3A71-83EE-8E371BDF7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2" name="Rectangle 951">
                      <a:extLst>
                        <a:ext uri="{FF2B5EF4-FFF2-40B4-BE49-F238E27FC236}">
                          <a16:creationId xmlns:a16="http://schemas.microsoft.com/office/drawing/2014/main" id="{BB3CBFAB-EE09-DFFE-FE55-9A9ABCDBF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3" name="Rectangle 952">
                      <a:extLst>
                        <a:ext uri="{FF2B5EF4-FFF2-40B4-BE49-F238E27FC236}">
                          <a16:creationId xmlns:a16="http://schemas.microsoft.com/office/drawing/2014/main" id="{A027A71B-3500-7610-B183-05B4362F2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BE10D1E4-3E2C-03A8-13CD-9200BA308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8" name="Group 937">
                    <a:extLst>
                      <a:ext uri="{FF2B5EF4-FFF2-40B4-BE49-F238E27FC236}">
                        <a16:creationId xmlns:a16="http://schemas.microsoft.com/office/drawing/2014/main" id="{B36F6D31-75E8-6939-48D9-1EC53594EB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45" name="Rectangle 944">
                      <a:extLst>
                        <a:ext uri="{FF2B5EF4-FFF2-40B4-BE49-F238E27FC236}">
                          <a16:creationId xmlns:a16="http://schemas.microsoft.com/office/drawing/2014/main" id="{F23B85E4-3E12-95DE-0067-98BBB72039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6" name="Rectangle 945">
                      <a:extLst>
                        <a:ext uri="{FF2B5EF4-FFF2-40B4-BE49-F238E27FC236}">
                          <a16:creationId xmlns:a16="http://schemas.microsoft.com/office/drawing/2014/main" id="{5DCCBE4C-1315-9219-0560-F073FE652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7" name="Rectangle 946">
                      <a:extLst>
                        <a:ext uri="{FF2B5EF4-FFF2-40B4-BE49-F238E27FC236}">
                          <a16:creationId xmlns:a16="http://schemas.microsoft.com/office/drawing/2014/main" id="{42150EDC-68AB-221D-42BA-BE0341A2F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8" name="Rectangle 947">
                      <a:extLst>
                        <a:ext uri="{FF2B5EF4-FFF2-40B4-BE49-F238E27FC236}">
                          <a16:creationId xmlns:a16="http://schemas.microsoft.com/office/drawing/2014/main" id="{8DC1981F-DB07-40B6-9D2B-1CE971FBB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9" name="Rectangle 948">
                      <a:extLst>
                        <a:ext uri="{FF2B5EF4-FFF2-40B4-BE49-F238E27FC236}">
                          <a16:creationId xmlns:a16="http://schemas.microsoft.com/office/drawing/2014/main" id="{E503BA07-7258-27F1-DD2B-A9D5CA6B4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9" name="Group 938">
                    <a:extLst>
                      <a:ext uri="{FF2B5EF4-FFF2-40B4-BE49-F238E27FC236}">
                        <a16:creationId xmlns:a16="http://schemas.microsoft.com/office/drawing/2014/main" id="{628CD867-CC99-8204-66E3-45AABC37BFC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40" name="Rectangle 939">
                      <a:extLst>
                        <a:ext uri="{FF2B5EF4-FFF2-40B4-BE49-F238E27FC236}">
                          <a16:creationId xmlns:a16="http://schemas.microsoft.com/office/drawing/2014/main" id="{8C69B6F6-FD6A-5140-4371-F88C3BDE9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1" name="Rectangle 940">
                      <a:extLst>
                        <a:ext uri="{FF2B5EF4-FFF2-40B4-BE49-F238E27FC236}">
                          <a16:creationId xmlns:a16="http://schemas.microsoft.com/office/drawing/2014/main" id="{B49D0699-C661-4CCF-7402-78153BB63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2" name="Rectangle 941">
                      <a:extLst>
                        <a:ext uri="{FF2B5EF4-FFF2-40B4-BE49-F238E27FC236}">
                          <a16:creationId xmlns:a16="http://schemas.microsoft.com/office/drawing/2014/main" id="{2CCB3784-A60B-4F34-36BB-087731413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3" name="Rectangle 942">
                      <a:extLst>
                        <a:ext uri="{FF2B5EF4-FFF2-40B4-BE49-F238E27FC236}">
                          <a16:creationId xmlns:a16="http://schemas.microsoft.com/office/drawing/2014/main" id="{0F36D06D-F5AE-8B80-1C77-83E2692EC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4" name="Rectangle 943">
                      <a:extLst>
                        <a:ext uri="{FF2B5EF4-FFF2-40B4-BE49-F238E27FC236}">
                          <a16:creationId xmlns:a16="http://schemas.microsoft.com/office/drawing/2014/main" id="{8059C56A-8B57-6AE3-79BC-D86201D90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804C6636-DCE0-4C27-13F5-B44502CA5142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7B2A9B7B-1155-07E5-0F0B-CFFA2DAC76D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04" name="Group 903">
                    <a:extLst>
                      <a:ext uri="{FF2B5EF4-FFF2-40B4-BE49-F238E27FC236}">
                        <a16:creationId xmlns:a16="http://schemas.microsoft.com/office/drawing/2014/main" id="{3ACF310D-AA9B-6F6E-7AEA-B6902B31E13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29" name="Rectangle 928">
                      <a:extLst>
                        <a:ext uri="{FF2B5EF4-FFF2-40B4-BE49-F238E27FC236}">
                          <a16:creationId xmlns:a16="http://schemas.microsoft.com/office/drawing/2014/main" id="{889049E3-557B-2BB0-9BDE-DD330AA84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0" name="Rectangle 929">
                      <a:extLst>
                        <a:ext uri="{FF2B5EF4-FFF2-40B4-BE49-F238E27FC236}">
                          <a16:creationId xmlns:a16="http://schemas.microsoft.com/office/drawing/2014/main" id="{272BAE60-FC95-86D3-4519-958FC1531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1" name="Rectangle 930">
                      <a:extLst>
                        <a:ext uri="{FF2B5EF4-FFF2-40B4-BE49-F238E27FC236}">
                          <a16:creationId xmlns:a16="http://schemas.microsoft.com/office/drawing/2014/main" id="{B97056A0-CFFF-EE69-9EB9-87439756C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2" name="Rectangle 931">
                      <a:extLst>
                        <a:ext uri="{FF2B5EF4-FFF2-40B4-BE49-F238E27FC236}">
                          <a16:creationId xmlns:a16="http://schemas.microsoft.com/office/drawing/2014/main" id="{6C758C74-E4CF-756C-7C68-032FE1F18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3" name="Rectangle 932">
                      <a:extLst>
                        <a:ext uri="{FF2B5EF4-FFF2-40B4-BE49-F238E27FC236}">
                          <a16:creationId xmlns:a16="http://schemas.microsoft.com/office/drawing/2014/main" id="{F463F0FB-A513-F65C-1B2C-2D2012E8C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5" name="Group 904">
                    <a:extLst>
                      <a:ext uri="{FF2B5EF4-FFF2-40B4-BE49-F238E27FC236}">
                        <a16:creationId xmlns:a16="http://schemas.microsoft.com/office/drawing/2014/main" id="{5DA4F583-3697-1AE9-1F08-ABBEB307B7F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24" name="Rectangle 923">
                      <a:extLst>
                        <a:ext uri="{FF2B5EF4-FFF2-40B4-BE49-F238E27FC236}">
                          <a16:creationId xmlns:a16="http://schemas.microsoft.com/office/drawing/2014/main" id="{17700FDF-5420-87EE-E973-8228BABC7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5" name="Rectangle 924">
                      <a:extLst>
                        <a:ext uri="{FF2B5EF4-FFF2-40B4-BE49-F238E27FC236}">
                          <a16:creationId xmlns:a16="http://schemas.microsoft.com/office/drawing/2014/main" id="{0BC74AA8-61B0-3424-8FDD-DA079D810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6" name="Rectangle 925">
                      <a:extLst>
                        <a:ext uri="{FF2B5EF4-FFF2-40B4-BE49-F238E27FC236}">
                          <a16:creationId xmlns:a16="http://schemas.microsoft.com/office/drawing/2014/main" id="{A2D52C6B-28AC-18E2-5332-A45F96CD4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7" name="Rectangle 926">
                      <a:extLst>
                        <a:ext uri="{FF2B5EF4-FFF2-40B4-BE49-F238E27FC236}">
                          <a16:creationId xmlns:a16="http://schemas.microsoft.com/office/drawing/2014/main" id="{643FEA93-C50D-3530-C612-41B9A3AB2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33636EA6-BE87-BE16-64B3-63E524C50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6" name="Group 905">
                    <a:extLst>
                      <a:ext uri="{FF2B5EF4-FFF2-40B4-BE49-F238E27FC236}">
                        <a16:creationId xmlns:a16="http://schemas.microsoft.com/office/drawing/2014/main" id="{4BB328C9-9488-9C3E-BB11-A678BF206D0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19" name="Rectangle 918">
                      <a:extLst>
                        <a:ext uri="{FF2B5EF4-FFF2-40B4-BE49-F238E27FC236}">
                          <a16:creationId xmlns:a16="http://schemas.microsoft.com/office/drawing/2014/main" id="{74EB33D3-1566-5110-4377-3799CAB01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0" name="Rectangle 919">
                      <a:extLst>
                        <a:ext uri="{FF2B5EF4-FFF2-40B4-BE49-F238E27FC236}">
                          <a16:creationId xmlns:a16="http://schemas.microsoft.com/office/drawing/2014/main" id="{587BB3E8-2842-10F8-562A-836398DCE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1" name="Rectangle 920">
                      <a:extLst>
                        <a:ext uri="{FF2B5EF4-FFF2-40B4-BE49-F238E27FC236}">
                          <a16:creationId xmlns:a16="http://schemas.microsoft.com/office/drawing/2014/main" id="{12E92C3B-5CF4-4D4C-969F-4CD0BE53B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2" name="Rectangle 921">
                      <a:extLst>
                        <a:ext uri="{FF2B5EF4-FFF2-40B4-BE49-F238E27FC236}">
                          <a16:creationId xmlns:a16="http://schemas.microsoft.com/office/drawing/2014/main" id="{2D520B53-508C-5F4C-8D7C-3FE597452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3" name="Rectangle 922">
                      <a:extLst>
                        <a:ext uri="{FF2B5EF4-FFF2-40B4-BE49-F238E27FC236}">
                          <a16:creationId xmlns:a16="http://schemas.microsoft.com/office/drawing/2014/main" id="{1EBC3A9C-0DC7-6E49-094B-DF5E59B5A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7" name="Group 906">
                    <a:extLst>
                      <a:ext uri="{FF2B5EF4-FFF2-40B4-BE49-F238E27FC236}">
                        <a16:creationId xmlns:a16="http://schemas.microsoft.com/office/drawing/2014/main" id="{8640938A-5521-08D2-79D1-E92FEEBE013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14" name="Rectangle 913">
                      <a:extLst>
                        <a:ext uri="{FF2B5EF4-FFF2-40B4-BE49-F238E27FC236}">
                          <a16:creationId xmlns:a16="http://schemas.microsoft.com/office/drawing/2014/main" id="{0AABB82D-A7A7-1761-441C-F79FC3091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840A1A0A-8909-75C3-FD34-76471AFB1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6" name="Rectangle 915">
                      <a:extLst>
                        <a:ext uri="{FF2B5EF4-FFF2-40B4-BE49-F238E27FC236}">
                          <a16:creationId xmlns:a16="http://schemas.microsoft.com/office/drawing/2014/main" id="{D52294DF-DDF1-9882-F1AD-CED49F9F9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7" name="Rectangle 916">
                      <a:extLst>
                        <a:ext uri="{FF2B5EF4-FFF2-40B4-BE49-F238E27FC236}">
                          <a16:creationId xmlns:a16="http://schemas.microsoft.com/office/drawing/2014/main" id="{9F5C3B3D-7217-6E92-8A19-4F55E1EA1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25C2CA6C-F7A9-D583-2025-0BA9B7713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8" name="Group 907">
                    <a:extLst>
                      <a:ext uri="{FF2B5EF4-FFF2-40B4-BE49-F238E27FC236}">
                        <a16:creationId xmlns:a16="http://schemas.microsoft.com/office/drawing/2014/main" id="{6683735C-0283-691A-47B3-DA04F063699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09" name="Rectangle 908">
                      <a:extLst>
                        <a:ext uri="{FF2B5EF4-FFF2-40B4-BE49-F238E27FC236}">
                          <a16:creationId xmlns:a16="http://schemas.microsoft.com/office/drawing/2014/main" id="{56566543-A9DE-CFC9-EBB5-4645BA7D3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0" name="Rectangle 909">
                      <a:extLst>
                        <a:ext uri="{FF2B5EF4-FFF2-40B4-BE49-F238E27FC236}">
                          <a16:creationId xmlns:a16="http://schemas.microsoft.com/office/drawing/2014/main" id="{31DD3653-58C7-9C8B-4E47-030DB38EC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1" name="Rectangle 910">
                      <a:extLst>
                        <a:ext uri="{FF2B5EF4-FFF2-40B4-BE49-F238E27FC236}">
                          <a16:creationId xmlns:a16="http://schemas.microsoft.com/office/drawing/2014/main" id="{67E926A6-DC1B-8063-FA47-FF84CE192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2" name="Rectangle 911">
                      <a:extLst>
                        <a:ext uri="{FF2B5EF4-FFF2-40B4-BE49-F238E27FC236}">
                          <a16:creationId xmlns:a16="http://schemas.microsoft.com/office/drawing/2014/main" id="{B066039A-71B6-95DF-AB69-44B567CC6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3" name="Rectangle 912">
                      <a:extLst>
                        <a:ext uri="{FF2B5EF4-FFF2-40B4-BE49-F238E27FC236}">
                          <a16:creationId xmlns:a16="http://schemas.microsoft.com/office/drawing/2014/main" id="{7CF354AB-4B42-7421-8941-522DF0E8C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6C2FA365-246B-17D4-08CA-F6EA8C62FC60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7A4BB424-1725-62B0-42B8-0682F22EDE0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73" name="Group 872">
                    <a:extLst>
                      <a:ext uri="{FF2B5EF4-FFF2-40B4-BE49-F238E27FC236}">
                        <a16:creationId xmlns:a16="http://schemas.microsoft.com/office/drawing/2014/main" id="{69722492-45E7-CB8C-8D30-AF502B207F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98" name="Rectangle 897">
                      <a:extLst>
                        <a:ext uri="{FF2B5EF4-FFF2-40B4-BE49-F238E27FC236}">
                          <a16:creationId xmlns:a16="http://schemas.microsoft.com/office/drawing/2014/main" id="{44A6ABF6-4945-9A00-69EA-42042A646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189E2DAC-7983-5125-C3EA-9BEAEF6A12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0" name="Rectangle 899">
                      <a:extLst>
                        <a:ext uri="{FF2B5EF4-FFF2-40B4-BE49-F238E27FC236}">
                          <a16:creationId xmlns:a16="http://schemas.microsoft.com/office/drawing/2014/main" id="{58916B67-BE9B-F798-387F-975DBBC1E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1" name="Rectangle 900">
                      <a:extLst>
                        <a:ext uri="{FF2B5EF4-FFF2-40B4-BE49-F238E27FC236}">
                          <a16:creationId xmlns:a16="http://schemas.microsoft.com/office/drawing/2014/main" id="{B7C6ED16-733B-E601-29A0-C343D4474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44E27E5C-2588-A661-4EBB-B35FC9CA1F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4" name="Group 873">
                    <a:extLst>
                      <a:ext uri="{FF2B5EF4-FFF2-40B4-BE49-F238E27FC236}">
                        <a16:creationId xmlns:a16="http://schemas.microsoft.com/office/drawing/2014/main" id="{3406A5DA-4158-9784-9431-71DF48C2356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93" name="Rectangle 892">
                      <a:extLst>
                        <a:ext uri="{FF2B5EF4-FFF2-40B4-BE49-F238E27FC236}">
                          <a16:creationId xmlns:a16="http://schemas.microsoft.com/office/drawing/2014/main" id="{6D6728BA-9BC5-2976-3111-A67BF2396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4" name="Rectangle 893">
                      <a:extLst>
                        <a:ext uri="{FF2B5EF4-FFF2-40B4-BE49-F238E27FC236}">
                          <a16:creationId xmlns:a16="http://schemas.microsoft.com/office/drawing/2014/main" id="{07DF279A-318D-813F-D33B-65133D456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5" name="Rectangle 894">
                      <a:extLst>
                        <a:ext uri="{FF2B5EF4-FFF2-40B4-BE49-F238E27FC236}">
                          <a16:creationId xmlns:a16="http://schemas.microsoft.com/office/drawing/2014/main" id="{8A741C46-164E-A008-6442-ADA7BECDC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6" name="Rectangle 895">
                      <a:extLst>
                        <a:ext uri="{FF2B5EF4-FFF2-40B4-BE49-F238E27FC236}">
                          <a16:creationId xmlns:a16="http://schemas.microsoft.com/office/drawing/2014/main" id="{DA713468-14E9-5FFA-B45D-AB62921E6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7" name="Rectangle 896">
                      <a:extLst>
                        <a:ext uri="{FF2B5EF4-FFF2-40B4-BE49-F238E27FC236}">
                          <a16:creationId xmlns:a16="http://schemas.microsoft.com/office/drawing/2014/main" id="{7460A34D-C3C0-3901-0B5B-2BA54A6AE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5" name="Group 874">
                    <a:extLst>
                      <a:ext uri="{FF2B5EF4-FFF2-40B4-BE49-F238E27FC236}">
                        <a16:creationId xmlns:a16="http://schemas.microsoft.com/office/drawing/2014/main" id="{1D0089C1-7B93-C944-1F70-D0F33F7CAE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88" name="Rectangle 887">
                      <a:extLst>
                        <a:ext uri="{FF2B5EF4-FFF2-40B4-BE49-F238E27FC236}">
                          <a16:creationId xmlns:a16="http://schemas.microsoft.com/office/drawing/2014/main" id="{BC367BD5-C231-FECB-6971-A95C56EF5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9" name="Rectangle 888">
                      <a:extLst>
                        <a:ext uri="{FF2B5EF4-FFF2-40B4-BE49-F238E27FC236}">
                          <a16:creationId xmlns:a16="http://schemas.microsoft.com/office/drawing/2014/main" id="{EF726C60-C2B4-7FB4-67CF-5741817C4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0" name="Rectangle 889">
                      <a:extLst>
                        <a:ext uri="{FF2B5EF4-FFF2-40B4-BE49-F238E27FC236}">
                          <a16:creationId xmlns:a16="http://schemas.microsoft.com/office/drawing/2014/main" id="{9CBD8B36-5411-2083-4E02-48F1EE06F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1" name="Rectangle 890">
                      <a:extLst>
                        <a:ext uri="{FF2B5EF4-FFF2-40B4-BE49-F238E27FC236}">
                          <a16:creationId xmlns:a16="http://schemas.microsoft.com/office/drawing/2014/main" id="{16686859-2C51-2C48-8076-B89E7E206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2" name="Rectangle 891">
                      <a:extLst>
                        <a:ext uri="{FF2B5EF4-FFF2-40B4-BE49-F238E27FC236}">
                          <a16:creationId xmlns:a16="http://schemas.microsoft.com/office/drawing/2014/main" id="{2CAF670B-34A3-C67E-CA40-38C67A0FD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6" name="Group 875">
                    <a:extLst>
                      <a:ext uri="{FF2B5EF4-FFF2-40B4-BE49-F238E27FC236}">
                        <a16:creationId xmlns:a16="http://schemas.microsoft.com/office/drawing/2014/main" id="{9FACD96A-A6CA-EA32-B880-385EF34FFD5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73AD702C-6579-C51F-7442-FEA309F4C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4" name="Rectangle 883">
                      <a:extLst>
                        <a:ext uri="{FF2B5EF4-FFF2-40B4-BE49-F238E27FC236}">
                          <a16:creationId xmlns:a16="http://schemas.microsoft.com/office/drawing/2014/main" id="{A153D4A2-5BE5-1B18-5E95-FB955A579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5" name="Rectangle 884">
                      <a:extLst>
                        <a:ext uri="{FF2B5EF4-FFF2-40B4-BE49-F238E27FC236}">
                          <a16:creationId xmlns:a16="http://schemas.microsoft.com/office/drawing/2014/main" id="{A56FD137-CB50-AA08-2D89-A73B6080F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227D2387-AA92-00B6-2637-5A355E087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7" name="Rectangle 886">
                      <a:extLst>
                        <a:ext uri="{FF2B5EF4-FFF2-40B4-BE49-F238E27FC236}">
                          <a16:creationId xmlns:a16="http://schemas.microsoft.com/office/drawing/2014/main" id="{46DF451E-7376-6BD6-35DA-18B84A69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7" name="Group 876">
                    <a:extLst>
                      <a:ext uri="{FF2B5EF4-FFF2-40B4-BE49-F238E27FC236}">
                        <a16:creationId xmlns:a16="http://schemas.microsoft.com/office/drawing/2014/main" id="{DA46A93F-68D2-5671-95C3-D0FDB658781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78" name="Rectangle 877">
                      <a:extLst>
                        <a:ext uri="{FF2B5EF4-FFF2-40B4-BE49-F238E27FC236}">
                          <a16:creationId xmlns:a16="http://schemas.microsoft.com/office/drawing/2014/main" id="{5F133CDB-CF46-2BD7-FDBF-000B3B5B7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Rectangle 878">
                      <a:extLst>
                        <a:ext uri="{FF2B5EF4-FFF2-40B4-BE49-F238E27FC236}">
                          <a16:creationId xmlns:a16="http://schemas.microsoft.com/office/drawing/2014/main" id="{639661D9-5E09-EB89-8D33-5B447AB2F2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Rectangle 879">
                      <a:extLst>
                        <a:ext uri="{FF2B5EF4-FFF2-40B4-BE49-F238E27FC236}">
                          <a16:creationId xmlns:a16="http://schemas.microsoft.com/office/drawing/2014/main" id="{B8912E5B-15D5-0F1A-1ED6-A8E1DBB4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Rectangle 880">
                      <a:extLst>
                        <a:ext uri="{FF2B5EF4-FFF2-40B4-BE49-F238E27FC236}">
                          <a16:creationId xmlns:a16="http://schemas.microsoft.com/office/drawing/2014/main" id="{383F6BE8-3167-9C27-32D7-33DCD7ACD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Rectangle 881">
                      <a:extLst>
                        <a:ext uri="{FF2B5EF4-FFF2-40B4-BE49-F238E27FC236}">
                          <a16:creationId xmlns:a16="http://schemas.microsoft.com/office/drawing/2014/main" id="{F1A26C45-9344-EE99-D070-78BC530A7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88FB4A23-141A-9A7C-92ED-30408DFE1575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3CC11CE0-8C73-DA84-20E8-D40E3893A66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42" name="Group 841">
                    <a:extLst>
                      <a:ext uri="{FF2B5EF4-FFF2-40B4-BE49-F238E27FC236}">
                        <a16:creationId xmlns:a16="http://schemas.microsoft.com/office/drawing/2014/main" id="{18BA683C-D533-B7C4-70E8-EF20A82F256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67" name="Rectangle 866">
                      <a:extLst>
                        <a:ext uri="{FF2B5EF4-FFF2-40B4-BE49-F238E27FC236}">
                          <a16:creationId xmlns:a16="http://schemas.microsoft.com/office/drawing/2014/main" id="{9D2171F4-08BD-E4F3-6AEE-BD5B59149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Rectangle 867">
                      <a:extLst>
                        <a:ext uri="{FF2B5EF4-FFF2-40B4-BE49-F238E27FC236}">
                          <a16:creationId xmlns:a16="http://schemas.microsoft.com/office/drawing/2014/main" id="{147A6CC5-0E87-278A-6B52-E57B971A78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Rectangle 868">
                      <a:extLst>
                        <a:ext uri="{FF2B5EF4-FFF2-40B4-BE49-F238E27FC236}">
                          <a16:creationId xmlns:a16="http://schemas.microsoft.com/office/drawing/2014/main" id="{8F5EC83F-BDD2-7958-6A7B-8B8807EB9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Rectangle 869">
                      <a:extLst>
                        <a:ext uri="{FF2B5EF4-FFF2-40B4-BE49-F238E27FC236}">
                          <a16:creationId xmlns:a16="http://schemas.microsoft.com/office/drawing/2014/main" id="{ED14F998-6EE8-BC57-E063-3DEAEEA1C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1" name="Rectangle 870">
                      <a:extLst>
                        <a:ext uri="{FF2B5EF4-FFF2-40B4-BE49-F238E27FC236}">
                          <a16:creationId xmlns:a16="http://schemas.microsoft.com/office/drawing/2014/main" id="{7252DC46-5A00-2F1F-4D8C-AAAE6A267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3" name="Group 842">
                    <a:extLst>
                      <a:ext uri="{FF2B5EF4-FFF2-40B4-BE49-F238E27FC236}">
                        <a16:creationId xmlns:a16="http://schemas.microsoft.com/office/drawing/2014/main" id="{D0F0D86D-12FB-B46C-8435-9ABE6B772A9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62" name="Rectangle 861">
                      <a:extLst>
                        <a:ext uri="{FF2B5EF4-FFF2-40B4-BE49-F238E27FC236}">
                          <a16:creationId xmlns:a16="http://schemas.microsoft.com/office/drawing/2014/main" id="{82D3A0B6-560D-3EF0-76CF-80542DF2B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Rectangle 862">
                      <a:extLst>
                        <a:ext uri="{FF2B5EF4-FFF2-40B4-BE49-F238E27FC236}">
                          <a16:creationId xmlns:a16="http://schemas.microsoft.com/office/drawing/2014/main" id="{A7472B7D-8B46-35BE-C2A1-EF6BBFA33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Rectangle 863">
                      <a:extLst>
                        <a:ext uri="{FF2B5EF4-FFF2-40B4-BE49-F238E27FC236}">
                          <a16:creationId xmlns:a16="http://schemas.microsoft.com/office/drawing/2014/main" id="{C2272EDD-2014-3ED3-9926-BB242C8FC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5" name="Rectangle 864">
                      <a:extLst>
                        <a:ext uri="{FF2B5EF4-FFF2-40B4-BE49-F238E27FC236}">
                          <a16:creationId xmlns:a16="http://schemas.microsoft.com/office/drawing/2014/main" id="{DF0826A6-57BA-3BF4-80BD-D881C15CE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Rectangle 865">
                      <a:extLst>
                        <a:ext uri="{FF2B5EF4-FFF2-40B4-BE49-F238E27FC236}">
                          <a16:creationId xmlns:a16="http://schemas.microsoft.com/office/drawing/2014/main" id="{1A61DD3D-7F7F-B482-3B5B-8686A9C4D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4" name="Group 843">
                    <a:extLst>
                      <a:ext uri="{FF2B5EF4-FFF2-40B4-BE49-F238E27FC236}">
                        <a16:creationId xmlns:a16="http://schemas.microsoft.com/office/drawing/2014/main" id="{801976D9-74C3-1F90-1DCC-F1A58335F77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57" name="Rectangle 856">
                      <a:extLst>
                        <a:ext uri="{FF2B5EF4-FFF2-40B4-BE49-F238E27FC236}">
                          <a16:creationId xmlns:a16="http://schemas.microsoft.com/office/drawing/2014/main" id="{922E5736-CD35-5FED-99C5-35708A9E9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8" name="Rectangle 857">
                      <a:extLst>
                        <a:ext uri="{FF2B5EF4-FFF2-40B4-BE49-F238E27FC236}">
                          <a16:creationId xmlns:a16="http://schemas.microsoft.com/office/drawing/2014/main" id="{7E8BFF3C-9850-04F1-A22F-4C2EFE90F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9" name="Rectangle 858">
                      <a:extLst>
                        <a:ext uri="{FF2B5EF4-FFF2-40B4-BE49-F238E27FC236}">
                          <a16:creationId xmlns:a16="http://schemas.microsoft.com/office/drawing/2014/main" id="{E869B8DA-90CC-519C-E1C6-64ED05F3C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Rectangle 859">
                      <a:extLst>
                        <a:ext uri="{FF2B5EF4-FFF2-40B4-BE49-F238E27FC236}">
                          <a16:creationId xmlns:a16="http://schemas.microsoft.com/office/drawing/2014/main" id="{AC5F9BE0-1FE6-1041-C330-AEDAD4DC5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Rectangle 860">
                      <a:extLst>
                        <a:ext uri="{FF2B5EF4-FFF2-40B4-BE49-F238E27FC236}">
                          <a16:creationId xmlns:a16="http://schemas.microsoft.com/office/drawing/2014/main" id="{65879B23-DF08-3A6B-11EE-540FDBE40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80E22A51-4CAA-80A7-B018-44B0DD76A81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AE40BFBC-1EB8-C5BF-1E5F-2BFFA542F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Rectangle 852">
                      <a:extLst>
                        <a:ext uri="{FF2B5EF4-FFF2-40B4-BE49-F238E27FC236}">
                          <a16:creationId xmlns:a16="http://schemas.microsoft.com/office/drawing/2014/main" id="{F20A3E21-D08F-6177-AEA8-B9A856221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Rectangle 853">
                      <a:extLst>
                        <a:ext uri="{FF2B5EF4-FFF2-40B4-BE49-F238E27FC236}">
                          <a16:creationId xmlns:a16="http://schemas.microsoft.com/office/drawing/2014/main" id="{17210775-B871-77CB-0E78-A7D7F62BB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5" name="Rectangle 854">
                      <a:extLst>
                        <a:ext uri="{FF2B5EF4-FFF2-40B4-BE49-F238E27FC236}">
                          <a16:creationId xmlns:a16="http://schemas.microsoft.com/office/drawing/2014/main" id="{6536286E-3CDB-CC18-B25D-7CC37BA9CB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6" name="Rectangle 855">
                      <a:extLst>
                        <a:ext uri="{FF2B5EF4-FFF2-40B4-BE49-F238E27FC236}">
                          <a16:creationId xmlns:a16="http://schemas.microsoft.com/office/drawing/2014/main" id="{9E556DBF-9C0C-9262-2F8D-2F3B8F31D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9F3B2DDD-145D-2F76-7CC4-E7D4585734E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47" name="Rectangle 846">
                      <a:extLst>
                        <a:ext uri="{FF2B5EF4-FFF2-40B4-BE49-F238E27FC236}">
                          <a16:creationId xmlns:a16="http://schemas.microsoft.com/office/drawing/2014/main" id="{BC67C41E-FC04-F307-4637-A8F6C5F23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Rectangle 847">
                      <a:extLst>
                        <a:ext uri="{FF2B5EF4-FFF2-40B4-BE49-F238E27FC236}">
                          <a16:creationId xmlns:a16="http://schemas.microsoft.com/office/drawing/2014/main" id="{735CCFCF-6ED4-8F10-086F-862E6215D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9" name="Rectangle 848">
                      <a:extLst>
                        <a:ext uri="{FF2B5EF4-FFF2-40B4-BE49-F238E27FC236}">
                          <a16:creationId xmlns:a16="http://schemas.microsoft.com/office/drawing/2014/main" id="{D3C4C728-8E0D-FB86-A320-4CA57CA9E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970CA892-2A8D-12FF-537E-BE6B96E8C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52E50877-B625-A2D1-1923-A99CC26EF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5" name="Group 744">
                  <a:extLst>
                    <a:ext uri="{FF2B5EF4-FFF2-40B4-BE49-F238E27FC236}">
                      <a16:creationId xmlns:a16="http://schemas.microsoft.com/office/drawing/2014/main" id="{E4A8A451-A42D-2A69-0ED5-0019E8AB1AA2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874962D1-5F97-420D-9AEE-583A4FB1093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11" name="Group 810">
                    <a:extLst>
                      <a:ext uri="{FF2B5EF4-FFF2-40B4-BE49-F238E27FC236}">
                        <a16:creationId xmlns:a16="http://schemas.microsoft.com/office/drawing/2014/main" id="{DA66F44E-657F-1410-D2A4-4296304794F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36" name="Rectangle 835">
                      <a:extLst>
                        <a:ext uri="{FF2B5EF4-FFF2-40B4-BE49-F238E27FC236}">
                          <a16:creationId xmlns:a16="http://schemas.microsoft.com/office/drawing/2014/main" id="{029AC85D-396B-E91C-F7FF-2A3AAC88F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7" name="Rectangle 836">
                      <a:extLst>
                        <a:ext uri="{FF2B5EF4-FFF2-40B4-BE49-F238E27FC236}">
                          <a16:creationId xmlns:a16="http://schemas.microsoft.com/office/drawing/2014/main" id="{269A4547-B27C-CB73-CEE6-CA1CFE1C8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Rectangle 837">
                      <a:extLst>
                        <a:ext uri="{FF2B5EF4-FFF2-40B4-BE49-F238E27FC236}">
                          <a16:creationId xmlns:a16="http://schemas.microsoft.com/office/drawing/2014/main" id="{040C9CA3-D5F6-BEB1-DCFB-4E405F3FE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Rectangle 838">
                      <a:extLst>
                        <a:ext uri="{FF2B5EF4-FFF2-40B4-BE49-F238E27FC236}">
                          <a16:creationId xmlns:a16="http://schemas.microsoft.com/office/drawing/2014/main" id="{D158FBF0-D76E-F09F-4B71-3D4DB5553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Rectangle 839">
                      <a:extLst>
                        <a:ext uri="{FF2B5EF4-FFF2-40B4-BE49-F238E27FC236}">
                          <a16:creationId xmlns:a16="http://schemas.microsoft.com/office/drawing/2014/main" id="{B18E4D68-21B4-B582-8588-8294B57CA9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2" name="Group 811">
                    <a:extLst>
                      <a:ext uri="{FF2B5EF4-FFF2-40B4-BE49-F238E27FC236}">
                        <a16:creationId xmlns:a16="http://schemas.microsoft.com/office/drawing/2014/main" id="{997E782D-4016-B115-3374-D8BBE391890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C5263323-B2B0-80BA-7FAE-24FF60143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8637584D-4861-E007-95D0-35A1E4FC6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62C84231-CFC1-AAE4-A4EE-E3DCA8E6A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4F527832-04E7-ED90-ADC4-1C54CE25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Rectangle 834">
                      <a:extLst>
                        <a:ext uri="{FF2B5EF4-FFF2-40B4-BE49-F238E27FC236}">
                          <a16:creationId xmlns:a16="http://schemas.microsoft.com/office/drawing/2014/main" id="{02B3EAF8-D013-9655-A368-E286A638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3" name="Group 812">
                    <a:extLst>
                      <a:ext uri="{FF2B5EF4-FFF2-40B4-BE49-F238E27FC236}">
                        <a16:creationId xmlns:a16="http://schemas.microsoft.com/office/drawing/2014/main" id="{DA33CD4A-EC90-52C6-8190-C809076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046D96B4-5474-70BA-5E7B-8298868D9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7" name="Rectangle 826">
                      <a:extLst>
                        <a:ext uri="{FF2B5EF4-FFF2-40B4-BE49-F238E27FC236}">
                          <a16:creationId xmlns:a16="http://schemas.microsoft.com/office/drawing/2014/main" id="{0B7949B7-512A-A1BD-03BC-7580EFF69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354127DE-AAF8-19AA-0C68-269B5DBDF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9" name="Rectangle 828">
                      <a:extLst>
                        <a:ext uri="{FF2B5EF4-FFF2-40B4-BE49-F238E27FC236}">
                          <a16:creationId xmlns:a16="http://schemas.microsoft.com/office/drawing/2014/main" id="{A9BE7522-8EB1-3255-A467-78C9264D9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E54A2815-BADA-2194-27E4-B4D50E2E3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4" name="Group 813">
                    <a:extLst>
                      <a:ext uri="{FF2B5EF4-FFF2-40B4-BE49-F238E27FC236}">
                        <a16:creationId xmlns:a16="http://schemas.microsoft.com/office/drawing/2014/main" id="{CD71BCE6-E5DA-3605-3302-59EFA9703B7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21" name="Rectangle 820">
                      <a:extLst>
                        <a:ext uri="{FF2B5EF4-FFF2-40B4-BE49-F238E27FC236}">
                          <a16:creationId xmlns:a16="http://schemas.microsoft.com/office/drawing/2014/main" id="{FFB914EB-313E-650F-FC21-BED408748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Rectangle 821">
                      <a:extLst>
                        <a:ext uri="{FF2B5EF4-FFF2-40B4-BE49-F238E27FC236}">
                          <a16:creationId xmlns:a16="http://schemas.microsoft.com/office/drawing/2014/main" id="{73CAC0F1-70DF-6375-1BF3-55BBCF8EC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Rectangle 822">
                      <a:extLst>
                        <a:ext uri="{FF2B5EF4-FFF2-40B4-BE49-F238E27FC236}">
                          <a16:creationId xmlns:a16="http://schemas.microsoft.com/office/drawing/2014/main" id="{5D7D6080-A853-ACB3-B72D-47BCE0035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E109CDDD-6B14-4A7C-FB39-450EC8FA1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C633802E-6E07-F201-1CA3-0B3215D0A9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5" name="Group 814">
                    <a:extLst>
                      <a:ext uri="{FF2B5EF4-FFF2-40B4-BE49-F238E27FC236}">
                        <a16:creationId xmlns:a16="http://schemas.microsoft.com/office/drawing/2014/main" id="{20191472-5279-7824-C510-E5F61129402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16" name="Rectangle 815">
                      <a:extLst>
                        <a:ext uri="{FF2B5EF4-FFF2-40B4-BE49-F238E27FC236}">
                          <a16:creationId xmlns:a16="http://schemas.microsoft.com/office/drawing/2014/main" id="{ECF63EF3-453D-2B60-A7AE-DA7B1EE78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Rectangle 816">
                      <a:extLst>
                        <a:ext uri="{FF2B5EF4-FFF2-40B4-BE49-F238E27FC236}">
                          <a16:creationId xmlns:a16="http://schemas.microsoft.com/office/drawing/2014/main" id="{03BC9751-E6FF-C191-E1E2-341F79FAD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Rectangle 817">
                      <a:extLst>
                        <a:ext uri="{FF2B5EF4-FFF2-40B4-BE49-F238E27FC236}">
                          <a16:creationId xmlns:a16="http://schemas.microsoft.com/office/drawing/2014/main" id="{F33CFBAC-D555-55DB-FB36-894AF8EC0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Rectangle 818">
                      <a:extLst>
                        <a:ext uri="{FF2B5EF4-FFF2-40B4-BE49-F238E27FC236}">
                          <a16:creationId xmlns:a16="http://schemas.microsoft.com/office/drawing/2014/main" id="{10EC45B3-D4B9-9240-99DE-34D35547E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Rectangle 819">
                      <a:extLst>
                        <a:ext uri="{FF2B5EF4-FFF2-40B4-BE49-F238E27FC236}">
                          <a16:creationId xmlns:a16="http://schemas.microsoft.com/office/drawing/2014/main" id="{B9A069AA-9603-BEC9-7672-60B7E1557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6" name="Group 745">
                  <a:extLst>
                    <a:ext uri="{FF2B5EF4-FFF2-40B4-BE49-F238E27FC236}">
                      <a16:creationId xmlns:a16="http://schemas.microsoft.com/office/drawing/2014/main" id="{6DBA67C4-6698-A73C-0AE1-A605C6F4835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B40CE668-2317-5505-5C36-31C17E7E83B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0" name="Group 779">
                    <a:extLst>
                      <a:ext uri="{FF2B5EF4-FFF2-40B4-BE49-F238E27FC236}">
                        <a16:creationId xmlns:a16="http://schemas.microsoft.com/office/drawing/2014/main" id="{86B9AB5B-6679-37CB-C86A-8E25C4312C4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05" name="Rectangle 804">
                      <a:extLst>
                        <a:ext uri="{FF2B5EF4-FFF2-40B4-BE49-F238E27FC236}">
                          <a16:creationId xmlns:a16="http://schemas.microsoft.com/office/drawing/2014/main" id="{92943331-CD41-D757-2484-80D7BCC8AF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Rectangle 805">
                      <a:extLst>
                        <a:ext uri="{FF2B5EF4-FFF2-40B4-BE49-F238E27FC236}">
                          <a16:creationId xmlns:a16="http://schemas.microsoft.com/office/drawing/2014/main" id="{DD073FEA-AD51-3B0F-7A90-DA7FF31EB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Rectangle 806">
                      <a:extLst>
                        <a:ext uri="{FF2B5EF4-FFF2-40B4-BE49-F238E27FC236}">
                          <a16:creationId xmlns:a16="http://schemas.microsoft.com/office/drawing/2014/main" id="{66F0AD9D-58A6-1BA8-3F66-56A7030E0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Rectangle 807">
                      <a:extLst>
                        <a:ext uri="{FF2B5EF4-FFF2-40B4-BE49-F238E27FC236}">
                          <a16:creationId xmlns:a16="http://schemas.microsoft.com/office/drawing/2014/main" id="{70530C0C-5F0F-11D1-2BC2-10D943F80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9" name="Rectangle 808">
                      <a:extLst>
                        <a:ext uri="{FF2B5EF4-FFF2-40B4-BE49-F238E27FC236}">
                          <a16:creationId xmlns:a16="http://schemas.microsoft.com/office/drawing/2014/main" id="{E21F1429-BB9C-6BF7-FC64-7D79806DA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1" name="Group 780">
                    <a:extLst>
                      <a:ext uri="{FF2B5EF4-FFF2-40B4-BE49-F238E27FC236}">
                        <a16:creationId xmlns:a16="http://schemas.microsoft.com/office/drawing/2014/main" id="{E4847246-9ACC-3CB2-FFA8-2126773ECD0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00" name="Rectangle 799">
                      <a:extLst>
                        <a:ext uri="{FF2B5EF4-FFF2-40B4-BE49-F238E27FC236}">
                          <a16:creationId xmlns:a16="http://schemas.microsoft.com/office/drawing/2014/main" id="{E5D2AC48-8D4E-E2A7-A97D-762B0D653F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1" name="Rectangle 800">
                      <a:extLst>
                        <a:ext uri="{FF2B5EF4-FFF2-40B4-BE49-F238E27FC236}">
                          <a16:creationId xmlns:a16="http://schemas.microsoft.com/office/drawing/2014/main" id="{AD7E8F82-FDBB-BFF7-2858-D51F897A1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2" name="Rectangle 801">
                      <a:extLst>
                        <a:ext uri="{FF2B5EF4-FFF2-40B4-BE49-F238E27FC236}">
                          <a16:creationId xmlns:a16="http://schemas.microsoft.com/office/drawing/2014/main" id="{A316AD02-3B05-6C48-787F-DCC56F0A9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3" name="Rectangle 802">
                      <a:extLst>
                        <a:ext uri="{FF2B5EF4-FFF2-40B4-BE49-F238E27FC236}">
                          <a16:creationId xmlns:a16="http://schemas.microsoft.com/office/drawing/2014/main" id="{086F567B-6A33-6214-ED33-51DC074D4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Rectangle 803">
                      <a:extLst>
                        <a:ext uri="{FF2B5EF4-FFF2-40B4-BE49-F238E27FC236}">
                          <a16:creationId xmlns:a16="http://schemas.microsoft.com/office/drawing/2014/main" id="{C0025B6B-6B12-B736-78EE-FA86DDCB9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2" name="Group 781">
                    <a:extLst>
                      <a:ext uri="{FF2B5EF4-FFF2-40B4-BE49-F238E27FC236}">
                        <a16:creationId xmlns:a16="http://schemas.microsoft.com/office/drawing/2014/main" id="{F7B3873E-54F4-4082-FE31-D5A3844560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95" name="Rectangle 794">
                      <a:extLst>
                        <a:ext uri="{FF2B5EF4-FFF2-40B4-BE49-F238E27FC236}">
                          <a16:creationId xmlns:a16="http://schemas.microsoft.com/office/drawing/2014/main" id="{CB9A74A4-E573-5CF8-32D0-364791D69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Rectangle 795">
                      <a:extLst>
                        <a:ext uri="{FF2B5EF4-FFF2-40B4-BE49-F238E27FC236}">
                          <a16:creationId xmlns:a16="http://schemas.microsoft.com/office/drawing/2014/main" id="{06E93754-F646-0C7F-6E37-72B9D3996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Rectangle 796">
                      <a:extLst>
                        <a:ext uri="{FF2B5EF4-FFF2-40B4-BE49-F238E27FC236}">
                          <a16:creationId xmlns:a16="http://schemas.microsoft.com/office/drawing/2014/main" id="{E24072FD-2350-81BD-5027-46A32334E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Rectangle 797">
                      <a:extLst>
                        <a:ext uri="{FF2B5EF4-FFF2-40B4-BE49-F238E27FC236}">
                          <a16:creationId xmlns:a16="http://schemas.microsoft.com/office/drawing/2014/main" id="{23865EE2-5E62-9185-1A28-73C13D789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9" name="Rectangle 798">
                      <a:extLst>
                        <a:ext uri="{FF2B5EF4-FFF2-40B4-BE49-F238E27FC236}">
                          <a16:creationId xmlns:a16="http://schemas.microsoft.com/office/drawing/2014/main" id="{41303042-90F5-F194-7FC9-96179AD90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3" name="Group 782">
                    <a:extLst>
                      <a:ext uri="{FF2B5EF4-FFF2-40B4-BE49-F238E27FC236}">
                        <a16:creationId xmlns:a16="http://schemas.microsoft.com/office/drawing/2014/main" id="{BB12A2B4-015E-93B2-6563-24DB38B98D9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90" name="Rectangle 789">
                      <a:extLst>
                        <a:ext uri="{FF2B5EF4-FFF2-40B4-BE49-F238E27FC236}">
                          <a16:creationId xmlns:a16="http://schemas.microsoft.com/office/drawing/2014/main" id="{CC0BF4E9-BB01-7DBC-91CF-8124609E7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Rectangle 790">
                      <a:extLst>
                        <a:ext uri="{FF2B5EF4-FFF2-40B4-BE49-F238E27FC236}">
                          <a16:creationId xmlns:a16="http://schemas.microsoft.com/office/drawing/2014/main" id="{5AE69F40-3B42-837A-E0AA-0A3EF4A12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Rectangle 791">
                      <a:extLst>
                        <a:ext uri="{FF2B5EF4-FFF2-40B4-BE49-F238E27FC236}">
                          <a16:creationId xmlns:a16="http://schemas.microsoft.com/office/drawing/2014/main" id="{DEDC4C93-1EC3-455B-B664-FCE17B48C4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3" name="Rectangle 792">
                      <a:extLst>
                        <a:ext uri="{FF2B5EF4-FFF2-40B4-BE49-F238E27FC236}">
                          <a16:creationId xmlns:a16="http://schemas.microsoft.com/office/drawing/2014/main" id="{65CC1C9F-17A2-5C6D-DA99-85B3CD96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Rectangle 793">
                      <a:extLst>
                        <a:ext uri="{FF2B5EF4-FFF2-40B4-BE49-F238E27FC236}">
                          <a16:creationId xmlns:a16="http://schemas.microsoft.com/office/drawing/2014/main" id="{35159266-C513-693D-26B3-DC2B4C314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4" name="Group 783">
                    <a:extLst>
                      <a:ext uri="{FF2B5EF4-FFF2-40B4-BE49-F238E27FC236}">
                        <a16:creationId xmlns:a16="http://schemas.microsoft.com/office/drawing/2014/main" id="{47236A6C-C8A2-C395-023A-66B6DE2F3B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85" name="Rectangle 784">
                      <a:extLst>
                        <a:ext uri="{FF2B5EF4-FFF2-40B4-BE49-F238E27FC236}">
                          <a16:creationId xmlns:a16="http://schemas.microsoft.com/office/drawing/2014/main" id="{4F9D785A-586C-CA12-6055-B5CB79C3E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Rectangle 785">
                      <a:extLst>
                        <a:ext uri="{FF2B5EF4-FFF2-40B4-BE49-F238E27FC236}">
                          <a16:creationId xmlns:a16="http://schemas.microsoft.com/office/drawing/2014/main" id="{7B237C02-F07A-24B2-5F47-E94ECFF17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7" name="Rectangle 786">
                      <a:extLst>
                        <a:ext uri="{FF2B5EF4-FFF2-40B4-BE49-F238E27FC236}">
                          <a16:creationId xmlns:a16="http://schemas.microsoft.com/office/drawing/2014/main" id="{960FB065-4B2B-2BD6-CC74-8FCEA4809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Rectangle 787">
                      <a:extLst>
                        <a:ext uri="{FF2B5EF4-FFF2-40B4-BE49-F238E27FC236}">
                          <a16:creationId xmlns:a16="http://schemas.microsoft.com/office/drawing/2014/main" id="{D9DBC27D-D305-66AD-CFC3-86BAC18BE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Rectangle 788">
                      <a:extLst>
                        <a:ext uri="{FF2B5EF4-FFF2-40B4-BE49-F238E27FC236}">
                          <a16:creationId xmlns:a16="http://schemas.microsoft.com/office/drawing/2014/main" id="{EBF54672-643C-6CAD-49EA-DFF0DA0D6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7" name="Group 746">
                  <a:extLst>
                    <a:ext uri="{FF2B5EF4-FFF2-40B4-BE49-F238E27FC236}">
                      <a16:creationId xmlns:a16="http://schemas.microsoft.com/office/drawing/2014/main" id="{DB61BCDC-6A0B-C9A0-75CC-0FE214A26B48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0F995FA5-6DB0-05A3-BDB8-439E5C7C4B9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49" name="Group 748">
                    <a:extLst>
                      <a:ext uri="{FF2B5EF4-FFF2-40B4-BE49-F238E27FC236}">
                        <a16:creationId xmlns:a16="http://schemas.microsoft.com/office/drawing/2014/main" id="{97A2461C-4735-BBD5-9BCB-F7EDF8C8AC6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74" name="Rectangle 773">
                      <a:extLst>
                        <a:ext uri="{FF2B5EF4-FFF2-40B4-BE49-F238E27FC236}">
                          <a16:creationId xmlns:a16="http://schemas.microsoft.com/office/drawing/2014/main" id="{5C046CDB-9872-24E3-6A15-C7E371879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5" name="Rectangle 774">
                      <a:extLst>
                        <a:ext uri="{FF2B5EF4-FFF2-40B4-BE49-F238E27FC236}">
                          <a16:creationId xmlns:a16="http://schemas.microsoft.com/office/drawing/2014/main" id="{CF5B8ACA-B316-6401-4934-E31547262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Rectangle 775">
                      <a:extLst>
                        <a:ext uri="{FF2B5EF4-FFF2-40B4-BE49-F238E27FC236}">
                          <a16:creationId xmlns:a16="http://schemas.microsoft.com/office/drawing/2014/main" id="{112718D9-E0AF-DECC-49B7-B591B8861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Rectangle 776">
                      <a:extLst>
                        <a:ext uri="{FF2B5EF4-FFF2-40B4-BE49-F238E27FC236}">
                          <a16:creationId xmlns:a16="http://schemas.microsoft.com/office/drawing/2014/main" id="{62DE23C3-7F50-5AE8-9AC7-72B875444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Rectangle 777">
                      <a:extLst>
                        <a:ext uri="{FF2B5EF4-FFF2-40B4-BE49-F238E27FC236}">
                          <a16:creationId xmlns:a16="http://schemas.microsoft.com/office/drawing/2014/main" id="{40361A7A-25E5-DDF2-BB63-5FCA5ADBB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0" name="Group 749">
                    <a:extLst>
                      <a:ext uri="{FF2B5EF4-FFF2-40B4-BE49-F238E27FC236}">
                        <a16:creationId xmlns:a16="http://schemas.microsoft.com/office/drawing/2014/main" id="{6B0FA7D7-5F06-A391-379E-F70119043B5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69" name="Rectangle 768">
                      <a:extLst>
                        <a:ext uri="{FF2B5EF4-FFF2-40B4-BE49-F238E27FC236}">
                          <a16:creationId xmlns:a16="http://schemas.microsoft.com/office/drawing/2014/main" id="{3B338609-2279-EE38-89AE-F290BCC69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0" name="Rectangle 769">
                      <a:extLst>
                        <a:ext uri="{FF2B5EF4-FFF2-40B4-BE49-F238E27FC236}">
                          <a16:creationId xmlns:a16="http://schemas.microsoft.com/office/drawing/2014/main" id="{A22C2849-2336-24EC-4CC4-C300AD789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1" name="Rectangle 770">
                      <a:extLst>
                        <a:ext uri="{FF2B5EF4-FFF2-40B4-BE49-F238E27FC236}">
                          <a16:creationId xmlns:a16="http://schemas.microsoft.com/office/drawing/2014/main" id="{0C0341E3-1174-8289-DB26-F491BD001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2" name="Rectangle 771">
                      <a:extLst>
                        <a:ext uri="{FF2B5EF4-FFF2-40B4-BE49-F238E27FC236}">
                          <a16:creationId xmlns:a16="http://schemas.microsoft.com/office/drawing/2014/main" id="{C5C4DE72-74A1-09A2-EEB5-939BD66B2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3" name="Rectangle 772">
                      <a:extLst>
                        <a:ext uri="{FF2B5EF4-FFF2-40B4-BE49-F238E27FC236}">
                          <a16:creationId xmlns:a16="http://schemas.microsoft.com/office/drawing/2014/main" id="{928617BE-DEA5-8823-7EF3-2D7DED7F6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1" name="Group 750">
                    <a:extLst>
                      <a:ext uri="{FF2B5EF4-FFF2-40B4-BE49-F238E27FC236}">
                        <a16:creationId xmlns:a16="http://schemas.microsoft.com/office/drawing/2014/main" id="{F6D1A278-A9C6-C526-CFDC-CB10712904E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64" name="Rectangle 763">
                      <a:extLst>
                        <a:ext uri="{FF2B5EF4-FFF2-40B4-BE49-F238E27FC236}">
                          <a16:creationId xmlns:a16="http://schemas.microsoft.com/office/drawing/2014/main" id="{F7491DF5-4FB6-B8A1-A775-07378A3B0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Rectangle 764">
                      <a:extLst>
                        <a:ext uri="{FF2B5EF4-FFF2-40B4-BE49-F238E27FC236}">
                          <a16:creationId xmlns:a16="http://schemas.microsoft.com/office/drawing/2014/main" id="{2DF23D01-3392-B634-B166-3F0C0FAAA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6" name="Rectangle 765">
                      <a:extLst>
                        <a:ext uri="{FF2B5EF4-FFF2-40B4-BE49-F238E27FC236}">
                          <a16:creationId xmlns:a16="http://schemas.microsoft.com/office/drawing/2014/main" id="{A888A876-B1BF-5B25-A20E-282331135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7" name="Rectangle 766">
                      <a:extLst>
                        <a:ext uri="{FF2B5EF4-FFF2-40B4-BE49-F238E27FC236}">
                          <a16:creationId xmlns:a16="http://schemas.microsoft.com/office/drawing/2014/main" id="{712B3A2E-3C5B-57A8-222F-407D4F258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8" name="Rectangle 767">
                      <a:extLst>
                        <a:ext uri="{FF2B5EF4-FFF2-40B4-BE49-F238E27FC236}">
                          <a16:creationId xmlns:a16="http://schemas.microsoft.com/office/drawing/2014/main" id="{36C9BCA9-F467-7199-AA58-77D481B00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2" name="Group 751">
                    <a:extLst>
                      <a:ext uri="{FF2B5EF4-FFF2-40B4-BE49-F238E27FC236}">
                        <a16:creationId xmlns:a16="http://schemas.microsoft.com/office/drawing/2014/main" id="{4AC567E6-4C25-D3E7-7E89-5B18F619E8D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59" name="Rectangle 758">
                      <a:extLst>
                        <a:ext uri="{FF2B5EF4-FFF2-40B4-BE49-F238E27FC236}">
                          <a16:creationId xmlns:a16="http://schemas.microsoft.com/office/drawing/2014/main" id="{A65BEBA6-2365-8869-8F56-211112218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Rectangle 759">
                      <a:extLst>
                        <a:ext uri="{FF2B5EF4-FFF2-40B4-BE49-F238E27FC236}">
                          <a16:creationId xmlns:a16="http://schemas.microsoft.com/office/drawing/2014/main" id="{89C17AD8-B681-DB00-AAD3-CBACCEFD0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Rectangle 760">
                      <a:extLst>
                        <a:ext uri="{FF2B5EF4-FFF2-40B4-BE49-F238E27FC236}">
                          <a16:creationId xmlns:a16="http://schemas.microsoft.com/office/drawing/2014/main" id="{F3BDD5D3-3EE0-F224-4A7E-069ADB4A1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Rectangle 761">
                      <a:extLst>
                        <a:ext uri="{FF2B5EF4-FFF2-40B4-BE49-F238E27FC236}">
                          <a16:creationId xmlns:a16="http://schemas.microsoft.com/office/drawing/2014/main" id="{D27B376F-A0B9-DF86-8CD6-48D6E6A88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Rectangle 762">
                      <a:extLst>
                        <a:ext uri="{FF2B5EF4-FFF2-40B4-BE49-F238E27FC236}">
                          <a16:creationId xmlns:a16="http://schemas.microsoft.com/office/drawing/2014/main" id="{E2FA8B7E-A5A5-9171-7022-DEEF49208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3" name="Group 752">
                    <a:extLst>
                      <a:ext uri="{FF2B5EF4-FFF2-40B4-BE49-F238E27FC236}">
                        <a16:creationId xmlns:a16="http://schemas.microsoft.com/office/drawing/2014/main" id="{8111093C-D9D5-2948-38B1-493417C9117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54" name="Rectangle 753">
                      <a:extLst>
                        <a:ext uri="{FF2B5EF4-FFF2-40B4-BE49-F238E27FC236}">
                          <a16:creationId xmlns:a16="http://schemas.microsoft.com/office/drawing/2014/main" id="{73AEA31B-5A65-CF56-3A56-18BC17CAA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Rectangle 754">
                      <a:extLst>
                        <a:ext uri="{FF2B5EF4-FFF2-40B4-BE49-F238E27FC236}">
                          <a16:creationId xmlns:a16="http://schemas.microsoft.com/office/drawing/2014/main" id="{60624A7B-46FF-2F8D-7C0A-1988D904C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Rectangle 755">
                      <a:extLst>
                        <a:ext uri="{FF2B5EF4-FFF2-40B4-BE49-F238E27FC236}">
                          <a16:creationId xmlns:a16="http://schemas.microsoft.com/office/drawing/2014/main" id="{D496C7CD-0165-8159-2FA3-8CE467016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Rectangle 756">
                      <a:extLst>
                        <a:ext uri="{FF2B5EF4-FFF2-40B4-BE49-F238E27FC236}">
                          <a16:creationId xmlns:a16="http://schemas.microsoft.com/office/drawing/2014/main" id="{F247C2AA-4F44-C2E3-D6DF-C2E9CDC27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Rectangle 757">
                      <a:extLst>
                        <a:ext uri="{FF2B5EF4-FFF2-40B4-BE49-F238E27FC236}">
                          <a16:creationId xmlns:a16="http://schemas.microsoft.com/office/drawing/2014/main" id="{10938C3D-35F1-F9D3-A27E-E78228E5F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65" name="Group 964">
                <a:extLst>
                  <a:ext uri="{FF2B5EF4-FFF2-40B4-BE49-F238E27FC236}">
                    <a16:creationId xmlns:a16="http://schemas.microsoft.com/office/drawing/2014/main" id="{F3889AE9-0476-C5EB-DF58-7607F1CA2BEF}"/>
                  </a:ext>
                </a:extLst>
              </p:cNvPr>
              <p:cNvGrpSpPr/>
              <p:nvPr/>
            </p:nvGrpSpPr>
            <p:grpSpPr>
              <a:xfrm>
                <a:off x="228600" y="38862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3F599AFF-B566-F7FD-237D-4D6C150ED385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159" name="Rectangle 1158">
                    <a:extLst>
                      <a:ext uri="{FF2B5EF4-FFF2-40B4-BE49-F238E27FC236}">
                        <a16:creationId xmlns:a16="http://schemas.microsoft.com/office/drawing/2014/main" id="{E628E996-2DBA-C035-1EB0-9DD92D9BDDB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0" name="Group 1159">
                    <a:extLst>
                      <a:ext uri="{FF2B5EF4-FFF2-40B4-BE49-F238E27FC236}">
                        <a16:creationId xmlns:a16="http://schemas.microsoft.com/office/drawing/2014/main" id="{3C0FD898-6FB9-862D-32B2-48F690AAFDC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85" name="Rectangle 1184">
                      <a:extLst>
                        <a:ext uri="{FF2B5EF4-FFF2-40B4-BE49-F238E27FC236}">
                          <a16:creationId xmlns:a16="http://schemas.microsoft.com/office/drawing/2014/main" id="{33A5E48C-ED85-23AB-79BB-09BF75645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Rectangle 1185">
                      <a:extLst>
                        <a:ext uri="{FF2B5EF4-FFF2-40B4-BE49-F238E27FC236}">
                          <a16:creationId xmlns:a16="http://schemas.microsoft.com/office/drawing/2014/main" id="{D2158F0B-A909-BFEF-EF55-BE7E70C2E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Rectangle 1186">
                      <a:extLst>
                        <a:ext uri="{FF2B5EF4-FFF2-40B4-BE49-F238E27FC236}">
                          <a16:creationId xmlns:a16="http://schemas.microsoft.com/office/drawing/2014/main" id="{22003052-030E-0A4F-EEA8-BBD57B001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Rectangle 1187">
                      <a:extLst>
                        <a:ext uri="{FF2B5EF4-FFF2-40B4-BE49-F238E27FC236}">
                          <a16:creationId xmlns:a16="http://schemas.microsoft.com/office/drawing/2014/main" id="{EEB4DE86-8257-8747-8AB5-0616CAA88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Rectangle 1188">
                      <a:extLst>
                        <a:ext uri="{FF2B5EF4-FFF2-40B4-BE49-F238E27FC236}">
                          <a16:creationId xmlns:a16="http://schemas.microsoft.com/office/drawing/2014/main" id="{887C40B6-3516-0FA5-AA30-BC1FA523B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1" name="Group 1160">
                    <a:extLst>
                      <a:ext uri="{FF2B5EF4-FFF2-40B4-BE49-F238E27FC236}">
                        <a16:creationId xmlns:a16="http://schemas.microsoft.com/office/drawing/2014/main" id="{E6EFA10D-F937-E254-D1E2-659F5419356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80" name="Rectangle 1179">
                      <a:extLst>
                        <a:ext uri="{FF2B5EF4-FFF2-40B4-BE49-F238E27FC236}">
                          <a16:creationId xmlns:a16="http://schemas.microsoft.com/office/drawing/2014/main" id="{AC2BB803-A5D6-7E23-148E-6DD019C6C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1" name="Rectangle 1180">
                      <a:extLst>
                        <a:ext uri="{FF2B5EF4-FFF2-40B4-BE49-F238E27FC236}">
                          <a16:creationId xmlns:a16="http://schemas.microsoft.com/office/drawing/2014/main" id="{6BCC171A-61AE-0B49-C6F1-FAF64ED2F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2" name="Rectangle 1181">
                      <a:extLst>
                        <a:ext uri="{FF2B5EF4-FFF2-40B4-BE49-F238E27FC236}">
                          <a16:creationId xmlns:a16="http://schemas.microsoft.com/office/drawing/2014/main" id="{B4A4BA79-BA53-27D5-DECA-010DD516DE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3" name="Rectangle 1182">
                      <a:extLst>
                        <a:ext uri="{FF2B5EF4-FFF2-40B4-BE49-F238E27FC236}">
                          <a16:creationId xmlns:a16="http://schemas.microsoft.com/office/drawing/2014/main" id="{06E071DD-D965-1040-3B3F-E1729121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4" name="Rectangle 1183">
                      <a:extLst>
                        <a:ext uri="{FF2B5EF4-FFF2-40B4-BE49-F238E27FC236}">
                          <a16:creationId xmlns:a16="http://schemas.microsoft.com/office/drawing/2014/main" id="{64AD8E9A-FB3C-7444-92CE-BC1442BF5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2" name="Group 1161">
                    <a:extLst>
                      <a:ext uri="{FF2B5EF4-FFF2-40B4-BE49-F238E27FC236}">
                        <a16:creationId xmlns:a16="http://schemas.microsoft.com/office/drawing/2014/main" id="{CE607E47-B110-88EC-3118-D97D36E754A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85B6F3BE-D2CC-A80A-185D-9B9F93081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Rectangle 1175">
                      <a:extLst>
                        <a:ext uri="{FF2B5EF4-FFF2-40B4-BE49-F238E27FC236}">
                          <a16:creationId xmlns:a16="http://schemas.microsoft.com/office/drawing/2014/main" id="{DCB13344-DD93-F1EE-6CDD-CE3E18D6B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Rectangle 1176">
                      <a:extLst>
                        <a:ext uri="{FF2B5EF4-FFF2-40B4-BE49-F238E27FC236}">
                          <a16:creationId xmlns:a16="http://schemas.microsoft.com/office/drawing/2014/main" id="{2A057984-F1EC-FE92-D5E0-985FB63F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Rectangle 1177">
                      <a:extLst>
                        <a:ext uri="{FF2B5EF4-FFF2-40B4-BE49-F238E27FC236}">
                          <a16:creationId xmlns:a16="http://schemas.microsoft.com/office/drawing/2014/main" id="{38C8F39C-C659-51DD-8581-F0562BDD4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Rectangle 1178">
                      <a:extLst>
                        <a:ext uri="{FF2B5EF4-FFF2-40B4-BE49-F238E27FC236}">
                          <a16:creationId xmlns:a16="http://schemas.microsoft.com/office/drawing/2014/main" id="{D384EDCA-269B-E299-2784-4923AF75E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3" name="Group 1162">
                    <a:extLst>
                      <a:ext uri="{FF2B5EF4-FFF2-40B4-BE49-F238E27FC236}">
                        <a16:creationId xmlns:a16="http://schemas.microsoft.com/office/drawing/2014/main" id="{8CD77C28-A6D0-8A90-0D08-5AEE0910BA6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70" name="Rectangle 1169">
                      <a:extLst>
                        <a:ext uri="{FF2B5EF4-FFF2-40B4-BE49-F238E27FC236}">
                          <a16:creationId xmlns:a16="http://schemas.microsoft.com/office/drawing/2014/main" id="{FCB2D737-30E8-83A2-114A-641C81D01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Rectangle 1170">
                      <a:extLst>
                        <a:ext uri="{FF2B5EF4-FFF2-40B4-BE49-F238E27FC236}">
                          <a16:creationId xmlns:a16="http://schemas.microsoft.com/office/drawing/2014/main" id="{4D1B9705-C335-0EAF-01A6-1129C9DDD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Rectangle 1171">
                      <a:extLst>
                        <a:ext uri="{FF2B5EF4-FFF2-40B4-BE49-F238E27FC236}">
                          <a16:creationId xmlns:a16="http://schemas.microsoft.com/office/drawing/2014/main" id="{3BD93499-14C0-FC42-D100-32ED9AB322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Rectangle 1172">
                      <a:extLst>
                        <a:ext uri="{FF2B5EF4-FFF2-40B4-BE49-F238E27FC236}">
                          <a16:creationId xmlns:a16="http://schemas.microsoft.com/office/drawing/2014/main" id="{A8AAC489-4354-32C2-1324-6CCD21655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4" name="Rectangle 1173">
                      <a:extLst>
                        <a:ext uri="{FF2B5EF4-FFF2-40B4-BE49-F238E27FC236}">
                          <a16:creationId xmlns:a16="http://schemas.microsoft.com/office/drawing/2014/main" id="{0ECF3B63-FB66-BF96-23CA-043F213F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4" name="Group 1163">
                    <a:extLst>
                      <a:ext uri="{FF2B5EF4-FFF2-40B4-BE49-F238E27FC236}">
                        <a16:creationId xmlns:a16="http://schemas.microsoft.com/office/drawing/2014/main" id="{505D5F5D-93FE-739D-1E6B-CB34DD9B0F3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B4B7D29D-1E03-73A0-6CFC-DE1A42B12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Rectangle 1165">
                      <a:extLst>
                        <a:ext uri="{FF2B5EF4-FFF2-40B4-BE49-F238E27FC236}">
                          <a16:creationId xmlns:a16="http://schemas.microsoft.com/office/drawing/2014/main" id="{BFE73D24-B007-3B88-8A39-54F1F4540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Rectangle 1166">
                      <a:extLst>
                        <a:ext uri="{FF2B5EF4-FFF2-40B4-BE49-F238E27FC236}">
                          <a16:creationId xmlns:a16="http://schemas.microsoft.com/office/drawing/2014/main" id="{5CD1EFBB-0194-24A7-B069-17621D675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8" name="Rectangle 1167">
                      <a:extLst>
                        <a:ext uri="{FF2B5EF4-FFF2-40B4-BE49-F238E27FC236}">
                          <a16:creationId xmlns:a16="http://schemas.microsoft.com/office/drawing/2014/main" id="{C75CB2E4-D8CA-24B7-EBF6-5AB8F2218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Rectangle 1168">
                      <a:extLst>
                        <a:ext uri="{FF2B5EF4-FFF2-40B4-BE49-F238E27FC236}">
                          <a16:creationId xmlns:a16="http://schemas.microsoft.com/office/drawing/2014/main" id="{26F1BA4B-B81D-B114-62B1-2E6B57D863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100D864A-EA0E-85FF-B6B6-8367EF76402A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128" name="Rectangle 1127">
                    <a:extLst>
                      <a:ext uri="{FF2B5EF4-FFF2-40B4-BE49-F238E27FC236}">
                        <a16:creationId xmlns:a16="http://schemas.microsoft.com/office/drawing/2014/main" id="{7751A260-4D19-9137-6B41-67DBB8616FE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9" name="Group 1128">
                    <a:extLst>
                      <a:ext uri="{FF2B5EF4-FFF2-40B4-BE49-F238E27FC236}">
                        <a16:creationId xmlns:a16="http://schemas.microsoft.com/office/drawing/2014/main" id="{8B4C8DD9-710F-9FD0-D322-F2F84FE2C0D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E196B2B5-061E-FAFA-AAE6-508BF7C60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902F20BE-234A-5A4C-7198-5C91CC812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2993E134-F86D-CFB3-7A75-F1B1B984B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Rectangle 1156">
                      <a:extLst>
                        <a:ext uri="{FF2B5EF4-FFF2-40B4-BE49-F238E27FC236}">
                          <a16:creationId xmlns:a16="http://schemas.microsoft.com/office/drawing/2014/main" id="{257BAEDC-B2D7-88AB-18C9-907B27B04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Rectangle 1157">
                      <a:extLst>
                        <a:ext uri="{FF2B5EF4-FFF2-40B4-BE49-F238E27FC236}">
                          <a16:creationId xmlns:a16="http://schemas.microsoft.com/office/drawing/2014/main" id="{20C5C2F9-B043-95E2-B982-65A61652E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0" name="Group 1129">
                    <a:extLst>
                      <a:ext uri="{FF2B5EF4-FFF2-40B4-BE49-F238E27FC236}">
                        <a16:creationId xmlns:a16="http://schemas.microsoft.com/office/drawing/2014/main" id="{31C987CB-A1FF-8807-4E5D-C059667CBF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49" name="Rectangle 1148">
                      <a:extLst>
                        <a:ext uri="{FF2B5EF4-FFF2-40B4-BE49-F238E27FC236}">
                          <a16:creationId xmlns:a16="http://schemas.microsoft.com/office/drawing/2014/main" id="{6F801A06-95AE-1BF7-7B22-9DBCBDA31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Rectangle 1149">
                      <a:extLst>
                        <a:ext uri="{FF2B5EF4-FFF2-40B4-BE49-F238E27FC236}">
                          <a16:creationId xmlns:a16="http://schemas.microsoft.com/office/drawing/2014/main" id="{0D219FB4-C2D5-D2AC-2DFB-BD8DD3034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Rectangle 1150">
                      <a:extLst>
                        <a:ext uri="{FF2B5EF4-FFF2-40B4-BE49-F238E27FC236}">
                          <a16:creationId xmlns:a16="http://schemas.microsoft.com/office/drawing/2014/main" id="{43830B5C-711A-578C-37BC-319219892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2" name="Rectangle 1151">
                      <a:extLst>
                        <a:ext uri="{FF2B5EF4-FFF2-40B4-BE49-F238E27FC236}">
                          <a16:creationId xmlns:a16="http://schemas.microsoft.com/office/drawing/2014/main" id="{2A90D392-CCAC-6FEB-8CE0-3EEE60F072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E63FD9B0-CEBD-22C7-AEC4-3FCF40FE2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1" name="Group 1130">
                    <a:extLst>
                      <a:ext uri="{FF2B5EF4-FFF2-40B4-BE49-F238E27FC236}">
                        <a16:creationId xmlns:a16="http://schemas.microsoft.com/office/drawing/2014/main" id="{C4CB4D81-53DA-1585-7294-1A86E4FCB5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44" name="Rectangle 1143">
                      <a:extLst>
                        <a:ext uri="{FF2B5EF4-FFF2-40B4-BE49-F238E27FC236}">
                          <a16:creationId xmlns:a16="http://schemas.microsoft.com/office/drawing/2014/main" id="{626ED1E1-1266-2B0A-C4A3-EA4E466E9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Rectangle 1144">
                      <a:extLst>
                        <a:ext uri="{FF2B5EF4-FFF2-40B4-BE49-F238E27FC236}">
                          <a16:creationId xmlns:a16="http://schemas.microsoft.com/office/drawing/2014/main" id="{F4D14B62-05EE-B252-75D6-A2A412ED5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6" name="Rectangle 1145">
                      <a:extLst>
                        <a:ext uri="{FF2B5EF4-FFF2-40B4-BE49-F238E27FC236}">
                          <a16:creationId xmlns:a16="http://schemas.microsoft.com/office/drawing/2014/main" id="{4B651F67-EFC8-9E96-7C02-36C10C5E3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Rectangle 1146">
                      <a:extLst>
                        <a:ext uri="{FF2B5EF4-FFF2-40B4-BE49-F238E27FC236}">
                          <a16:creationId xmlns:a16="http://schemas.microsoft.com/office/drawing/2014/main" id="{BF91526D-A07F-56B2-E813-87EA3725F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Rectangle 1147">
                      <a:extLst>
                        <a:ext uri="{FF2B5EF4-FFF2-40B4-BE49-F238E27FC236}">
                          <a16:creationId xmlns:a16="http://schemas.microsoft.com/office/drawing/2014/main" id="{B2DC122C-6EEB-F287-5479-524747C9E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2" name="Group 1131">
                    <a:extLst>
                      <a:ext uri="{FF2B5EF4-FFF2-40B4-BE49-F238E27FC236}">
                        <a16:creationId xmlns:a16="http://schemas.microsoft.com/office/drawing/2014/main" id="{51180A8C-DFB7-9AD3-1D0A-278A85E9687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39" name="Rectangle 1138">
                      <a:extLst>
                        <a:ext uri="{FF2B5EF4-FFF2-40B4-BE49-F238E27FC236}">
                          <a16:creationId xmlns:a16="http://schemas.microsoft.com/office/drawing/2014/main" id="{F7A2279E-12E2-1DF4-D40D-894FD8632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0" name="Rectangle 1139">
                      <a:extLst>
                        <a:ext uri="{FF2B5EF4-FFF2-40B4-BE49-F238E27FC236}">
                          <a16:creationId xmlns:a16="http://schemas.microsoft.com/office/drawing/2014/main" id="{322577B4-5752-4BFC-3509-FC2CC31F2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Rectangle 1140">
                      <a:extLst>
                        <a:ext uri="{FF2B5EF4-FFF2-40B4-BE49-F238E27FC236}">
                          <a16:creationId xmlns:a16="http://schemas.microsoft.com/office/drawing/2014/main" id="{67C53823-BE8A-209F-DBD9-8B91CF6F9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Rectangle 1141">
                      <a:extLst>
                        <a:ext uri="{FF2B5EF4-FFF2-40B4-BE49-F238E27FC236}">
                          <a16:creationId xmlns:a16="http://schemas.microsoft.com/office/drawing/2014/main" id="{DEC61465-4729-C0D1-CA92-4D59CD470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Rectangle 1142">
                      <a:extLst>
                        <a:ext uri="{FF2B5EF4-FFF2-40B4-BE49-F238E27FC236}">
                          <a16:creationId xmlns:a16="http://schemas.microsoft.com/office/drawing/2014/main" id="{C6B0AD04-AA88-FF0B-17C5-3B0301F2F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3" name="Group 1132">
                    <a:extLst>
                      <a:ext uri="{FF2B5EF4-FFF2-40B4-BE49-F238E27FC236}">
                        <a16:creationId xmlns:a16="http://schemas.microsoft.com/office/drawing/2014/main" id="{CD28ACD1-E0BD-1832-4A3C-64171CF1E2A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BEB263C7-5A58-A5FB-9297-DC0490DFF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3C24C02F-47A3-79AC-5955-0CF38514C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Rectangle 1135">
                      <a:extLst>
                        <a:ext uri="{FF2B5EF4-FFF2-40B4-BE49-F238E27FC236}">
                          <a16:creationId xmlns:a16="http://schemas.microsoft.com/office/drawing/2014/main" id="{E2FEC3AD-19ED-5A31-FE5A-EEB17FEAA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Rectangle 1136">
                      <a:extLst>
                        <a:ext uri="{FF2B5EF4-FFF2-40B4-BE49-F238E27FC236}">
                          <a16:creationId xmlns:a16="http://schemas.microsoft.com/office/drawing/2014/main" id="{4B2C3647-71B6-7D3A-CE4A-C9ED34221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Rectangle 1137">
                      <a:extLst>
                        <a:ext uri="{FF2B5EF4-FFF2-40B4-BE49-F238E27FC236}">
                          <a16:creationId xmlns:a16="http://schemas.microsoft.com/office/drawing/2014/main" id="{3F90F824-7EC2-1456-779B-CFE2CEBDA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68" name="Group 967">
                  <a:extLst>
                    <a:ext uri="{FF2B5EF4-FFF2-40B4-BE49-F238E27FC236}">
                      <a16:creationId xmlns:a16="http://schemas.microsoft.com/office/drawing/2014/main" id="{1BC80DAC-2651-50B0-4B5B-C6F7095A402A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97" name="Rectangle 1096">
                    <a:extLst>
                      <a:ext uri="{FF2B5EF4-FFF2-40B4-BE49-F238E27FC236}">
                        <a16:creationId xmlns:a16="http://schemas.microsoft.com/office/drawing/2014/main" id="{8A9D8E69-32A6-ED53-5972-5AEEF1D30672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98" name="Group 1097">
                    <a:extLst>
                      <a:ext uri="{FF2B5EF4-FFF2-40B4-BE49-F238E27FC236}">
                        <a16:creationId xmlns:a16="http://schemas.microsoft.com/office/drawing/2014/main" id="{4E1900C2-D3E5-BD0A-5BA0-8429E11E15C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23" name="Rectangle 1122">
                      <a:extLst>
                        <a:ext uri="{FF2B5EF4-FFF2-40B4-BE49-F238E27FC236}">
                          <a16:creationId xmlns:a16="http://schemas.microsoft.com/office/drawing/2014/main" id="{774E79B8-EDB6-56F1-5987-F48CAAD30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4" name="Rectangle 1123">
                      <a:extLst>
                        <a:ext uri="{FF2B5EF4-FFF2-40B4-BE49-F238E27FC236}">
                          <a16:creationId xmlns:a16="http://schemas.microsoft.com/office/drawing/2014/main" id="{C75A9A8C-2048-ACAE-876F-D9E46A639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5" name="Rectangle 1124">
                      <a:extLst>
                        <a:ext uri="{FF2B5EF4-FFF2-40B4-BE49-F238E27FC236}">
                          <a16:creationId xmlns:a16="http://schemas.microsoft.com/office/drawing/2014/main" id="{C156BCEC-864B-38B7-18BF-BF721EE2C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6" name="Rectangle 1125">
                      <a:extLst>
                        <a:ext uri="{FF2B5EF4-FFF2-40B4-BE49-F238E27FC236}">
                          <a16:creationId xmlns:a16="http://schemas.microsoft.com/office/drawing/2014/main" id="{5665C3EA-4DD2-FB64-F700-C9F97515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7" name="Rectangle 1126">
                      <a:extLst>
                        <a:ext uri="{FF2B5EF4-FFF2-40B4-BE49-F238E27FC236}">
                          <a16:creationId xmlns:a16="http://schemas.microsoft.com/office/drawing/2014/main" id="{C070C33C-2E28-E7BE-5744-499D15E96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99" name="Group 1098">
                    <a:extLst>
                      <a:ext uri="{FF2B5EF4-FFF2-40B4-BE49-F238E27FC236}">
                        <a16:creationId xmlns:a16="http://schemas.microsoft.com/office/drawing/2014/main" id="{06069AE6-A17E-5CA9-9787-1688B7F0B38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18" name="Rectangle 1117">
                      <a:extLst>
                        <a:ext uri="{FF2B5EF4-FFF2-40B4-BE49-F238E27FC236}">
                          <a16:creationId xmlns:a16="http://schemas.microsoft.com/office/drawing/2014/main" id="{4776210F-204B-DEC5-011B-14B82E541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9" name="Rectangle 1118">
                      <a:extLst>
                        <a:ext uri="{FF2B5EF4-FFF2-40B4-BE49-F238E27FC236}">
                          <a16:creationId xmlns:a16="http://schemas.microsoft.com/office/drawing/2014/main" id="{C8810A86-C6DE-C941-11D7-7E31A370A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0" name="Rectangle 1119">
                      <a:extLst>
                        <a:ext uri="{FF2B5EF4-FFF2-40B4-BE49-F238E27FC236}">
                          <a16:creationId xmlns:a16="http://schemas.microsoft.com/office/drawing/2014/main" id="{63990F09-5215-37A7-0991-97CA93DA8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1" name="Rectangle 1120">
                      <a:extLst>
                        <a:ext uri="{FF2B5EF4-FFF2-40B4-BE49-F238E27FC236}">
                          <a16:creationId xmlns:a16="http://schemas.microsoft.com/office/drawing/2014/main" id="{4357ADCE-4695-BC7A-CDF0-D1CD731D4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2" name="Rectangle 1121">
                      <a:extLst>
                        <a:ext uri="{FF2B5EF4-FFF2-40B4-BE49-F238E27FC236}">
                          <a16:creationId xmlns:a16="http://schemas.microsoft.com/office/drawing/2014/main" id="{CD6B5ED6-03C7-0784-FF5A-79074FA01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16C69FBC-4548-0829-2C11-6532ED0A53D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C28FF2B9-EAB2-6A13-4F55-C9334B1FD5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3BA1EA2E-018C-6A49-35AB-323B4D3E7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15F8425-738A-0424-72DC-34FE3FF41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85DC5D06-19FB-D0B3-691D-B104A53CB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7" name="Rectangle 1116">
                      <a:extLst>
                        <a:ext uri="{FF2B5EF4-FFF2-40B4-BE49-F238E27FC236}">
                          <a16:creationId xmlns:a16="http://schemas.microsoft.com/office/drawing/2014/main" id="{298DD1BF-D2B2-1A0C-A864-FEF26E90CE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1" name="Group 1100">
                    <a:extLst>
                      <a:ext uri="{FF2B5EF4-FFF2-40B4-BE49-F238E27FC236}">
                        <a16:creationId xmlns:a16="http://schemas.microsoft.com/office/drawing/2014/main" id="{9829315F-3120-8531-8AB4-00DC41D287A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08" name="Rectangle 1107">
                      <a:extLst>
                        <a:ext uri="{FF2B5EF4-FFF2-40B4-BE49-F238E27FC236}">
                          <a16:creationId xmlns:a16="http://schemas.microsoft.com/office/drawing/2014/main" id="{0BB34D55-93AD-C19C-44EA-EB083C13B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9" name="Rectangle 1108">
                      <a:extLst>
                        <a:ext uri="{FF2B5EF4-FFF2-40B4-BE49-F238E27FC236}">
                          <a16:creationId xmlns:a16="http://schemas.microsoft.com/office/drawing/2014/main" id="{FBCC8516-CE0A-C3DC-B533-46CB64235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0" name="Rectangle 1109">
                      <a:extLst>
                        <a:ext uri="{FF2B5EF4-FFF2-40B4-BE49-F238E27FC236}">
                          <a16:creationId xmlns:a16="http://schemas.microsoft.com/office/drawing/2014/main" id="{9597C037-54F3-9B79-3893-8750E64AC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1" name="Rectangle 1110">
                      <a:extLst>
                        <a:ext uri="{FF2B5EF4-FFF2-40B4-BE49-F238E27FC236}">
                          <a16:creationId xmlns:a16="http://schemas.microsoft.com/office/drawing/2014/main" id="{5A5610D6-0DA6-7E8D-CEAB-F04544A29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2" name="Rectangle 1111">
                      <a:extLst>
                        <a:ext uri="{FF2B5EF4-FFF2-40B4-BE49-F238E27FC236}">
                          <a16:creationId xmlns:a16="http://schemas.microsoft.com/office/drawing/2014/main" id="{911D359C-D663-948E-FFFF-E21DBCDD6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2" name="Group 1101">
                    <a:extLst>
                      <a:ext uri="{FF2B5EF4-FFF2-40B4-BE49-F238E27FC236}">
                        <a16:creationId xmlns:a16="http://schemas.microsoft.com/office/drawing/2014/main" id="{10CF44BA-FDBE-9903-208C-76219707BBD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6585C4D7-EC09-8B6B-3ABA-0CFBC90D5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C547E893-D6F0-22F2-8A00-429B73760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5" name="Rectangle 1104">
                      <a:extLst>
                        <a:ext uri="{FF2B5EF4-FFF2-40B4-BE49-F238E27FC236}">
                          <a16:creationId xmlns:a16="http://schemas.microsoft.com/office/drawing/2014/main" id="{CA02BA3F-8ECA-B69D-80E2-0C9FB42B7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85F3C201-B239-873A-7806-E0A61220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7" name="Rectangle 1106">
                      <a:extLst>
                        <a:ext uri="{FF2B5EF4-FFF2-40B4-BE49-F238E27FC236}">
                          <a16:creationId xmlns:a16="http://schemas.microsoft.com/office/drawing/2014/main" id="{0182DE56-C534-F354-F608-5606D2496A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69" name="Group 968">
                  <a:extLst>
                    <a:ext uri="{FF2B5EF4-FFF2-40B4-BE49-F238E27FC236}">
                      <a16:creationId xmlns:a16="http://schemas.microsoft.com/office/drawing/2014/main" id="{1B798504-57E1-8330-FC95-163C64CB426D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66" name="Rectangle 1065">
                    <a:extLst>
                      <a:ext uri="{FF2B5EF4-FFF2-40B4-BE49-F238E27FC236}">
                        <a16:creationId xmlns:a16="http://schemas.microsoft.com/office/drawing/2014/main" id="{26263022-A395-644F-19A8-B5C241465543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7" name="Group 1066">
                    <a:extLst>
                      <a:ext uri="{FF2B5EF4-FFF2-40B4-BE49-F238E27FC236}">
                        <a16:creationId xmlns:a16="http://schemas.microsoft.com/office/drawing/2014/main" id="{42AC7EE7-77BC-8F2F-7A58-1BC2439C66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92" name="Rectangle 1091">
                      <a:extLst>
                        <a:ext uri="{FF2B5EF4-FFF2-40B4-BE49-F238E27FC236}">
                          <a16:creationId xmlns:a16="http://schemas.microsoft.com/office/drawing/2014/main" id="{EA963189-61DB-13AA-720C-5B6DCA869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3" name="Rectangle 1092">
                      <a:extLst>
                        <a:ext uri="{FF2B5EF4-FFF2-40B4-BE49-F238E27FC236}">
                          <a16:creationId xmlns:a16="http://schemas.microsoft.com/office/drawing/2014/main" id="{991CA46C-D6F8-7893-3807-94C25A4F3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4" name="Rectangle 1093">
                      <a:extLst>
                        <a:ext uri="{FF2B5EF4-FFF2-40B4-BE49-F238E27FC236}">
                          <a16:creationId xmlns:a16="http://schemas.microsoft.com/office/drawing/2014/main" id="{104D5177-D7E6-2F24-B564-3E6EA8320D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5" name="Rectangle 1094">
                      <a:extLst>
                        <a:ext uri="{FF2B5EF4-FFF2-40B4-BE49-F238E27FC236}">
                          <a16:creationId xmlns:a16="http://schemas.microsoft.com/office/drawing/2014/main" id="{C453BD84-791B-4A03-4F90-0D543192E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6" name="Rectangle 1095">
                      <a:extLst>
                        <a:ext uri="{FF2B5EF4-FFF2-40B4-BE49-F238E27FC236}">
                          <a16:creationId xmlns:a16="http://schemas.microsoft.com/office/drawing/2014/main" id="{B3A6DE31-0200-9EA9-C619-98CA7F40D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68" name="Group 1067">
                    <a:extLst>
                      <a:ext uri="{FF2B5EF4-FFF2-40B4-BE49-F238E27FC236}">
                        <a16:creationId xmlns:a16="http://schemas.microsoft.com/office/drawing/2014/main" id="{8792331F-F62E-A48A-0AF0-48EF1F3E59A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87" name="Rectangle 1086">
                      <a:extLst>
                        <a:ext uri="{FF2B5EF4-FFF2-40B4-BE49-F238E27FC236}">
                          <a16:creationId xmlns:a16="http://schemas.microsoft.com/office/drawing/2014/main" id="{B0DF5098-FE21-5665-A801-3183F1BDE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8" name="Rectangle 1087">
                      <a:extLst>
                        <a:ext uri="{FF2B5EF4-FFF2-40B4-BE49-F238E27FC236}">
                          <a16:creationId xmlns:a16="http://schemas.microsoft.com/office/drawing/2014/main" id="{963CBCA0-00E8-BCCB-B9FE-C1CE01CBC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9" name="Rectangle 1088">
                      <a:extLst>
                        <a:ext uri="{FF2B5EF4-FFF2-40B4-BE49-F238E27FC236}">
                          <a16:creationId xmlns:a16="http://schemas.microsoft.com/office/drawing/2014/main" id="{0CA45093-C01B-A9EC-76C6-8863AA4D2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0" name="Rectangle 1089">
                      <a:extLst>
                        <a:ext uri="{FF2B5EF4-FFF2-40B4-BE49-F238E27FC236}">
                          <a16:creationId xmlns:a16="http://schemas.microsoft.com/office/drawing/2014/main" id="{251C3AE9-5A20-5D97-9E30-DD5626A6D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1" name="Rectangle 1090">
                      <a:extLst>
                        <a:ext uri="{FF2B5EF4-FFF2-40B4-BE49-F238E27FC236}">
                          <a16:creationId xmlns:a16="http://schemas.microsoft.com/office/drawing/2014/main" id="{5BB9E633-B7B3-06C7-EB57-ABE11FFE48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69" name="Group 1068">
                    <a:extLst>
                      <a:ext uri="{FF2B5EF4-FFF2-40B4-BE49-F238E27FC236}">
                        <a16:creationId xmlns:a16="http://schemas.microsoft.com/office/drawing/2014/main" id="{E25BDDE4-0AF6-6A35-02DA-07F512705A7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82" name="Rectangle 1081">
                      <a:extLst>
                        <a:ext uri="{FF2B5EF4-FFF2-40B4-BE49-F238E27FC236}">
                          <a16:creationId xmlns:a16="http://schemas.microsoft.com/office/drawing/2014/main" id="{0D3CDBFB-C6CB-6B57-96B0-297B37EEB1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3" name="Rectangle 1082">
                      <a:extLst>
                        <a:ext uri="{FF2B5EF4-FFF2-40B4-BE49-F238E27FC236}">
                          <a16:creationId xmlns:a16="http://schemas.microsoft.com/office/drawing/2014/main" id="{345BA408-9118-E68A-F13B-9B60EC9D9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4" name="Rectangle 1083">
                      <a:extLst>
                        <a:ext uri="{FF2B5EF4-FFF2-40B4-BE49-F238E27FC236}">
                          <a16:creationId xmlns:a16="http://schemas.microsoft.com/office/drawing/2014/main" id="{681AC816-BA46-3F94-736B-E5495ABD4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5" name="Rectangle 1084">
                      <a:extLst>
                        <a:ext uri="{FF2B5EF4-FFF2-40B4-BE49-F238E27FC236}">
                          <a16:creationId xmlns:a16="http://schemas.microsoft.com/office/drawing/2014/main" id="{E2E161C0-090D-A94F-A567-CD2E9ABF4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6" name="Rectangle 1085">
                      <a:extLst>
                        <a:ext uri="{FF2B5EF4-FFF2-40B4-BE49-F238E27FC236}">
                          <a16:creationId xmlns:a16="http://schemas.microsoft.com/office/drawing/2014/main" id="{142C9285-841C-CF91-D373-8F2E9E0D0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0" name="Group 1069">
                    <a:extLst>
                      <a:ext uri="{FF2B5EF4-FFF2-40B4-BE49-F238E27FC236}">
                        <a16:creationId xmlns:a16="http://schemas.microsoft.com/office/drawing/2014/main" id="{4B74B05E-8188-6061-F6F7-45B5F8D296A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77" name="Rectangle 1076">
                      <a:extLst>
                        <a:ext uri="{FF2B5EF4-FFF2-40B4-BE49-F238E27FC236}">
                          <a16:creationId xmlns:a16="http://schemas.microsoft.com/office/drawing/2014/main" id="{D8EB3369-246B-16E5-6A3D-2E11A3952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8" name="Rectangle 1077">
                      <a:extLst>
                        <a:ext uri="{FF2B5EF4-FFF2-40B4-BE49-F238E27FC236}">
                          <a16:creationId xmlns:a16="http://schemas.microsoft.com/office/drawing/2014/main" id="{A934D28B-A9FF-E343-732A-8C4D22A4E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9" name="Rectangle 1078">
                      <a:extLst>
                        <a:ext uri="{FF2B5EF4-FFF2-40B4-BE49-F238E27FC236}">
                          <a16:creationId xmlns:a16="http://schemas.microsoft.com/office/drawing/2014/main" id="{9140E64E-2999-F0C9-AED5-5C3FAA078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0" name="Rectangle 1079">
                      <a:extLst>
                        <a:ext uri="{FF2B5EF4-FFF2-40B4-BE49-F238E27FC236}">
                          <a16:creationId xmlns:a16="http://schemas.microsoft.com/office/drawing/2014/main" id="{AAC712E5-D609-FE9F-1A2C-A57CF6E28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1" name="Rectangle 1080">
                      <a:extLst>
                        <a:ext uri="{FF2B5EF4-FFF2-40B4-BE49-F238E27FC236}">
                          <a16:creationId xmlns:a16="http://schemas.microsoft.com/office/drawing/2014/main" id="{80A8CB8B-D405-0122-70E1-B6FBA15FB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1" name="Group 1070">
                    <a:extLst>
                      <a:ext uri="{FF2B5EF4-FFF2-40B4-BE49-F238E27FC236}">
                        <a16:creationId xmlns:a16="http://schemas.microsoft.com/office/drawing/2014/main" id="{C2BA59DE-86F8-C272-19D9-7BCD39B3C6C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72" name="Rectangle 1071">
                      <a:extLst>
                        <a:ext uri="{FF2B5EF4-FFF2-40B4-BE49-F238E27FC236}">
                          <a16:creationId xmlns:a16="http://schemas.microsoft.com/office/drawing/2014/main" id="{0E02DC77-B4E2-6B35-D4C0-B00A79582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3" name="Rectangle 1072">
                      <a:extLst>
                        <a:ext uri="{FF2B5EF4-FFF2-40B4-BE49-F238E27FC236}">
                          <a16:creationId xmlns:a16="http://schemas.microsoft.com/office/drawing/2014/main" id="{EEEC5922-ABF2-11C6-1F61-1417FEF86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4" name="Rectangle 1073">
                      <a:extLst>
                        <a:ext uri="{FF2B5EF4-FFF2-40B4-BE49-F238E27FC236}">
                          <a16:creationId xmlns:a16="http://schemas.microsoft.com/office/drawing/2014/main" id="{1B74B0CB-2C87-BEB2-9B30-203505DFE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5" name="Rectangle 1074">
                      <a:extLst>
                        <a:ext uri="{FF2B5EF4-FFF2-40B4-BE49-F238E27FC236}">
                          <a16:creationId xmlns:a16="http://schemas.microsoft.com/office/drawing/2014/main" id="{4971A40B-320E-0A30-6E33-B98AED8E1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6" name="Rectangle 1075">
                      <a:extLst>
                        <a:ext uri="{FF2B5EF4-FFF2-40B4-BE49-F238E27FC236}">
                          <a16:creationId xmlns:a16="http://schemas.microsoft.com/office/drawing/2014/main" id="{FBAA096C-A541-8B4A-3DC7-EE847AE82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70" name="Group 969">
                  <a:extLst>
                    <a:ext uri="{FF2B5EF4-FFF2-40B4-BE49-F238E27FC236}">
                      <a16:creationId xmlns:a16="http://schemas.microsoft.com/office/drawing/2014/main" id="{8F35E1AA-A517-3D0E-9F07-D7A6851405FC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35" name="Rectangle 1034">
                    <a:extLst>
                      <a:ext uri="{FF2B5EF4-FFF2-40B4-BE49-F238E27FC236}">
                        <a16:creationId xmlns:a16="http://schemas.microsoft.com/office/drawing/2014/main" id="{72EC2DBD-476F-B42A-40AA-E720F4B9C21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36" name="Group 1035">
                    <a:extLst>
                      <a:ext uri="{FF2B5EF4-FFF2-40B4-BE49-F238E27FC236}">
                        <a16:creationId xmlns:a16="http://schemas.microsoft.com/office/drawing/2014/main" id="{ADA99AEA-7C7C-473C-849F-4BCF30D76E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61" name="Rectangle 1060">
                      <a:extLst>
                        <a:ext uri="{FF2B5EF4-FFF2-40B4-BE49-F238E27FC236}">
                          <a16:creationId xmlns:a16="http://schemas.microsoft.com/office/drawing/2014/main" id="{67D249F2-36D5-A631-F9FB-FB3E4420C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2" name="Rectangle 1061">
                      <a:extLst>
                        <a:ext uri="{FF2B5EF4-FFF2-40B4-BE49-F238E27FC236}">
                          <a16:creationId xmlns:a16="http://schemas.microsoft.com/office/drawing/2014/main" id="{A4E8CECF-D2EB-8A1F-C86B-A84EE418E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3" name="Rectangle 1062">
                      <a:extLst>
                        <a:ext uri="{FF2B5EF4-FFF2-40B4-BE49-F238E27FC236}">
                          <a16:creationId xmlns:a16="http://schemas.microsoft.com/office/drawing/2014/main" id="{362CBF60-545F-5C9A-62CD-DA18A18FA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4" name="Rectangle 1063">
                      <a:extLst>
                        <a:ext uri="{FF2B5EF4-FFF2-40B4-BE49-F238E27FC236}">
                          <a16:creationId xmlns:a16="http://schemas.microsoft.com/office/drawing/2014/main" id="{909EC06F-3846-B9D8-EE78-7E0267A5F4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5" name="Rectangle 1064">
                      <a:extLst>
                        <a:ext uri="{FF2B5EF4-FFF2-40B4-BE49-F238E27FC236}">
                          <a16:creationId xmlns:a16="http://schemas.microsoft.com/office/drawing/2014/main" id="{2658E2E4-9EF5-B688-ED07-85AFFD04D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7" name="Group 1036">
                    <a:extLst>
                      <a:ext uri="{FF2B5EF4-FFF2-40B4-BE49-F238E27FC236}">
                        <a16:creationId xmlns:a16="http://schemas.microsoft.com/office/drawing/2014/main" id="{B74F147E-B83A-D826-F76D-FF995179259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56" name="Rectangle 1055">
                      <a:extLst>
                        <a:ext uri="{FF2B5EF4-FFF2-40B4-BE49-F238E27FC236}">
                          <a16:creationId xmlns:a16="http://schemas.microsoft.com/office/drawing/2014/main" id="{D030397E-F2A9-E19F-9CF6-F4AD5B9C2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7" name="Rectangle 1056">
                      <a:extLst>
                        <a:ext uri="{FF2B5EF4-FFF2-40B4-BE49-F238E27FC236}">
                          <a16:creationId xmlns:a16="http://schemas.microsoft.com/office/drawing/2014/main" id="{C462A382-26F6-ABF2-1DF9-757103B7E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8" name="Rectangle 1057">
                      <a:extLst>
                        <a:ext uri="{FF2B5EF4-FFF2-40B4-BE49-F238E27FC236}">
                          <a16:creationId xmlns:a16="http://schemas.microsoft.com/office/drawing/2014/main" id="{A2DFC077-3E7D-6865-768D-D339B3E8D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9" name="Rectangle 1058">
                      <a:extLst>
                        <a:ext uri="{FF2B5EF4-FFF2-40B4-BE49-F238E27FC236}">
                          <a16:creationId xmlns:a16="http://schemas.microsoft.com/office/drawing/2014/main" id="{43A14E99-FA32-F340-0B52-2A84F2B99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0" name="Rectangle 1059">
                      <a:extLst>
                        <a:ext uri="{FF2B5EF4-FFF2-40B4-BE49-F238E27FC236}">
                          <a16:creationId xmlns:a16="http://schemas.microsoft.com/office/drawing/2014/main" id="{C00CC965-0590-D559-4B65-13E650CEA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8" name="Group 1037">
                    <a:extLst>
                      <a:ext uri="{FF2B5EF4-FFF2-40B4-BE49-F238E27FC236}">
                        <a16:creationId xmlns:a16="http://schemas.microsoft.com/office/drawing/2014/main" id="{319A29B1-E230-4993-1A30-2F1A4A4DC18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51" name="Rectangle 1050">
                      <a:extLst>
                        <a:ext uri="{FF2B5EF4-FFF2-40B4-BE49-F238E27FC236}">
                          <a16:creationId xmlns:a16="http://schemas.microsoft.com/office/drawing/2014/main" id="{E80928A6-CE0F-61E2-4CB9-77DA52854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2" name="Rectangle 1051">
                      <a:extLst>
                        <a:ext uri="{FF2B5EF4-FFF2-40B4-BE49-F238E27FC236}">
                          <a16:creationId xmlns:a16="http://schemas.microsoft.com/office/drawing/2014/main" id="{9D68B9A8-1440-EAD0-0AEC-1350AF3C6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3" name="Rectangle 1052">
                      <a:extLst>
                        <a:ext uri="{FF2B5EF4-FFF2-40B4-BE49-F238E27FC236}">
                          <a16:creationId xmlns:a16="http://schemas.microsoft.com/office/drawing/2014/main" id="{E7359530-305A-1B9F-75F1-9981ACCFA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4" name="Rectangle 1053">
                      <a:extLst>
                        <a:ext uri="{FF2B5EF4-FFF2-40B4-BE49-F238E27FC236}">
                          <a16:creationId xmlns:a16="http://schemas.microsoft.com/office/drawing/2014/main" id="{23B618C4-53D4-1F13-0253-9342234A6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5" name="Rectangle 1054">
                      <a:extLst>
                        <a:ext uri="{FF2B5EF4-FFF2-40B4-BE49-F238E27FC236}">
                          <a16:creationId xmlns:a16="http://schemas.microsoft.com/office/drawing/2014/main" id="{5F0C2E43-A94D-A703-61C3-E1D5789B5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498EA5EE-5B33-DB02-045F-B53B72F2D3F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46" name="Rectangle 1045">
                      <a:extLst>
                        <a:ext uri="{FF2B5EF4-FFF2-40B4-BE49-F238E27FC236}">
                          <a16:creationId xmlns:a16="http://schemas.microsoft.com/office/drawing/2014/main" id="{F0873AB7-D214-154C-1171-BCCA57F1D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7" name="Rectangle 1046">
                      <a:extLst>
                        <a:ext uri="{FF2B5EF4-FFF2-40B4-BE49-F238E27FC236}">
                          <a16:creationId xmlns:a16="http://schemas.microsoft.com/office/drawing/2014/main" id="{3F5880DA-0C47-3661-4F91-949BB991C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8" name="Rectangle 1047">
                      <a:extLst>
                        <a:ext uri="{FF2B5EF4-FFF2-40B4-BE49-F238E27FC236}">
                          <a16:creationId xmlns:a16="http://schemas.microsoft.com/office/drawing/2014/main" id="{935A2F99-3EFA-4902-BBD6-9D8C6A3C6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9" name="Rectangle 1048">
                      <a:extLst>
                        <a:ext uri="{FF2B5EF4-FFF2-40B4-BE49-F238E27FC236}">
                          <a16:creationId xmlns:a16="http://schemas.microsoft.com/office/drawing/2014/main" id="{B6D1B138-73BC-F8E8-9167-1BF153674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0" name="Rectangle 1049">
                      <a:extLst>
                        <a:ext uri="{FF2B5EF4-FFF2-40B4-BE49-F238E27FC236}">
                          <a16:creationId xmlns:a16="http://schemas.microsoft.com/office/drawing/2014/main" id="{EC8E2EEC-08D8-39B4-E9C0-F649CC08A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2B5432BD-087D-5816-8DDE-E1F296C61C8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41" name="Rectangle 1040">
                      <a:extLst>
                        <a:ext uri="{FF2B5EF4-FFF2-40B4-BE49-F238E27FC236}">
                          <a16:creationId xmlns:a16="http://schemas.microsoft.com/office/drawing/2014/main" id="{1CA24C04-B60A-C156-942C-A9EB80A56A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2" name="Rectangle 1041">
                      <a:extLst>
                        <a:ext uri="{FF2B5EF4-FFF2-40B4-BE49-F238E27FC236}">
                          <a16:creationId xmlns:a16="http://schemas.microsoft.com/office/drawing/2014/main" id="{2FEA0468-D885-A2B7-73AA-59BE9DB42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3" name="Rectangle 1042">
                      <a:extLst>
                        <a:ext uri="{FF2B5EF4-FFF2-40B4-BE49-F238E27FC236}">
                          <a16:creationId xmlns:a16="http://schemas.microsoft.com/office/drawing/2014/main" id="{7CE90AD3-22DB-414D-4FDF-49B7C6C8A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4" name="Rectangle 1043">
                      <a:extLst>
                        <a:ext uri="{FF2B5EF4-FFF2-40B4-BE49-F238E27FC236}">
                          <a16:creationId xmlns:a16="http://schemas.microsoft.com/office/drawing/2014/main" id="{C369E3DC-0009-9C53-6AE4-04692AC6C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5" name="Rectangle 1044">
                      <a:extLst>
                        <a:ext uri="{FF2B5EF4-FFF2-40B4-BE49-F238E27FC236}">
                          <a16:creationId xmlns:a16="http://schemas.microsoft.com/office/drawing/2014/main" id="{A5EA9116-7164-A401-F28C-F52C253F3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71" name="Group 970">
                  <a:extLst>
                    <a:ext uri="{FF2B5EF4-FFF2-40B4-BE49-F238E27FC236}">
                      <a16:creationId xmlns:a16="http://schemas.microsoft.com/office/drawing/2014/main" id="{8F059F82-0DBD-10E5-2933-A7EDC4F94AF8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04" name="Rectangle 1003">
                    <a:extLst>
                      <a:ext uri="{FF2B5EF4-FFF2-40B4-BE49-F238E27FC236}">
                        <a16:creationId xmlns:a16="http://schemas.microsoft.com/office/drawing/2014/main" id="{124F082C-65BE-78F4-0F95-2DA59F5C62D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05" name="Group 1004">
                    <a:extLst>
                      <a:ext uri="{FF2B5EF4-FFF2-40B4-BE49-F238E27FC236}">
                        <a16:creationId xmlns:a16="http://schemas.microsoft.com/office/drawing/2014/main" id="{B50DFBE5-F899-5C4B-6464-D69817198D7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30" name="Rectangle 1029">
                      <a:extLst>
                        <a:ext uri="{FF2B5EF4-FFF2-40B4-BE49-F238E27FC236}">
                          <a16:creationId xmlns:a16="http://schemas.microsoft.com/office/drawing/2014/main" id="{81A1A4CB-046F-A746-E041-A724B0090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1" name="Rectangle 1030">
                      <a:extLst>
                        <a:ext uri="{FF2B5EF4-FFF2-40B4-BE49-F238E27FC236}">
                          <a16:creationId xmlns:a16="http://schemas.microsoft.com/office/drawing/2014/main" id="{6013EB4A-BF3A-7331-3268-1C7F7E7BC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2" name="Rectangle 1031">
                      <a:extLst>
                        <a:ext uri="{FF2B5EF4-FFF2-40B4-BE49-F238E27FC236}">
                          <a16:creationId xmlns:a16="http://schemas.microsoft.com/office/drawing/2014/main" id="{8285BEAE-0D3D-AAC0-AC60-6CE2D5398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3" name="Rectangle 1032">
                      <a:extLst>
                        <a:ext uri="{FF2B5EF4-FFF2-40B4-BE49-F238E27FC236}">
                          <a16:creationId xmlns:a16="http://schemas.microsoft.com/office/drawing/2014/main" id="{4BFAEC95-8451-14D4-1D9B-FBA54B4A3F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4" name="Rectangle 1033">
                      <a:extLst>
                        <a:ext uri="{FF2B5EF4-FFF2-40B4-BE49-F238E27FC236}">
                          <a16:creationId xmlns:a16="http://schemas.microsoft.com/office/drawing/2014/main" id="{6F3B889C-6B7F-4F71-A03B-87FE46E35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6" name="Group 1005">
                    <a:extLst>
                      <a:ext uri="{FF2B5EF4-FFF2-40B4-BE49-F238E27FC236}">
                        <a16:creationId xmlns:a16="http://schemas.microsoft.com/office/drawing/2014/main" id="{2CF67F50-B4A7-3488-D496-1DA0F25AB6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C0BFB679-378F-4019-910B-FEA95D2D09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6" name="Rectangle 1025">
                      <a:extLst>
                        <a:ext uri="{FF2B5EF4-FFF2-40B4-BE49-F238E27FC236}">
                          <a16:creationId xmlns:a16="http://schemas.microsoft.com/office/drawing/2014/main" id="{E2496307-CD95-23C0-4A2A-2B9E7853B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FCC33FAE-702D-C710-B751-55B941FFE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61E7BD37-B474-C756-7461-2FDBC03D4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9" name="Rectangle 1028">
                      <a:extLst>
                        <a:ext uri="{FF2B5EF4-FFF2-40B4-BE49-F238E27FC236}">
                          <a16:creationId xmlns:a16="http://schemas.microsoft.com/office/drawing/2014/main" id="{E705837B-2A90-48C6-9890-7ED78B0D8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7" name="Group 1006">
                    <a:extLst>
                      <a:ext uri="{FF2B5EF4-FFF2-40B4-BE49-F238E27FC236}">
                        <a16:creationId xmlns:a16="http://schemas.microsoft.com/office/drawing/2014/main" id="{A35A59D5-77B9-B78B-FC13-294FC0BF2F7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20" name="Rectangle 1019">
                      <a:extLst>
                        <a:ext uri="{FF2B5EF4-FFF2-40B4-BE49-F238E27FC236}">
                          <a16:creationId xmlns:a16="http://schemas.microsoft.com/office/drawing/2014/main" id="{2D4F4F00-84D6-BCFC-5644-6756919E4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1" name="Rectangle 1020">
                      <a:extLst>
                        <a:ext uri="{FF2B5EF4-FFF2-40B4-BE49-F238E27FC236}">
                          <a16:creationId xmlns:a16="http://schemas.microsoft.com/office/drawing/2014/main" id="{3AAA12D6-905C-52E3-88C1-5D1F43277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2" name="Rectangle 1021">
                      <a:extLst>
                        <a:ext uri="{FF2B5EF4-FFF2-40B4-BE49-F238E27FC236}">
                          <a16:creationId xmlns:a16="http://schemas.microsoft.com/office/drawing/2014/main" id="{84323D5B-E8B9-C986-BD8F-2D98DC4CF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3" name="Rectangle 1022">
                      <a:extLst>
                        <a:ext uri="{FF2B5EF4-FFF2-40B4-BE49-F238E27FC236}">
                          <a16:creationId xmlns:a16="http://schemas.microsoft.com/office/drawing/2014/main" id="{2F358EC8-2115-6C12-99B9-F4E774D484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4" name="Rectangle 1023">
                      <a:extLst>
                        <a:ext uri="{FF2B5EF4-FFF2-40B4-BE49-F238E27FC236}">
                          <a16:creationId xmlns:a16="http://schemas.microsoft.com/office/drawing/2014/main" id="{50723137-C459-6A8A-7522-9BA9CF419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8" name="Group 1007">
                    <a:extLst>
                      <a:ext uri="{FF2B5EF4-FFF2-40B4-BE49-F238E27FC236}">
                        <a16:creationId xmlns:a16="http://schemas.microsoft.com/office/drawing/2014/main" id="{0F73452F-A96A-E011-3BD8-8A2490B78C5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15" name="Rectangle 1014">
                      <a:extLst>
                        <a:ext uri="{FF2B5EF4-FFF2-40B4-BE49-F238E27FC236}">
                          <a16:creationId xmlns:a16="http://schemas.microsoft.com/office/drawing/2014/main" id="{92405A2D-ADF3-126A-0871-280EE4189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6" name="Rectangle 1015">
                      <a:extLst>
                        <a:ext uri="{FF2B5EF4-FFF2-40B4-BE49-F238E27FC236}">
                          <a16:creationId xmlns:a16="http://schemas.microsoft.com/office/drawing/2014/main" id="{98E20FFE-32E4-391B-D202-510198A2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7" name="Rectangle 1016">
                      <a:extLst>
                        <a:ext uri="{FF2B5EF4-FFF2-40B4-BE49-F238E27FC236}">
                          <a16:creationId xmlns:a16="http://schemas.microsoft.com/office/drawing/2014/main" id="{ABA8170A-3A9B-BEE7-7857-C1FDF105A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8" name="Rectangle 1017">
                      <a:extLst>
                        <a:ext uri="{FF2B5EF4-FFF2-40B4-BE49-F238E27FC236}">
                          <a16:creationId xmlns:a16="http://schemas.microsoft.com/office/drawing/2014/main" id="{5A557063-4968-62B2-B374-3C1DE46E1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B2E620BB-A78B-44FB-F4DC-CF8698ECA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9" name="Group 1008">
                    <a:extLst>
                      <a:ext uri="{FF2B5EF4-FFF2-40B4-BE49-F238E27FC236}">
                        <a16:creationId xmlns:a16="http://schemas.microsoft.com/office/drawing/2014/main" id="{017ACFB3-1F68-4BE7-99A3-8D7F0BB2947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10" name="Rectangle 1009">
                      <a:extLst>
                        <a:ext uri="{FF2B5EF4-FFF2-40B4-BE49-F238E27FC236}">
                          <a16:creationId xmlns:a16="http://schemas.microsoft.com/office/drawing/2014/main" id="{A69D95C2-3E2D-2EF0-1EA3-250D67132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1" name="Rectangle 1010">
                      <a:extLst>
                        <a:ext uri="{FF2B5EF4-FFF2-40B4-BE49-F238E27FC236}">
                          <a16:creationId xmlns:a16="http://schemas.microsoft.com/office/drawing/2014/main" id="{8E49DC9E-8523-F3EC-9460-C27756C0E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2" name="Rectangle 1011">
                      <a:extLst>
                        <a:ext uri="{FF2B5EF4-FFF2-40B4-BE49-F238E27FC236}">
                          <a16:creationId xmlns:a16="http://schemas.microsoft.com/office/drawing/2014/main" id="{A235170E-B48D-E0BA-3D37-BF0671C67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3" name="Rectangle 1012">
                      <a:extLst>
                        <a:ext uri="{FF2B5EF4-FFF2-40B4-BE49-F238E27FC236}">
                          <a16:creationId xmlns:a16="http://schemas.microsoft.com/office/drawing/2014/main" id="{4B435B06-A27D-D00F-EFF7-D30E323FC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4" name="Rectangle 1013">
                      <a:extLst>
                        <a:ext uri="{FF2B5EF4-FFF2-40B4-BE49-F238E27FC236}">
                          <a16:creationId xmlns:a16="http://schemas.microsoft.com/office/drawing/2014/main" id="{5A06B785-0B40-90A9-4085-F61053BDF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178BAB34-0192-CCD5-6026-74B6D87C9B40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D8DB16D9-DF94-F8DA-DCB3-9B1A6A9BF99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82BC69D4-1F2F-DBEA-4B30-D950E925E46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99" name="Rectangle 998">
                      <a:extLst>
                        <a:ext uri="{FF2B5EF4-FFF2-40B4-BE49-F238E27FC236}">
                          <a16:creationId xmlns:a16="http://schemas.microsoft.com/office/drawing/2014/main" id="{C2912D91-2F58-6961-113F-3FCE74F739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0" name="Rectangle 999">
                      <a:extLst>
                        <a:ext uri="{FF2B5EF4-FFF2-40B4-BE49-F238E27FC236}">
                          <a16:creationId xmlns:a16="http://schemas.microsoft.com/office/drawing/2014/main" id="{16424984-9DD3-997A-4184-1A05E455D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1" name="Rectangle 1000">
                      <a:extLst>
                        <a:ext uri="{FF2B5EF4-FFF2-40B4-BE49-F238E27FC236}">
                          <a16:creationId xmlns:a16="http://schemas.microsoft.com/office/drawing/2014/main" id="{5D47C4CE-2A53-1B95-4AEB-90DEF3241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2" name="Rectangle 1001">
                      <a:extLst>
                        <a:ext uri="{FF2B5EF4-FFF2-40B4-BE49-F238E27FC236}">
                          <a16:creationId xmlns:a16="http://schemas.microsoft.com/office/drawing/2014/main" id="{3C55BFBA-BCBF-448A-F2E5-77DA54F36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3" name="Rectangle 1002">
                      <a:extLst>
                        <a:ext uri="{FF2B5EF4-FFF2-40B4-BE49-F238E27FC236}">
                          <a16:creationId xmlns:a16="http://schemas.microsoft.com/office/drawing/2014/main" id="{01D3E151-3B2B-6C80-C33B-4C3081E2A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1A1F8696-6DBA-AA6C-09F0-49FB11ABB54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94" name="Rectangle 993">
                      <a:extLst>
                        <a:ext uri="{FF2B5EF4-FFF2-40B4-BE49-F238E27FC236}">
                          <a16:creationId xmlns:a16="http://schemas.microsoft.com/office/drawing/2014/main" id="{8277EDB5-5BC2-16C8-DF20-13A7429E2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5" name="Rectangle 994">
                      <a:extLst>
                        <a:ext uri="{FF2B5EF4-FFF2-40B4-BE49-F238E27FC236}">
                          <a16:creationId xmlns:a16="http://schemas.microsoft.com/office/drawing/2014/main" id="{E7CFDA33-122B-B4C0-D757-2FD2C9EE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6" name="Rectangle 995">
                      <a:extLst>
                        <a:ext uri="{FF2B5EF4-FFF2-40B4-BE49-F238E27FC236}">
                          <a16:creationId xmlns:a16="http://schemas.microsoft.com/office/drawing/2014/main" id="{EB31012F-8A56-13FF-B71A-EEEE702DD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7" name="Rectangle 996">
                      <a:extLst>
                        <a:ext uri="{FF2B5EF4-FFF2-40B4-BE49-F238E27FC236}">
                          <a16:creationId xmlns:a16="http://schemas.microsoft.com/office/drawing/2014/main" id="{A5590EA9-B95F-30D5-CCA4-33AAE9EAD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8" name="Rectangle 997">
                      <a:extLst>
                        <a:ext uri="{FF2B5EF4-FFF2-40B4-BE49-F238E27FC236}">
                          <a16:creationId xmlns:a16="http://schemas.microsoft.com/office/drawing/2014/main" id="{9D336A00-B1B1-C7C4-9568-D3F92A20F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EF492678-3599-70FF-63DC-FBB624BC1DC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89" name="Rectangle 988">
                      <a:extLst>
                        <a:ext uri="{FF2B5EF4-FFF2-40B4-BE49-F238E27FC236}">
                          <a16:creationId xmlns:a16="http://schemas.microsoft.com/office/drawing/2014/main" id="{B1694586-8ED8-80CB-6579-07E2482C7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0" name="Rectangle 989">
                      <a:extLst>
                        <a:ext uri="{FF2B5EF4-FFF2-40B4-BE49-F238E27FC236}">
                          <a16:creationId xmlns:a16="http://schemas.microsoft.com/office/drawing/2014/main" id="{994A96E5-2D12-9C3D-83EC-1D931E405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1" name="Rectangle 990">
                      <a:extLst>
                        <a:ext uri="{FF2B5EF4-FFF2-40B4-BE49-F238E27FC236}">
                          <a16:creationId xmlns:a16="http://schemas.microsoft.com/office/drawing/2014/main" id="{F5D272A2-9034-FE1A-805B-8E47E27B7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2" name="Rectangle 991">
                      <a:extLst>
                        <a:ext uri="{FF2B5EF4-FFF2-40B4-BE49-F238E27FC236}">
                          <a16:creationId xmlns:a16="http://schemas.microsoft.com/office/drawing/2014/main" id="{DF325FDD-D04D-5CA6-18FA-DE632AF31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0C62A0AF-4656-97EF-9767-4FBEF90BB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7" name="Group 976">
                    <a:extLst>
                      <a:ext uri="{FF2B5EF4-FFF2-40B4-BE49-F238E27FC236}">
                        <a16:creationId xmlns:a16="http://schemas.microsoft.com/office/drawing/2014/main" id="{48F526FA-D8F3-3595-E34F-C05D7F7FFDA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84" name="Rectangle 983">
                      <a:extLst>
                        <a:ext uri="{FF2B5EF4-FFF2-40B4-BE49-F238E27FC236}">
                          <a16:creationId xmlns:a16="http://schemas.microsoft.com/office/drawing/2014/main" id="{1EEF09BB-5FE6-E43C-CE4D-5BFD67220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885EB9ED-C20C-23EA-117B-BA9893021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065AE9F6-FCD0-FE39-1E32-B131954AE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6275E79D-CA32-92B4-00AE-DF4075AAE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168C6599-79D7-3E84-85D1-96031BB30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8" name="Group 977">
                    <a:extLst>
                      <a:ext uri="{FF2B5EF4-FFF2-40B4-BE49-F238E27FC236}">
                        <a16:creationId xmlns:a16="http://schemas.microsoft.com/office/drawing/2014/main" id="{D1EA319D-64ED-0DA4-CF9C-F74A96EB251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79" name="Rectangle 978">
                      <a:extLst>
                        <a:ext uri="{FF2B5EF4-FFF2-40B4-BE49-F238E27FC236}">
                          <a16:creationId xmlns:a16="http://schemas.microsoft.com/office/drawing/2014/main" id="{F0B81CA7-21EE-505B-24DE-46F72B7E2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3AF431A1-28FC-816D-E0FD-0C2229182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1" name="Rectangle 980">
                      <a:extLst>
                        <a:ext uri="{FF2B5EF4-FFF2-40B4-BE49-F238E27FC236}">
                          <a16:creationId xmlns:a16="http://schemas.microsoft.com/office/drawing/2014/main" id="{F3D33727-B7FC-06A9-DDDD-17629FF75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2" name="Rectangle 981">
                      <a:extLst>
                        <a:ext uri="{FF2B5EF4-FFF2-40B4-BE49-F238E27FC236}">
                          <a16:creationId xmlns:a16="http://schemas.microsoft.com/office/drawing/2014/main" id="{115E9FF4-A8C1-879F-A85C-58A35EACE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3" name="Rectangle 982">
                      <a:extLst>
                        <a:ext uri="{FF2B5EF4-FFF2-40B4-BE49-F238E27FC236}">
                          <a16:creationId xmlns:a16="http://schemas.microsoft.com/office/drawing/2014/main" id="{8C5EAD83-91F5-6D8B-60C2-6562139B2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90" name="Group 1189">
                <a:extLst>
                  <a:ext uri="{FF2B5EF4-FFF2-40B4-BE49-F238E27FC236}">
                    <a16:creationId xmlns:a16="http://schemas.microsoft.com/office/drawing/2014/main" id="{B9FD8DD8-0C56-1A98-285C-8716CDCD5D4B}"/>
                  </a:ext>
                </a:extLst>
              </p:cNvPr>
              <p:cNvGrpSpPr/>
              <p:nvPr/>
            </p:nvGrpSpPr>
            <p:grpSpPr>
              <a:xfrm>
                <a:off x="228600" y="48006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191" name="Group 1190">
                  <a:extLst>
                    <a:ext uri="{FF2B5EF4-FFF2-40B4-BE49-F238E27FC236}">
                      <a16:creationId xmlns:a16="http://schemas.microsoft.com/office/drawing/2014/main" id="{5580103A-093F-E51A-CF61-EF317F9A99DE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384" name="Rectangle 1383">
                    <a:extLst>
                      <a:ext uri="{FF2B5EF4-FFF2-40B4-BE49-F238E27FC236}">
                        <a16:creationId xmlns:a16="http://schemas.microsoft.com/office/drawing/2014/main" id="{6A95EC1A-A5E2-04E3-B60C-D147516BE693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85" name="Group 1384">
                    <a:extLst>
                      <a:ext uri="{FF2B5EF4-FFF2-40B4-BE49-F238E27FC236}">
                        <a16:creationId xmlns:a16="http://schemas.microsoft.com/office/drawing/2014/main" id="{6B72C253-CF84-B61A-976B-9A7571E9C27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10" name="Rectangle 1409">
                      <a:extLst>
                        <a:ext uri="{FF2B5EF4-FFF2-40B4-BE49-F238E27FC236}">
                          <a16:creationId xmlns:a16="http://schemas.microsoft.com/office/drawing/2014/main" id="{AD1B0E10-9982-F5AE-84F9-B1B95CA53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Rectangle 1410">
                      <a:extLst>
                        <a:ext uri="{FF2B5EF4-FFF2-40B4-BE49-F238E27FC236}">
                          <a16:creationId xmlns:a16="http://schemas.microsoft.com/office/drawing/2014/main" id="{0EC62D9D-CEE7-859C-322F-3BD501BC0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E718F1DC-CAD1-2868-A3B5-3133F9C53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Rectangle 1412">
                      <a:extLst>
                        <a:ext uri="{FF2B5EF4-FFF2-40B4-BE49-F238E27FC236}">
                          <a16:creationId xmlns:a16="http://schemas.microsoft.com/office/drawing/2014/main" id="{33DCF565-2D30-68ED-1EB5-4EBAFEA29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366C7B44-8A25-5C9E-A80A-88764082F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36A659CA-115B-DCF2-2100-ABBFAAD8AE9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05" name="Rectangle 1404">
                      <a:extLst>
                        <a:ext uri="{FF2B5EF4-FFF2-40B4-BE49-F238E27FC236}">
                          <a16:creationId xmlns:a16="http://schemas.microsoft.com/office/drawing/2014/main" id="{2914CD1A-8797-D341-DD15-2D01F932E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Rectangle 1405">
                      <a:extLst>
                        <a:ext uri="{FF2B5EF4-FFF2-40B4-BE49-F238E27FC236}">
                          <a16:creationId xmlns:a16="http://schemas.microsoft.com/office/drawing/2014/main" id="{74A9954E-5D3E-2EAD-83C6-1716FDA86F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Rectangle 1406">
                      <a:extLst>
                        <a:ext uri="{FF2B5EF4-FFF2-40B4-BE49-F238E27FC236}">
                          <a16:creationId xmlns:a16="http://schemas.microsoft.com/office/drawing/2014/main" id="{488DD837-F8F8-2895-1420-AC1908608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8" name="Rectangle 1407">
                      <a:extLst>
                        <a:ext uri="{FF2B5EF4-FFF2-40B4-BE49-F238E27FC236}">
                          <a16:creationId xmlns:a16="http://schemas.microsoft.com/office/drawing/2014/main" id="{CAA57B27-3AFD-A452-C133-25F0E537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Rectangle 1408">
                      <a:extLst>
                        <a:ext uri="{FF2B5EF4-FFF2-40B4-BE49-F238E27FC236}">
                          <a16:creationId xmlns:a16="http://schemas.microsoft.com/office/drawing/2014/main" id="{16075E9B-57D8-3F89-4C0B-2FCB4E778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A897190D-3853-9445-60BD-1EA8C3C08DE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00" name="Rectangle 1399">
                      <a:extLst>
                        <a:ext uri="{FF2B5EF4-FFF2-40B4-BE49-F238E27FC236}">
                          <a16:creationId xmlns:a16="http://schemas.microsoft.com/office/drawing/2014/main" id="{791C76A6-68F2-2D08-7813-97B119120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Rectangle 1400">
                      <a:extLst>
                        <a:ext uri="{FF2B5EF4-FFF2-40B4-BE49-F238E27FC236}">
                          <a16:creationId xmlns:a16="http://schemas.microsoft.com/office/drawing/2014/main" id="{5E76D1A9-6B30-9EB3-C4AE-200BB0599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2" name="Rectangle 1401">
                      <a:extLst>
                        <a:ext uri="{FF2B5EF4-FFF2-40B4-BE49-F238E27FC236}">
                          <a16:creationId xmlns:a16="http://schemas.microsoft.com/office/drawing/2014/main" id="{34CC69F5-A557-5C38-5016-75383F7919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Rectangle 1402">
                      <a:extLst>
                        <a:ext uri="{FF2B5EF4-FFF2-40B4-BE49-F238E27FC236}">
                          <a16:creationId xmlns:a16="http://schemas.microsoft.com/office/drawing/2014/main" id="{1C019C7E-AF33-1587-915E-3163A051B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Rectangle 1403">
                      <a:extLst>
                        <a:ext uri="{FF2B5EF4-FFF2-40B4-BE49-F238E27FC236}">
                          <a16:creationId xmlns:a16="http://schemas.microsoft.com/office/drawing/2014/main" id="{B3B7ABAB-BBCB-C8D1-3C9F-6AFE54AF3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4E58D3C8-0F5D-1F05-3F5D-373399DC036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95" name="Rectangle 1394">
                      <a:extLst>
                        <a:ext uri="{FF2B5EF4-FFF2-40B4-BE49-F238E27FC236}">
                          <a16:creationId xmlns:a16="http://schemas.microsoft.com/office/drawing/2014/main" id="{A040AD09-0A6B-DADB-525D-776185B41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6" name="Rectangle 1395">
                      <a:extLst>
                        <a:ext uri="{FF2B5EF4-FFF2-40B4-BE49-F238E27FC236}">
                          <a16:creationId xmlns:a16="http://schemas.microsoft.com/office/drawing/2014/main" id="{3C4A1556-6EB7-488D-AF9F-07557F64F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Rectangle 1396">
                      <a:extLst>
                        <a:ext uri="{FF2B5EF4-FFF2-40B4-BE49-F238E27FC236}">
                          <a16:creationId xmlns:a16="http://schemas.microsoft.com/office/drawing/2014/main" id="{18997F78-5F2B-5950-F331-7968CC6EB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Rectangle 1397">
                      <a:extLst>
                        <a:ext uri="{FF2B5EF4-FFF2-40B4-BE49-F238E27FC236}">
                          <a16:creationId xmlns:a16="http://schemas.microsoft.com/office/drawing/2014/main" id="{A3F046D7-5FE8-BB1D-6C3A-CF88B1315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Rectangle 1398">
                      <a:extLst>
                        <a:ext uri="{FF2B5EF4-FFF2-40B4-BE49-F238E27FC236}">
                          <a16:creationId xmlns:a16="http://schemas.microsoft.com/office/drawing/2014/main" id="{53EBC5E0-4B77-1EB8-06F4-119B0D542E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D2718E73-BD2C-6E21-4EA6-3A10E5A61E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90" name="Rectangle 1389">
                      <a:extLst>
                        <a:ext uri="{FF2B5EF4-FFF2-40B4-BE49-F238E27FC236}">
                          <a16:creationId xmlns:a16="http://schemas.microsoft.com/office/drawing/2014/main" id="{D8CBA0FC-E292-6245-FF6B-CE0FD7806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Rectangle 1390">
                      <a:extLst>
                        <a:ext uri="{FF2B5EF4-FFF2-40B4-BE49-F238E27FC236}">
                          <a16:creationId xmlns:a16="http://schemas.microsoft.com/office/drawing/2014/main" id="{2552EEF3-6329-93BC-206A-B61BD40A6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Rectangle 1391">
                      <a:extLst>
                        <a:ext uri="{FF2B5EF4-FFF2-40B4-BE49-F238E27FC236}">
                          <a16:creationId xmlns:a16="http://schemas.microsoft.com/office/drawing/2014/main" id="{1226214C-BDC9-FDEA-7D49-9EE309F17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Rectangle 1392">
                      <a:extLst>
                        <a:ext uri="{FF2B5EF4-FFF2-40B4-BE49-F238E27FC236}">
                          <a16:creationId xmlns:a16="http://schemas.microsoft.com/office/drawing/2014/main" id="{8FB6E64D-93BB-CA58-0E89-A93F3E39F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Rectangle 1393">
                      <a:extLst>
                        <a:ext uri="{FF2B5EF4-FFF2-40B4-BE49-F238E27FC236}">
                          <a16:creationId xmlns:a16="http://schemas.microsoft.com/office/drawing/2014/main" id="{7D85A825-6126-AF47-6299-FE816284E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2" name="Group 1191">
                  <a:extLst>
                    <a:ext uri="{FF2B5EF4-FFF2-40B4-BE49-F238E27FC236}">
                      <a16:creationId xmlns:a16="http://schemas.microsoft.com/office/drawing/2014/main" id="{E2D4AA14-C720-4E3C-5051-5522354D66E4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353" name="Rectangle 1352">
                    <a:extLst>
                      <a:ext uri="{FF2B5EF4-FFF2-40B4-BE49-F238E27FC236}">
                        <a16:creationId xmlns:a16="http://schemas.microsoft.com/office/drawing/2014/main" id="{5140EA96-8598-777E-BA0A-7E0C1729183E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54" name="Group 1353">
                    <a:extLst>
                      <a:ext uri="{FF2B5EF4-FFF2-40B4-BE49-F238E27FC236}">
                        <a16:creationId xmlns:a16="http://schemas.microsoft.com/office/drawing/2014/main" id="{5A70D91C-1BE1-A3D3-2DB9-D45DF8DD504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79" name="Rectangle 1378">
                      <a:extLst>
                        <a:ext uri="{FF2B5EF4-FFF2-40B4-BE49-F238E27FC236}">
                          <a16:creationId xmlns:a16="http://schemas.microsoft.com/office/drawing/2014/main" id="{A0C6E9AE-7E4D-6037-7EAB-3C57D9CAA7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0" name="Rectangle 1379">
                      <a:extLst>
                        <a:ext uri="{FF2B5EF4-FFF2-40B4-BE49-F238E27FC236}">
                          <a16:creationId xmlns:a16="http://schemas.microsoft.com/office/drawing/2014/main" id="{FCFBEF38-B723-4242-44CB-F3D34EB3CB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Rectangle 1380">
                      <a:extLst>
                        <a:ext uri="{FF2B5EF4-FFF2-40B4-BE49-F238E27FC236}">
                          <a16:creationId xmlns:a16="http://schemas.microsoft.com/office/drawing/2014/main" id="{31349D7B-D755-6266-C218-CA40FC462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Rectangle 1381">
                      <a:extLst>
                        <a:ext uri="{FF2B5EF4-FFF2-40B4-BE49-F238E27FC236}">
                          <a16:creationId xmlns:a16="http://schemas.microsoft.com/office/drawing/2014/main" id="{9C43F985-926C-7869-9A21-DC01F7881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Rectangle 1382">
                      <a:extLst>
                        <a:ext uri="{FF2B5EF4-FFF2-40B4-BE49-F238E27FC236}">
                          <a16:creationId xmlns:a16="http://schemas.microsoft.com/office/drawing/2014/main" id="{DA6BC2C0-FCF3-FA85-3323-B60443BFF7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5" name="Group 1354">
                    <a:extLst>
                      <a:ext uri="{FF2B5EF4-FFF2-40B4-BE49-F238E27FC236}">
                        <a16:creationId xmlns:a16="http://schemas.microsoft.com/office/drawing/2014/main" id="{0DF4DA63-DED8-CA2C-63EE-4B59E6A075F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74" name="Rectangle 1373">
                      <a:extLst>
                        <a:ext uri="{FF2B5EF4-FFF2-40B4-BE49-F238E27FC236}">
                          <a16:creationId xmlns:a16="http://schemas.microsoft.com/office/drawing/2014/main" id="{B9DA9889-EF61-8461-CC1B-9722E3CE9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Rectangle 1374">
                      <a:extLst>
                        <a:ext uri="{FF2B5EF4-FFF2-40B4-BE49-F238E27FC236}">
                          <a16:creationId xmlns:a16="http://schemas.microsoft.com/office/drawing/2014/main" id="{47057EE8-DFD4-EA24-7570-2E5493A70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Rectangle 1375">
                      <a:extLst>
                        <a:ext uri="{FF2B5EF4-FFF2-40B4-BE49-F238E27FC236}">
                          <a16:creationId xmlns:a16="http://schemas.microsoft.com/office/drawing/2014/main" id="{B704ECA2-F518-E9DA-E729-9E6470C3C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Rectangle 1376">
                      <a:extLst>
                        <a:ext uri="{FF2B5EF4-FFF2-40B4-BE49-F238E27FC236}">
                          <a16:creationId xmlns:a16="http://schemas.microsoft.com/office/drawing/2014/main" id="{948BB80C-6EBD-2BBA-2124-7F2D7D337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Rectangle 1377">
                      <a:extLst>
                        <a:ext uri="{FF2B5EF4-FFF2-40B4-BE49-F238E27FC236}">
                          <a16:creationId xmlns:a16="http://schemas.microsoft.com/office/drawing/2014/main" id="{3751D4E6-EA3A-11DD-578E-BB206C00D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6" name="Group 1355">
                    <a:extLst>
                      <a:ext uri="{FF2B5EF4-FFF2-40B4-BE49-F238E27FC236}">
                        <a16:creationId xmlns:a16="http://schemas.microsoft.com/office/drawing/2014/main" id="{DA34A4EC-3EE4-0D33-515E-12F2A7B08FC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69" name="Rectangle 1368">
                      <a:extLst>
                        <a:ext uri="{FF2B5EF4-FFF2-40B4-BE49-F238E27FC236}">
                          <a16:creationId xmlns:a16="http://schemas.microsoft.com/office/drawing/2014/main" id="{D34E01FC-0E11-0023-0F65-601A73C83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Rectangle 1369">
                      <a:extLst>
                        <a:ext uri="{FF2B5EF4-FFF2-40B4-BE49-F238E27FC236}">
                          <a16:creationId xmlns:a16="http://schemas.microsoft.com/office/drawing/2014/main" id="{B55FAF53-6A1C-1C6E-2CE3-0F48EF2E0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Rectangle 1370">
                      <a:extLst>
                        <a:ext uri="{FF2B5EF4-FFF2-40B4-BE49-F238E27FC236}">
                          <a16:creationId xmlns:a16="http://schemas.microsoft.com/office/drawing/2014/main" id="{0699B530-A5D3-B80E-0868-AE0A70D96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Rectangle 1371">
                      <a:extLst>
                        <a:ext uri="{FF2B5EF4-FFF2-40B4-BE49-F238E27FC236}">
                          <a16:creationId xmlns:a16="http://schemas.microsoft.com/office/drawing/2014/main" id="{EC55CC6C-9998-951E-6404-7D6039F5F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Rectangle 1372">
                      <a:extLst>
                        <a:ext uri="{FF2B5EF4-FFF2-40B4-BE49-F238E27FC236}">
                          <a16:creationId xmlns:a16="http://schemas.microsoft.com/office/drawing/2014/main" id="{FEF3BBAA-C2B8-FFB8-9BA3-4D8A94577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7" name="Group 1356">
                    <a:extLst>
                      <a:ext uri="{FF2B5EF4-FFF2-40B4-BE49-F238E27FC236}">
                        <a16:creationId xmlns:a16="http://schemas.microsoft.com/office/drawing/2014/main" id="{A11B4B8C-EAF2-A00A-9D91-DE87894ED41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64" name="Rectangle 1363">
                      <a:extLst>
                        <a:ext uri="{FF2B5EF4-FFF2-40B4-BE49-F238E27FC236}">
                          <a16:creationId xmlns:a16="http://schemas.microsoft.com/office/drawing/2014/main" id="{E8DBF9CD-E863-75A7-9F32-2BD39901C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Rectangle 1364">
                      <a:extLst>
                        <a:ext uri="{FF2B5EF4-FFF2-40B4-BE49-F238E27FC236}">
                          <a16:creationId xmlns:a16="http://schemas.microsoft.com/office/drawing/2014/main" id="{48668963-B945-7C22-BC97-65FCD226E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Rectangle 1365">
                      <a:extLst>
                        <a:ext uri="{FF2B5EF4-FFF2-40B4-BE49-F238E27FC236}">
                          <a16:creationId xmlns:a16="http://schemas.microsoft.com/office/drawing/2014/main" id="{94D40EEA-3571-D032-E9A0-984716DA5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Rectangle 1366">
                      <a:extLst>
                        <a:ext uri="{FF2B5EF4-FFF2-40B4-BE49-F238E27FC236}">
                          <a16:creationId xmlns:a16="http://schemas.microsoft.com/office/drawing/2014/main" id="{C7CACA8F-C14C-3AFC-17C0-62F2BF7D7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8" name="Rectangle 1367">
                      <a:extLst>
                        <a:ext uri="{FF2B5EF4-FFF2-40B4-BE49-F238E27FC236}">
                          <a16:creationId xmlns:a16="http://schemas.microsoft.com/office/drawing/2014/main" id="{722BCA1F-2195-95E3-D80A-E84626C1D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930CBAB5-1EA9-91D9-C588-FA56396F261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59" name="Rectangle 1358">
                      <a:extLst>
                        <a:ext uri="{FF2B5EF4-FFF2-40B4-BE49-F238E27FC236}">
                          <a16:creationId xmlns:a16="http://schemas.microsoft.com/office/drawing/2014/main" id="{7451F12D-130A-AEAC-BD70-CD246DDE83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0" name="Rectangle 1359">
                      <a:extLst>
                        <a:ext uri="{FF2B5EF4-FFF2-40B4-BE49-F238E27FC236}">
                          <a16:creationId xmlns:a16="http://schemas.microsoft.com/office/drawing/2014/main" id="{7FAF043C-3C1A-A542-990C-40FB1A38D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1" name="Rectangle 1360">
                      <a:extLst>
                        <a:ext uri="{FF2B5EF4-FFF2-40B4-BE49-F238E27FC236}">
                          <a16:creationId xmlns:a16="http://schemas.microsoft.com/office/drawing/2014/main" id="{6D92DBCB-4564-92AD-2E30-C70267280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2" name="Rectangle 1361">
                      <a:extLst>
                        <a:ext uri="{FF2B5EF4-FFF2-40B4-BE49-F238E27FC236}">
                          <a16:creationId xmlns:a16="http://schemas.microsoft.com/office/drawing/2014/main" id="{6971CD23-2320-D175-F94B-32A37FFE7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Rectangle 1362">
                      <a:extLst>
                        <a:ext uri="{FF2B5EF4-FFF2-40B4-BE49-F238E27FC236}">
                          <a16:creationId xmlns:a16="http://schemas.microsoft.com/office/drawing/2014/main" id="{309E59D5-9657-B19E-B067-B2FF25715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3" name="Group 1192">
                  <a:extLst>
                    <a:ext uri="{FF2B5EF4-FFF2-40B4-BE49-F238E27FC236}">
                      <a16:creationId xmlns:a16="http://schemas.microsoft.com/office/drawing/2014/main" id="{3E9FC1D5-955A-E2A4-34F0-E0FA157B4B58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322" name="Rectangle 1321">
                    <a:extLst>
                      <a:ext uri="{FF2B5EF4-FFF2-40B4-BE49-F238E27FC236}">
                        <a16:creationId xmlns:a16="http://schemas.microsoft.com/office/drawing/2014/main" id="{59C45F5A-1C30-C27E-C7E4-663DD8DCB5F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23" name="Group 1322">
                    <a:extLst>
                      <a:ext uri="{FF2B5EF4-FFF2-40B4-BE49-F238E27FC236}">
                        <a16:creationId xmlns:a16="http://schemas.microsoft.com/office/drawing/2014/main" id="{122672E8-5A62-C4C6-3958-9C0A92F6F21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48" name="Rectangle 1347">
                      <a:extLst>
                        <a:ext uri="{FF2B5EF4-FFF2-40B4-BE49-F238E27FC236}">
                          <a16:creationId xmlns:a16="http://schemas.microsoft.com/office/drawing/2014/main" id="{1BE7EA32-8A73-3E83-00B1-E0757FAD0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Rectangle 1348">
                      <a:extLst>
                        <a:ext uri="{FF2B5EF4-FFF2-40B4-BE49-F238E27FC236}">
                          <a16:creationId xmlns:a16="http://schemas.microsoft.com/office/drawing/2014/main" id="{7319F44B-E391-B80E-4549-558F48DE66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Rectangle 1349">
                      <a:extLst>
                        <a:ext uri="{FF2B5EF4-FFF2-40B4-BE49-F238E27FC236}">
                          <a16:creationId xmlns:a16="http://schemas.microsoft.com/office/drawing/2014/main" id="{762F83BD-8C08-7292-E4E8-6FA4E370B9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Rectangle 1350">
                      <a:extLst>
                        <a:ext uri="{FF2B5EF4-FFF2-40B4-BE49-F238E27FC236}">
                          <a16:creationId xmlns:a16="http://schemas.microsoft.com/office/drawing/2014/main" id="{1FC01201-38A3-4C32-46A1-1822183AC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Rectangle 1351">
                      <a:extLst>
                        <a:ext uri="{FF2B5EF4-FFF2-40B4-BE49-F238E27FC236}">
                          <a16:creationId xmlns:a16="http://schemas.microsoft.com/office/drawing/2014/main" id="{708EF189-0886-4A2A-98B3-99E6848ED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4" name="Group 1323">
                    <a:extLst>
                      <a:ext uri="{FF2B5EF4-FFF2-40B4-BE49-F238E27FC236}">
                        <a16:creationId xmlns:a16="http://schemas.microsoft.com/office/drawing/2014/main" id="{7A738C1B-433D-4BDD-0654-16618E858C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43" name="Rectangle 1342">
                      <a:extLst>
                        <a:ext uri="{FF2B5EF4-FFF2-40B4-BE49-F238E27FC236}">
                          <a16:creationId xmlns:a16="http://schemas.microsoft.com/office/drawing/2014/main" id="{F044B99A-3C43-6BF2-3DF5-D6576312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Rectangle 1343">
                      <a:extLst>
                        <a:ext uri="{FF2B5EF4-FFF2-40B4-BE49-F238E27FC236}">
                          <a16:creationId xmlns:a16="http://schemas.microsoft.com/office/drawing/2014/main" id="{59E42E2A-581A-AECC-59CA-A8CCA46DB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Rectangle 1344">
                      <a:extLst>
                        <a:ext uri="{FF2B5EF4-FFF2-40B4-BE49-F238E27FC236}">
                          <a16:creationId xmlns:a16="http://schemas.microsoft.com/office/drawing/2014/main" id="{F3060346-D4DF-DBF7-7F56-4B727BBDE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Rectangle 1345">
                      <a:extLst>
                        <a:ext uri="{FF2B5EF4-FFF2-40B4-BE49-F238E27FC236}">
                          <a16:creationId xmlns:a16="http://schemas.microsoft.com/office/drawing/2014/main" id="{520C4885-1FA6-35F6-A1CF-E813241757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7" name="Rectangle 1346">
                      <a:extLst>
                        <a:ext uri="{FF2B5EF4-FFF2-40B4-BE49-F238E27FC236}">
                          <a16:creationId xmlns:a16="http://schemas.microsoft.com/office/drawing/2014/main" id="{05CE6229-9641-2AE9-242E-CB094C477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F06078A5-DD58-48B0-ABC3-54575E50088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38" name="Rectangle 1337">
                      <a:extLst>
                        <a:ext uri="{FF2B5EF4-FFF2-40B4-BE49-F238E27FC236}">
                          <a16:creationId xmlns:a16="http://schemas.microsoft.com/office/drawing/2014/main" id="{AF014280-B58B-B60F-257C-C9CADE174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Rectangle 1338">
                      <a:extLst>
                        <a:ext uri="{FF2B5EF4-FFF2-40B4-BE49-F238E27FC236}">
                          <a16:creationId xmlns:a16="http://schemas.microsoft.com/office/drawing/2014/main" id="{4F739167-EF87-88C8-3B63-B48A9AFFF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Rectangle 1339">
                      <a:extLst>
                        <a:ext uri="{FF2B5EF4-FFF2-40B4-BE49-F238E27FC236}">
                          <a16:creationId xmlns:a16="http://schemas.microsoft.com/office/drawing/2014/main" id="{D4D46BE3-BE54-A9BB-584C-AC4F8B6D0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1" name="Rectangle 1340">
                      <a:extLst>
                        <a:ext uri="{FF2B5EF4-FFF2-40B4-BE49-F238E27FC236}">
                          <a16:creationId xmlns:a16="http://schemas.microsoft.com/office/drawing/2014/main" id="{7F1D9DD2-6DA3-A8AA-5DF7-1C5F3C30C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Rectangle 1341">
                      <a:extLst>
                        <a:ext uri="{FF2B5EF4-FFF2-40B4-BE49-F238E27FC236}">
                          <a16:creationId xmlns:a16="http://schemas.microsoft.com/office/drawing/2014/main" id="{97A0CC14-8606-2451-E734-B36078BA5F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1ADBB352-FDF3-A27D-75AE-B7030E4CF18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33" name="Rectangle 1332">
                      <a:extLst>
                        <a:ext uri="{FF2B5EF4-FFF2-40B4-BE49-F238E27FC236}">
                          <a16:creationId xmlns:a16="http://schemas.microsoft.com/office/drawing/2014/main" id="{FFA82768-04C4-C817-3EEE-DB2CEFC05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Rectangle 1333">
                      <a:extLst>
                        <a:ext uri="{FF2B5EF4-FFF2-40B4-BE49-F238E27FC236}">
                          <a16:creationId xmlns:a16="http://schemas.microsoft.com/office/drawing/2014/main" id="{415D4C9A-B959-1A47-016B-C63D969FB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5" name="Rectangle 1334">
                      <a:extLst>
                        <a:ext uri="{FF2B5EF4-FFF2-40B4-BE49-F238E27FC236}">
                          <a16:creationId xmlns:a16="http://schemas.microsoft.com/office/drawing/2014/main" id="{9AA8588E-5AA3-212D-2121-CB61E68F4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Rectangle 1335">
                      <a:extLst>
                        <a:ext uri="{FF2B5EF4-FFF2-40B4-BE49-F238E27FC236}">
                          <a16:creationId xmlns:a16="http://schemas.microsoft.com/office/drawing/2014/main" id="{48C1F706-A440-8C4E-F75E-6434C42D4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Rectangle 1336">
                      <a:extLst>
                        <a:ext uri="{FF2B5EF4-FFF2-40B4-BE49-F238E27FC236}">
                          <a16:creationId xmlns:a16="http://schemas.microsoft.com/office/drawing/2014/main" id="{F531D195-7CAF-10BD-6653-BE308E8D6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00BE5938-58DF-38D7-A981-462AEDA7CBB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28" name="Rectangle 1327">
                      <a:extLst>
                        <a:ext uri="{FF2B5EF4-FFF2-40B4-BE49-F238E27FC236}">
                          <a16:creationId xmlns:a16="http://schemas.microsoft.com/office/drawing/2014/main" id="{78AF5101-1A57-6707-48B8-2B38E7293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9" name="Rectangle 1328">
                      <a:extLst>
                        <a:ext uri="{FF2B5EF4-FFF2-40B4-BE49-F238E27FC236}">
                          <a16:creationId xmlns:a16="http://schemas.microsoft.com/office/drawing/2014/main" id="{E580B4D0-49BC-8CD8-2E2C-AAB4A6349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Rectangle 1329">
                      <a:extLst>
                        <a:ext uri="{FF2B5EF4-FFF2-40B4-BE49-F238E27FC236}">
                          <a16:creationId xmlns:a16="http://schemas.microsoft.com/office/drawing/2014/main" id="{A24010B2-F9EF-ACB7-1656-D113E597B9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Rectangle 1330">
                      <a:extLst>
                        <a:ext uri="{FF2B5EF4-FFF2-40B4-BE49-F238E27FC236}">
                          <a16:creationId xmlns:a16="http://schemas.microsoft.com/office/drawing/2014/main" id="{AD104C0E-2160-6F2B-26E7-E425576BF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Rectangle 1331">
                      <a:extLst>
                        <a:ext uri="{FF2B5EF4-FFF2-40B4-BE49-F238E27FC236}">
                          <a16:creationId xmlns:a16="http://schemas.microsoft.com/office/drawing/2014/main" id="{5816829D-845A-7E1C-5DFC-EC958C661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764909D6-EB54-60CD-B9E1-8B915FB23605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291" name="Rectangle 1290">
                    <a:extLst>
                      <a:ext uri="{FF2B5EF4-FFF2-40B4-BE49-F238E27FC236}">
                        <a16:creationId xmlns:a16="http://schemas.microsoft.com/office/drawing/2014/main" id="{952EC26F-3E80-4DB4-65EA-7BAED209A5F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92" name="Group 1291">
                    <a:extLst>
                      <a:ext uri="{FF2B5EF4-FFF2-40B4-BE49-F238E27FC236}">
                        <a16:creationId xmlns:a16="http://schemas.microsoft.com/office/drawing/2014/main" id="{610C9E31-1354-7DAF-8D88-6960228704F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6E02C56F-E36E-79D1-3B99-10BAFFB84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Rectangle 1317">
                      <a:extLst>
                        <a:ext uri="{FF2B5EF4-FFF2-40B4-BE49-F238E27FC236}">
                          <a16:creationId xmlns:a16="http://schemas.microsoft.com/office/drawing/2014/main" id="{3950A82F-C560-5B88-6DB9-E1B55199D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9" name="Rectangle 1318">
                      <a:extLst>
                        <a:ext uri="{FF2B5EF4-FFF2-40B4-BE49-F238E27FC236}">
                          <a16:creationId xmlns:a16="http://schemas.microsoft.com/office/drawing/2014/main" id="{4B2B5425-17CC-A347-4B63-618766DA9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Rectangle 1319">
                      <a:extLst>
                        <a:ext uri="{FF2B5EF4-FFF2-40B4-BE49-F238E27FC236}">
                          <a16:creationId xmlns:a16="http://schemas.microsoft.com/office/drawing/2014/main" id="{9B71A19B-2D00-796D-90E3-9F701E39F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Rectangle 1320">
                      <a:extLst>
                        <a:ext uri="{FF2B5EF4-FFF2-40B4-BE49-F238E27FC236}">
                          <a16:creationId xmlns:a16="http://schemas.microsoft.com/office/drawing/2014/main" id="{85F029F8-640D-2067-0660-D9CE42CDD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3" name="Group 1292">
                    <a:extLst>
                      <a:ext uri="{FF2B5EF4-FFF2-40B4-BE49-F238E27FC236}">
                        <a16:creationId xmlns:a16="http://schemas.microsoft.com/office/drawing/2014/main" id="{1FEE2460-3416-2A9A-7562-5092820972D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12" name="Rectangle 1311">
                      <a:extLst>
                        <a:ext uri="{FF2B5EF4-FFF2-40B4-BE49-F238E27FC236}">
                          <a16:creationId xmlns:a16="http://schemas.microsoft.com/office/drawing/2014/main" id="{065128A9-C185-BC9D-72A8-FFA487E98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3" name="Rectangle 1312">
                      <a:extLst>
                        <a:ext uri="{FF2B5EF4-FFF2-40B4-BE49-F238E27FC236}">
                          <a16:creationId xmlns:a16="http://schemas.microsoft.com/office/drawing/2014/main" id="{8FAAF315-A2C4-3814-3704-C14FBE04E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Rectangle 1313">
                      <a:extLst>
                        <a:ext uri="{FF2B5EF4-FFF2-40B4-BE49-F238E27FC236}">
                          <a16:creationId xmlns:a16="http://schemas.microsoft.com/office/drawing/2014/main" id="{C9226C1E-9FA1-CD18-DCA7-7D4035C74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Rectangle 1314">
                      <a:extLst>
                        <a:ext uri="{FF2B5EF4-FFF2-40B4-BE49-F238E27FC236}">
                          <a16:creationId xmlns:a16="http://schemas.microsoft.com/office/drawing/2014/main" id="{F7411636-019A-F4D6-E32C-2D13AC16F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Rectangle 1315">
                      <a:extLst>
                        <a:ext uri="{FF2B5EF4-FFF2-40B4-BE49-F238E27FC236}">
                          <a16:creationId xmlns:a16="http://schemas.microsoft.com/office/drawing/2014/main" id="{E102D09B-99E6-E3A6-C76C-DE45928C7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4" name="Group 1293">
                    <a:extLst>
                      <a:ext uri="{FF2B5EF4-FFF2-40B4-BE49-F238E27FC236}">
                        <a16:creationId xmlns:a16="http://schemas.microsoft.com/office/drawing/2014/main" id="{0C600E91-77D2-D1F5-E808-C0B299ECBE2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07" name="Rectangle 1306">
                      <a:extLst>
                        <a:ext uri="{FF2B5EF4-FFF2-40B4-BE49-F238E27FC236}">
                          <a16:creationId xmlns:a16="http://schemas.microsoft.com/office/drawing/2014/main" id="{8825780C-98F8-297A-C656-A3F042CD30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Rectangle 1307">
                      <a:extLst>
                        <a:ext uri="{FF2B5EF4-FFF2-40B4-BE49-F238E27FC236}">
                          <a16:creationId xmlns:a16="http://schemas.microsoft.com/office/drawing/2014/main" id="{CCB35543-95D0-943F-6AB0-CF200D4CF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Rectangle 1308">
                      <a:extLst>
                        <a:ext uri="{FF2B5EF4-FFF2-40B4-BE49-F238E27FC236}">
                          <a16:creationId xmlns:a16="http://schemas.microsoft.com/office/drawing/2014/main" id="{C5954907-C31F-1E2A-8854-5FBE36E54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Rectangle 1309">
                      <a:extLst>
                        <a:ext uri="{FF2B5EF4-FFF2-40B4-BE49-F238E27FC236}">
                          <a16:creationId xmlns:a16="http://schemas.microsoft.com/office/drawing/2014/main" id="{743716D1-3AE1-0B92-C157-C2DC0746E5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Rectangle 1310">
                      <a:extLst>
                        <a:ext uri="{FF2B5EF4-FFF2-40B4-BE49-F238E27FC236}">
                          <a16:creationId xmlns:a16="http://schemas.microsoft.com/office/drawing/2014/main" id="{50D17F6A-6DA8-2D67-BFCF-7F9CDD248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CF5BCDE9-9CA7-920D-961E-4FC517CEA70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02" name="Rectangle 1301">
                      <a:extLst>
                        <a:ext uri="{FF2B5EF4-FFF2-40B4-BE49-F238E27FC236}">
                          <a16:creationId xmlns:a16="http://schemas.microsoft.com/office/drawing/2014/main" id="{821C9826-1EAB-90CC-2469-E9150E050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Rectangle 1302">
                      <a:extLst>
                        <a:ext uri="{FF2B5EF4-FFF2-40B4-BE49-F238E27FC236}">
                          <a16:creationId xmlns:a16="http://schemas.microsoft.com/office/drawing/2014/main" id="{D4FA0F4E-D61F-B4F0-AF30-85D2506F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32E76838-848F-659C-05D5-9C1479EF1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Rectangle 1304">
                      <a:extLst>
                        <a:ext uri="{FF2B5EF4-FFF2-40B4-BE49-F238E27FC236}">
                          <a16:creationId xmlns:a16="http://schemas.microsoft.com/office/drawing/2014/main" id="{C566C7E3-0615-5505-9975-17731A2CB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Rectangle 1305">
                      <a:extLst>
                        <a:ext uri="{FF2B5EF4-FFF2-40B4-BE49-F238E27FC236}">
                          <a16:creationId xmlns:a16="http://schemas.microsoft.com/office/drawing/2014/main" id="{C2C8F138-754C-2BD0-FE8B-2100A7186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6" name="Group 1295">
                    <a:extLst>
                      <a:ext uri="{FF2B5EF4-FFF2-40B4-BE49-F238E27FC236}">
                        <a16:creationId xmlns:a16="http://schemas.microsoft.com/office/drawing/2014/main" id="{6B240179-7195-9541-1337-6F39D22FB38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43452F56-F841-C22F-73E8-004D460D3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ED4467F1-CB78-E729-832C-A29F8EDE4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646500D3-0CA0-E55F-68F2-707C06E79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0" name="Rectangle 1299">
                      <a:extLst>
                        <a:ext uri="{FF2B5EF4-FFF2-40B4-BE49-F238E27FC236}">
                          <a16:creationId xmlns:a16="http://schemas.microsoft.com/office/drawing/2014/main" id="{ABA1C9AA-811C-0A60-30EC-C9BADB43D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D8C696EE-5AFF-5291-F459-7AA01E579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21BC6079-D9E2-402D-DFDC-4258BC77B792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260" name="Rectangle 1259">
                    <a:extLst>
                      <a:ext uri="{FF2B5EF4-FFF2-40B4-BE49-F238E27FC236}">
                        <a16:creationId xmlns:a16="http://schemas.microsoft.com/office/drawing/2014/main" id="{066445F7-738C-9FE5-7C40-35E0DD60E2A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61" name="Group 1260">
                    <a:extLst>
                      <a:ext uri="{FF2B5EF4-FFF2-40B4-BE49-F238E27FC236}">
                        <a16:creationId xmlns:a16="http://schemas.microsoft.com/office/drawing/2014/main" id="{557DAF67-53A7-CFE3-8497-53669C1E670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86" name="Rectangle 1285">
                      <a:extLst>
                        <a:ext uri="{FF2B5EF4-FFF2-40B4-BE49-F238E27FC236}">
                          <a16:creationId xmlns:a16="http://schemas.microsoft.com/office/drawing/2014/main" id="{C17624CE-A53E-3D57-06BF-577E0535E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Rectangle 1286">
                      <a:extLst>
                        <a:ext uri="{FF2B5EF4-FFF2-40B4-BE49-F238E27FC236}">
                          <a16:creationId xmlns:a16="http://schemas.microsoft.com/office/drawing/2014/main" id="{F1C3A165-A098-2D0F-E2BE-C3D43A05E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Rectangle 1287">
                      <a:extLst>
                        <a:ext uri="{FF2B5EF4-FFF2-40B4-BE49-F238E27FC236}">
                          <a16:creationId xmlns:a16="http://schemas.microsoft.com/office/drawing/2014/main" id="{9AC9678F-87C0-3F60-24A7-870FFB7895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Rectangle 1288">
                      <a:extLst>
                        <a:ext uri="{FF2B5EF4-FFF2-40B4-BE49-F238E27FC236}">
                          <a16:creationId xmlns:a16="http://schemas.microsoft.com/office/drawing/2014/main" id="{8BFB9E59-CDE3-0236-345D-27DCB5952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Rectangle 1289">
                      <a:extLst>
                        <a:ext uri="{FF2B5EF4-FFF2-40B4-BE49-F238E27FC236}">
                          <a16:creationId xmlns:a16="http://schemas.microsoft.com/office/drawing/2014/main" id="{C208F710-8303-53F4-CBBA-251A94F331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2" name="Group 1261">
                    <a:extLst>
                      <a:ext uri="{FF2B5EF4-FFF2-40B4-BE49-F238E27FC236}">
                        <a16:creationId xmlns:a16="http://schemas.microsoft.com/office/drawing/2014/main" id="{C100941A-3ECA-C153-3E43-5B6528314FB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F13257BD-4982-0F7C-07C4-8842632DD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333354E1-14E2-9121-A5BB-E7D27A20E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54893A9F-0171-3490-7060-C5723021EC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6EFC3E46-144B-6EAC-4AF2-E9989EDC2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5" name="Rectangle 1284">
                      <a:extLst>
                        <a:ext uri="{FF2B5EF4-FFF2-40B4-BE49-F238E27FC236}">
                          <a16:creationId xmlns:a16="http://schemas.microsoft.com/office/drawing/2014/main" id="{0A37A6D4-B9BA-655D-FDC4-BCB7E49E8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3" name="Group 1262">
                    <a:extLst>
                      <a:ext uri="{FF2B5EF4-FFF2-40B4-BE49-F238E27FC236}">
                        <a16:creationId xmlns:a16="http://schemas.microsoft.com/office/drawing/2014/main" id="{EA9B127F-2389-550C-31A8-24C01BD8D24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76" name="Rectangle 1275">
                      <a:extLst>
                        <a:ext uri="{FF2B5EF4-FFF2-40B4-BE49-F238E27FC236}">
                          <a16:creationId xmlns:a16="http://schemas.microsoft.com/office/drawing/2014/main" id="{28679C74-1BE4-422D-7205-3EB5855C8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Rectangle 1276">
                      <a:extLst>
                        <a:ext uri="{FF2B5EF4-FFF2-40B4-BE49-F238E27FC236}">
                          <a16:creationId xmlns:a16="http://schemas.microsoft.com/office/drawing/2014/main" id="{CA99C550-4B94-5CBA-694A-B6864C80D5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Rectangle 1277">
                      <a:extLst>
                        <a:ext uri="{FF2B5EF4-FFF2-40B4-BE49-F238E27FC236}">
                          <a16:creationId xmlns:a16="http://schemas.microsoft.com/office/drawing/2014/main" id="{59E8EF51-BA64-4AB1-0CC8-1FB794690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9" name="Rectangle 1278">
                      <a:extLst>
                        <a:ext uri="{FF2B5EF4-FFF2-40B4-BE49-F238E27FC236}">
                          <a16:creationId xmlns:a16="http://schemas.microsoft.com/office/drawing/2014/main" id="{0EA9EF2F-50E4-799E-6AC0-C35960ECB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Rectangle 1279">
                      <a:extLst>
                        <a:ext uri="{FF2B5EF4-FFF2-40B4-BE49-F238E27FC236}">
                          <a16:creationId xmlns:a16="http://schemas.microsoft.com/office/drawing/2014/main" id="{B3247D1E-BD24-EB5A-2B13-2DB3893E0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4" name="Group 1263">
                    <a:extLst>
                      <a:ext uri="{FF2B5EF4-FFF2-40B4-BE49-F238E27FC236}">
                        <a16:creationId xmlns:a16="http://schemas.microsoft.com/office/drawing/2014/main" id="{AE80F63F-867C-8D96-50F2-B77C5994A32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71" name="Rectangle 1270">
                      <a:extLst>
                        <a:ext uri="{FF2B5EF4-FFF2-40B4-BE49-F238E27FC236}">
                          <a16:creationId xmlns:a16="http://schemas.microsoft.com/office/drawing/2014/main" id="{CBF79757-1195-FFFC-05C4-DE6DB710C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2" name="Rectangle 1271">
                      <a:extLst>
                        <a:ext uri="{FF2B5EF4-FFF2-40B4-BE49-F238E27FC236}">
                          <a16:creationId xmlns:a16="http://schemas.microsoft.com/office/drawing/2014/main" id="{53B01CF8-E75C-82B8-00C9-1531D35F0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3" name="Rectangle 1272">
                      <a:extLst>
                        <a:ext uri="{FF2B5EF4-FFF2-40B4-BE49-F238E27FC236}">
                          <a16:creationId xmlns:a16="http://schemas.microsoft.com/office/drawing/2014/main" id="{F32D1100-E419-0205-6C46-56520F375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Rectangle 1273">
                      <a:extLst>
                        <a:ext uri="{FF2B5EF4-FFF2-40B4-BE49-F238E27FC236}">
                          <a16:creationId xmlns:a16="http://schemas.microsoft.com/office/drawing/2014/main" id="{9926C6A2-13DB-EFBA-4736-8FBDFEDAA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Rectangle 1274">
                      <a:extLst>
                        <a:ext uri="{FF2B5EF4-FFF2-40B4-BE49-F238E27FC236}">
                          <a16:creationId xmlns:a16="http://schemas.microsoft.com/office/drawing/2014/main" id="{768AB6FA-AC00-955A-4448-A0352BB850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5" name="Group 1264">
                    <a:extLst>
                      <a:ext uri="{FF2B5EF4-FFF2-40B4-BE49-F238E27FC236}">
                        <a16:creationId xmlns:a16="http://schemas.microsoft.com/office/drawing/2014/main" id="{B8EAC96F-F5E0-E5A2-F15C-288BC585F2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66" name="Rectangle 1265">
                      <a:extLst>
                        <a:ext uri="{FF2B5EF4-FFF2-40B4-BE49-F238E27FC236}">
                          <a16:creationId xmlns:a16="http://schemas.microsoft.com/office/drawing/2014/main" id="{2C655F9E-6C25-87EA-7676-90C1386AF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Rectangle 1266">
                      <a:extLst>
                        <a:ext uri="{FF2B5EF4-FFF2-40B4-BE49-F238E27FC236}">
                          <a16:creationId xmlns:a16="http://schemas.microsoft.com/office/drawing/2014/main" id="{CFB3BE19-E6BF-96E4-2948-167F354FA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Rectangle 1267">
                      <a:extLst>
                        <a:ext uri="{FF2B5EF4-FFF2-40B4-BE49-F238E27FC236}">
                          <a16:creationId xmlns:a16="http://schemas.microsoft.com/office/drawing/2014/main" id="{A7852F3F-5730-2780-91B2-C69A4F570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9" name="Rectangle 1268">
                      <a:extLst>
                        <a:ext uri="{FF2B5EF4-FFF2-40B4-BE49-F238E27FC236}">
                          <a16:creationId xmlns:a16="http://schemas.microsoft.com/office/drawing/2014/main" id="{5FB60783-AF5F-2157-3A04-384590D92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0" name="Rectangle 1269">
                      <a:extLst>
                        <a:ext uri="{FF2B5EF4-FFF2-40B4-BE49-F238E27FC236}">
                          <a16:creationId xmlns:a16="http://schemas.microsoft.com/office/drawing/2014/main" id="{C88B305C-7DF4-B05D-4A59-CE6508EAB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CAE378E6-A28A-C6C1-9B99-E1DBA62360D2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2F15A86C-5816-C0F6-6223-5AB7D128ECD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30" name="Group 1229">
                    <a:extLst>
                      <a:ext uri="{FF2B5EF4-FFF2-40B4-BE49-F238E27FC236}">
                        <a16:creationId xmlns:a16="http://schemas.microsoft.com/office/drawing/2014/main" id="{7B10C055-D55F-F6D6-3C88-489DDAB5D42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55" name="Rectangle 1254">
                      <a:extLst>
                        <a:ext uri="{FF2B5EF4-FFF2-40B4-BE49-F238E27FC236}">
                          <a16:creationId xmlns:a16="http://schemas.microsoft.com/office/drawing/2014/main" id="{C272AE81-473B-15E7-D849-C286AE790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Rectangle 1255">
                      <a:extLst>
                        <a:ext uri="{FF2B5EF4-FFF2-40B4-BE49-F238E27FC236}">
                          <a16:creationId xmlns:a16="http://schemas.microsoft.com/office/drawing/2014/main" id="{73ECA119-D031-5118-11F6-445A78C55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7" name="Rectangle 1256">
                      <a:extLst>
                        <a:ext uri="{FF2B5EF4-FFF2-40B4-BE49-F238E27FC236}">
                          <a16:creationId xmlns:a16="http://schemas.microsoft.com/office/drawing/2014/main" id="{22F04AB6-1D1D-895A-A5F9-31BBE9F5A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Rectangle 1257">
                      <a:extLst>
                        <a:ext uri="{FF2B5EF4-FFF2-40B4-BE49-F238E27FC236}">
                          <a16:creationId xmlns:a16="http://schemas.microsoft.com/office/drawing/2014/main" id="{9F4BF47D-538D-F68E-6735-91B89A626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Rectangle 1258">
                      <a:extLst>
                        <a:ext uri="{FF2B5EF4-FFF2-40B4-BE49-F238E27FC236}">
                          <a16:creationId xmlns:a16="http://schemas.microsoft.com/office/drawing/2014/main" id="{8ADFDED3-4603-FE27-CE97-F7F74CB68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1" name="Group 1230">
                    <a:extLst>
                      <a:ext uri="{FF2B5EF4-FFF2-40B4-BE49-F238E27FC236}">
                        <a16:creationId xmlns:a16="http://schemas.microsoft.com/office/drawing/2014/main" id="{27A05457-E03D-35F0-7381-048485DAC22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50" name="Rectangle 1249">
                      <a:extLst>
                        <a:ext uri="{FF2B5EF4-FFF2-40B4-BE49-F238E27FC236}">
                          <a16:creationId xmlns:a16="http://schemas.microsoft.com/office/drawing/2014/main" id="{D843FDC9-E02C-E152-5485-23090C118A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1" name="Rectangle 1250">
                      <a:extLst>
                        <a:ext uri="{FF2B5EF4-FFF2-40B4-BE49-F238E27FC236}">
                          <a16:creationId xmlns:a16="http://schemas.microsoft.com/office/drawing/2014/main" id="{AB5D9A61-C500-BC61-437F-00BBD318B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Rectangle 1251">
                      <a:extLst>
                        <a:ext uri="{FF2B5EF4-FFF2-40B4-BE49-F238E27FC236}">
                          <a16:creationId xmlns:a16="http://schemas.microsoft.com/office/drawing/2014/main" id="{A6531918-EE29-3F6D-312C-7E556F5AB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Rectangle 1252">
                      <a:extLst>
                        <a:ext uri="{FF2B5EF4-FFF2-40B4-BE49-F238E27FC236}">
                          <a16:creationId xmlns:a16="http://schemas.microsoft.com/office/drawing/2014/main" id="{2CBF881F-1BF4-D5AE-B3E5-EA29786084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Rectangle 1253">
                      <a:extLst>
                        <a:ext uri="{FF2B5EF4-FFF2-40B4-BE49-F238E27FC236}">
                          <a16:creationId xmlns:a16="http://schemas.microsoft.com/office/drawing/2014/main" id="{E09B41E9-0E8C-0054-941C-B3EA7201BD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2" name="Group 1231">
                    <a:extLst>
                      <a:ext uri="{FF2B5EF4-FFF2-40B4-BE49-F238E27FC236}">
                        <a16:creationId xmlns:a16="http://schemas.microsoft.com/office/drawing/2014/main" id="{D5D1189D-02D7-A9E0-A87A-608FDC5B32A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45" name="Rectangle 1244">
                      <a:extLst>
                        <a:ext uri="{FF2B5EF4-FFF2-40B4-BE49-F238E27FC236}">
                          <a16:creationId xmlns:a16="http://schemas.microsoft.com/office/drawing/2014/main" id="{28CE0E1F-2EC1-1D39-E3CB-AF34C002C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Rectangle 1245">
                      <a:extLst>
                        <a:ext uri="{FF2B5EF4-FFF2-40B4-BE49-F238E27FC236}">
                          <a16:creationId xmlns:a16="http://schemas.microsoft.com/office/drawing/2014/main" id="{1AD8CE74-0D8C-8848-0B76-B35F9171C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Rectangle 1246">
                      <a:extLst>
                        <a:ext uri="{FF2B5EF4-FFF2-40B4-BE49-F238E27FC236}">
                          <a16:creationId xmlns:a16="http://schemas.microsoft.com/office/drawing/2014/main" id="{67FC2C9C-6A9D-E91F-892A-7CD9C53F0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Rectangle 1247">
                      <a:extLst>
                        <a:ext uri="{FF2B5EF4-FFF2-40B4-BE49-F238E27FC236}">
                          <a16:creationId xmlns:a16="http://schemas.microsoft.com/office/drawing/2014/main" id="{98EBE21B-B326-3155-938C-0D7D366D8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Rectangle 1248">
                      <a:extLst>
                        <a:ext uri="{FF2B5EF4-FFF2-40B4-BE49-F238E27FC236}">
                          <a16:creationId xmlns:a16="http://schemas.microsoft.com/office/drawing/2014/main" id="{930E2D25-B938-04F9-508D-1AB26CE3B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3" name="Group 1232">
                    <a:extLst>
                      <a:ext uri="{FF2B5EF4-FFF2-40B4-BE49-F238E27FC236}">
                        <a16:creationId xmlns:a16="http://schemas.microsoft.com/office/drawing/2014/main" id="{F854FEF7-36A6-7424-297D-37AB2FB007E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40" name="Rectangle 1239">
                      <a:extLst>
                        <a:ext uri="{FF2B5EF4-FFF2-40B4-BE49-F238E27FC236}">
                          <a16:creationId xmlns:a16="http://schemas.microsoft.com/office/drawing/2014/main" id="{0382A305-BAEB-1653-A9B7-44DC5B4A6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1" name="Rectangle 1240">
                      <a:extLst>
                        <a:ext uri="{FF2B5EF4-FFF2-40B4-BE49-F238E27FC236}">
                          <a16:creationId xmlns:a16="http://schemas.microsoft.com/office/drawing/2014/main" id="{AEC3AB78-32B5-ACE4-D6C2-F1E838FC65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2" name="Rectangle 1241">
                      <a:extLst>
                        <a:ext uri="{FF2B5EF4-FFF2-40B4-BE49-F238E27FC236}">
                          <a16:creationId xmlns:a16="http://schemas.microsoft.com/office/drawing/2014/main" id="{2724B7FF-549E-4565-65A6-FF626D914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3" name="Rectangle 1242">
                      <a:extLst>
                        <a:ext uri="{FF2B5EF4-FFF2-40B4-BE49-F238E27FC236}">
                          <a16:creationId xmlns:a16="http://schemas.microsoft.com/office/drawing/2014/main" id="{0B8EF36E-1973-2F51-1E34-45B54AC20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4" name="Rectangle 1243">
                      <a:extLst>
                        <a:ext uri="{FF2B5EF4-FFF2-40B4-BE49-F238E27FC236}">
                          <a16:creationId xmlns:a16="http://schemas.microsoft.com/office/drawing/2014/main" id="{E78A66AC-DD35-84B7-DCF3-C3334F542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4" name="Group 1233">
                    <a:extLst>
                      <a:ext uri="{FF2B5EF4-FFF2-40B4-BE49-F238E27FC236}">
                        <a16:creationId xmlns:a16="http://schemas.microsoft.com/office/drawing/2014/main" id="{097EC785-52C9-5416-2419-217174A5B08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35" name="Rectangle 1234">
                      <a:extLst>
                        <a:ext uri="{FF2B5EF4-FFF2-40B4-BE49-F238E27FC236}">
                          <a16:creationId xmlns:a16="http://schemas.microsoft.com/office/drawing/2014/main" id="{13E9BC54-6087-7ECC-190F-36A46C918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6" name="Rectangle 1235">
                      <a:extLst>
                        <a:ext uri="{FF2B5EF4-FFF2-40B4-BE49-F238E27FC236}">
                          <a16:creationId xmlns:a16="http://schemas.microsoft.com/office/drawing/2014/main" id="{C77FC842-1FBE-91FC-2A8B-7A5950C2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7" name="Rectangle 1236">
                      <a:extLst>
                        <a:ext uri="{FF2B5EF4-FFF2-40B4-BE49-F238E27FC236}">
                          <a16:creationId xmlns:a16="http://schemas.microsoft.com/office/drawing/2014/main" id="{0B9864DF-5122-3B5E-289D-1F9F5AF4F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8" name="Rectangle 1237">
                      <a:extLst>
                        <a:ext uri="{FF2B5EF4-FFF2-40B4-BE49-F238E27FC236}">
                          <a16:creationId xmlns:a16="http://schemas.microsoft.com/office/drawing/2014/main" id="{4980F08F-86E4-F135-72BC-C4B677287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9" name="Rectangle 1238">
                      <a:extLst>
                        <a:ext uri="{FF2B5EF4-FFF2-40B4-BE49-F238E27FC236}">
                          <a16:creationId xmlns:a16="http://schemas.microsoft.com/office/drawing/2014/main" id="{F1EC4B00-322C-815D-2843-D74F40F9F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7" name="Group 1196">
                  <a:extLst>
                    <a:ext uri="{FF2B5EF4-FFF2-40B4-BE49-F238E27FC236}">
                      <a16:creationId xmlns:a16="http://schemas.microsoft.com/office/drawing/2014/main" id="{0148186C-59AA-E403-BF8F-4E8CC817D18A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77583A40-16A3-2C94-B6F2-5965FE8DC0B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99" name="Group 1198">
                    <a:extLst>
                      <a:ext uri="{FF2B5EF4-FFF2-40B4-BE49-F238E27FC236}">
                        <a16:creationId xmlns:a16="http://schemas.microsoft.com/office/drawing/2014/main" id="{75363706-ACCB-A5C7-77F2-14676FB2FE7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24" name="Rectangle 1223">
                      <a:extLst>
                        <a:ext uri="{FF2B5EF4-FFF2-40B4-BE49-F238E27FC236}">
                          <a16:creationId xmlns:a16="http://schemas.microsoft.com/office/drawing/2014/main" id="{1C0FDB7C-E260-8737-363B-9755DF458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Rectangle 1224">
                      <a:extLst>
                        <a:ext uri="{FF2B5EF4-FFF2-40B4-BE49-F238E27FC236}">
                          <a16:creationId xmlns:a16="http://schemas.microsoft.com/office/drawing/2014/main" id="{4ED08E6E-8929-7769-12EC-CDF6FAE17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Rectangle 1225">
                      <a:extLst>
                        <a:ext uri="{FF2B5EF4-FFF2-40B4-BE49-F238E27FC236}">
                          <a16:creationId xmlns:a16="http://schemas.microsoft.com/office/drawing/2014/main" id="{2BCDA985-E6C0-1498-7B4A-AD7BB0480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Rectangle 1226">
                      <a:extLst>
                        <a:ext uri="{FF2B5EF4-FFF2-40B4-BE49-F238E27FC236}">
                          <a16:creationId xmlns:a16="http://schemas.microsoft.com/office/drawing/2014/main" id="{84CCC673-6349-792E-595F-F3E659D3F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Rectangle 1227">
                      <a:extLst>
                        <a:ext uri="{FF2B5EF4-FFF2-40B4-BE49-F238E27FC236}">
                          <a16:creationId xmlns:a16="http://schemas.microsoft.com/office/drawing/2014/main" id="{87C5CB55-F8E1-1DB4-A33C-61E4E3E463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0" name="Group 1199">
                    <a:extLst>
                      <a:ext uri="{FF2B5EF4-FFF2-40B4-BE49-F238E27FC236}">
                        <a16:creationId xmlns:a16="http://schemas.microsoft.com/office/drawing/2014/main" id="{C7134D16-FCB7-527C-51FD-814BDC9F6BC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19" name="Rectangle 1218">
                      <a:extLst>
                        <a:ext uri="{FF2B5EF4-FFF2-40B4-BE49-F238E27FC236}">
                          <a16:creationId xmlns:a16="http://schemas.microsoft.com/office/drawing/2014/main" id="{BACF3D26-9E34-6389-5754-18CD5495C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Rectangle 1219">
                      <a:extLst>
                        <a:ext uri="{FF2B5EF4-FFF2-40B4-BE49-F238E27FC236}">
                          <a16:creationId xmlns:a16="http://schemas.microsoft.com/office/drawing/2014/main" id="{B9426349-B3C6-60C7-23D8-67C30AC3E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Rectangle 1220">
                      <a:extLst>
                        <a:ext uri="{FF2B5EF4-FFF2-40B4-BE49-F238E27FC236}">
                          <a16:creationId xmlns:a16="http://schemas.microsoft.com/office/drawing/2014/main" id="{9EC07EDA-F7ED-2E63-F7DC-72E88D8E09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Rectangle 1221">
                      <a:extLst>
                        <a:ext uri="{FF2B5EF4-FFF2-40B4-BE49-F238E27FC236}">
                          <a16:creationId xmlns:a16="http://schemas.microsoft.com/office/drawing/2014/main" id="{E1F560CA-9E9C-75B0-3CA6-4527FB20E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Rectangle 1222">
                      <a:extLst>
                        <a:ext uri="{FF2B5EF4-FFF2-40B4-BE49-F238E27FC236}">
                          <a16:creationId xmlns:a16="http://schemas.microsoft.com/office/drawing/2014/main" id="{5E7AB504-A9FB-EFED-4576-0DBC50999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1" name="Group 1200">
                    <a:extLst>
                      <a:ext uri="{FF2B5EF4-FFF2-40B4-BE49-F238E27FC236}">
                        <a16:creationId xmlns:a16="http://schemas.microsoft.com/office/drawing/2014/main" id="{0EE30017-518E-D87D-B399-6FF7088D6D5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14" name="Rectangle 1213">
                      <a:extLst>
                        <a:ext uri="{FF2B5EF4-FFF2-40B4-BE49-F238E27FC236}">
                          <a16:creationId xmlns:a16="http://schemas.microsoft.com/office/drawing/2014/main" id="{5D42DCED-677F-B9A0-560E-C65D87B24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Rectangle 1214">
                      <a:extLst>
                        <a:ext uri="{FF2B5EF4-FFF2-40B4-BE49-F238E27FC236}">
                          <a16:creationId xmlns:a16="http://schemas.microsoft.com/office/drawing/2014/main" id="{AD6A9715-65A0-6797-C7A3-E21DA5378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Rectangle 1215">
                      <a:extLst>
                        <a:ext uri="{FF2B5EF4-FFF2-40B4-BE49-F238E27FC236}">
                          <a16:creationId xmlns:a16="http://schemas.microsoft.com/office/drawing/2014/main" id="{455E5FF8-B25B-BB87-8CB6-C73DBEA43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Rectangle 1216">
                      <a:extLst>
                        <a:ext uri="{FF2B5EF4-FFF2-40B4-BE49-F238E27FC236}">
                          <a16:creationId xmlns:a16="http://schemas.microsoft.com/office/drawing/2014/main" id="{2A37A0C9-43D6-7EB7-41C1-67B28943C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8" name="Rectangle 1217">
                      <a:extLst>
                        <a:ext uri="{FF2B5EF4-FFF2-40B4-BE49-F238E27FC236}">
                          <a16:creationId xmlns:a16="http://schemas.microsoft.com/office/drawing/2014/main" id="{F363FCDA-D57A-FAC6-4BCF-49846804A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2" name="Group 1201">
                    <a:extLst>
                      <a:ext uri="{FF2B5EF4-FFF2-40B4-BE49-F238E27FC236}">
                        <a16:creationId xmlns:a16="http://schemas.microsoft.com/office/drawing/2014/main" id="{5E8F072C-155D-77D8-F517-7AB93A35DDC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09" name="Rectangle 1208">
                      <a:extLst>
                        <a:ext uri="{FF2B5EF4-FFF2-40B4-BE49-F238E27FC236}">
                          <a16:creationId xmlns:a16="http://schemas.microsoft.com/office/drawing/2014/main" id="{483A8E9A-498F-F52E-3F7C-165233480F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0" name="Rectangle 1209">
                      <a:extLst>
                        <a:ext uri="{FF2B5EF4-FFF2-40B4-BE49-F238E27FC236}">
                          <a16:creationId xmlns:a16="http://schemas.microsoft.com/office/drawing/2014/main" id="{A7CDF6AE-B012-47FC-5095-6EF5EE723E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1" name="Rectangle 1210">
                      <a:extLst>
                        <a:ext uri="{FF2B5EF4-FFF2-40B4-BE49-F238E27FC236}">
                          <a16:creationId xmlns:a16="http://schemas.microsoft.com/office/drawing/2014/main" id="{EB69F24B-20E3-94A7-6F28-53AEDC83C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2" name="Rectangle 1211">
                      <a:extLst>
                        <a:ext uri="{FF2B5EF4-FFF2-40B4-BE49-F238E27FC236}">
                          <a16:creationId xmlns:a16="http://schemas.microsoft.com/office/drawing/2014/main" id="{E911944F-769B-E897-BED9-847D5A6AD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Rectangle 1212">
                      <a:extLst>
                        <a:ext uri="{FF2B5EF4-FFF2-40B4-BE49-F238E27FC236}">
                          <a16:creationId xmlns:a16="http://schemas.microsoft.com/office/drawing/2014/main" id="{91D12D7D-CFD2-8175-8C21-C0DA50788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3" name="Group 1202">
                    <a:extLst>
                      <a:ext uri="{FF2B5EF4-FFF2-40B4-BE49-F238E27FC236}">
                        <a16:creationId xmlns:a16="http://schemas.microsoft.com/office/drawing/2014/main" id="{CE7154C6-B0F9-DE2C-9DE4-CB3F2D42782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04" name="Rectangle 1203">
                      <a:extLst>
                        <a:ext uri="{FF2B5EF4-FFF2-40B4-BE49-F238E27FC236}">
                          <a16:creationId xmlns:a16="http://schemas.microsoft.com/office/drawing/2014/main" id="{521D8441-8C47-B35C-CD2C-4E13D4116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Rectangle 1204">
                      <a:extLst>
                        <a:ext uri="{FF2B5EF4-FFF2-40B4-BE49-F238E27FC236}">
                          <a16:creationId xmlns:a16="http://schemas.microsoft.com/office/drawing/2014/main" id="{E764F841-160B-676B-4E55-D5D352677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Rectangle 1205">
                      <a:extLst>
                        <a:ext uri="{FF2B5EF4-FFF2-40B4-BE49-F238E27FC236}">
                          <a16:creationId xmlns:a16="http://schemas.microsoft.com/office/drawing/2014/main" id="{40BFEDB2-336A-7863-8B36-DDB37C662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Rectangle 1206">
                      <a:extLst>
                        <a:ext uri="{FF2B5EF4-FFF2-40B4-BE49-F238E27FC236}">
                          <a16:creationId xmlns:a16="http://schemas.microsoft.com/office/drawing/2014/main" id="{315C74A0-0983-87EC-5373-E441255C3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8" name="Rectangle 1207">
                      <a:extLst>
                        <a:ext uri="{FF2B5EF4-FFF2-40B4-BE49-F238E27FC236}">
                          <a16:creationId xmlns:a16="http://schemas.microsoft.com/office/drawing/2014/main" id="{043049DF-FBE9-1365-9F51-E38EE7522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15" name="Group 1414">
                <a:extLst>
                  <a:ext uri="{FF2B5EF4-FFF2-40B4-BE49-F238E27FC236}">
                    <a16:creationId xmlns:a16="http://schemas.microsoft.com/office/drawing/2014/main" id="{E0C59CAE-7328-D885-1745-E66CB5817064}"/>
                  </a:ext>
                </a:extLst>
              </p:cNvPr>
              <p:cNvGrpSpPr/>
              <p:nvPr/>
            </p:nvGrpSpPr>
            <p:grpSpPr>
              <a:xfrm>
                <a:off x="228600" y="57150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416" name="Group 1415">
                  <a:extLst>
                    <a:ext uri="{FF2B5EF4-FFF2-40B4-BE49-F238E27FC236}">
                      <a16:creationId xmlns:a16="http://schemas.microsoft.com/office/drawing/2014/main" id="{71344D7E-155D-7EE8-0FDD-AC07DEE885EA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609" name="Rectangle 1608">
                    <a:extLst>
                      <a:ext uri="{FF2B5EF4-FFF2-40B4-BE49-F238E27FC236}">
                        <a16:creationId xmlns:a16="http://schemas.microsoft.com/office/drawing/2014/main" id="{DB54EAE8-9D46-CB4E-876C-33C6E65ABAA7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10" name="Group 1609">
                    <a:extLst>
                      <a:ext uri="{FF2B5EF4-FFF2-40B4-BE49-F238E27FC236}">
                        <a16:creationId xmlns:a16="http://schemas.microsoft.com/office/drawing/2014/main" id="{E5A01692-D55D-52D1-4679-C8559B8EE9B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35" name="Rectangle 1634">
                      <a:extLst>
                        <a:ext uri="{FF2B5EF4-FFF2-40B4-BE49-F238E27FC236}">
                          <a16:creationId xmlns:a16="http://schemas.microsoft.com/office/drawing/2014/main" id="{60EF6CC0-3B17-1701-DE04-8C1DC4893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77517A52-0AEC-9CCC-F670-F07C1833C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7" name="Rectangle 1636">
                      <a:extLst>
                        <a:ext uri="{FF2B5EF4-FFF2-40B4-BE49-F238E27FC236}">
                          <a16:creationId xmlns:a16="http://schemas.microsoft.com/office/drawing/2014/main" id="{EEA6DFE8-A05B-1E65-7F0B-47DF8388F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8" name="Rectangle 1637">
                      <a:extLst>
                        <a:ext uri="{FF2B5EF4-FFF2-40B4-BE49-F238E27FC236}">
                          <a16:creationId xmlns:a16="http://schemas.microsoft.com/office/drawing/2014/main" id="{ABCA806F-1866-FD21-7DC0-031242BE2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EB75A365-22CB-2EB3-CD1F-3F3FC1A0A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1" name="Group 1610">
                    <a:extLst>
                      <a:ext uri="{FF2B5EF4-FFF2-40B4-BE49-F238E27FC236}">
                        <a16:creationId xmlns:a16="http://schemas.microsoft.com/office/drawing/2014/main" id="{275AC717-FA2F-9572-2B1F-C3B28F512C3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30" name="Rectangle 1629">
                      <a:extLst>
                        <a:ext uri="{FF2B5EF4-FFF2-40B4-BE49-F238E27FC236}">
                          <a16:creationId xmlns:a16="http://schemas.microsoft.com/office/drawing/2014/main" id="{F482E1BF-FDE3-BE31-B209-CD96561C0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1" name="Rectangle 1630">
                      <a:extLst>
                        <a:ext uri="{FF2B5EF4-FFF2-40B4-BE49-F238E27FC236}">
                          <a16:creationId xmlns:a16="http://schemas.microsoft.com/office/drawing/2014/main" id="{0C73F86E-A9A1-1B68-632C-275C9A25F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2" name="Rectangle 1631">
                      <a:extLst>
                        <a:ext uri="{FF2B5EF4-FFF2-40B4-BE49-F238E27FC236}">
                          <a16:creationId xmlns:a16="http://schemas.microsoft.com/office/drawing/2014/main" id="{7461A221-C88D-7B07-93A9-73D64524F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3" name="Rectangle 1632">
                      <a:extLst>
                        <a:ext uri="{FF2B5EF4-FFF2-40B4-BE49-F238E27FC236}">
                          <a16:creationId xmlns:a16="http://schemas.microsoft.com/office/drawing/2014/main" id="{B9826E30-E04C-39E7-6E4B-F5DE85C62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4" name="Rectangle 1633">
                      <a:extLst>
                        <a:ext uri="{FF2B5EF4-FFF2-40B4-BE49-F238E27FC236}">
                          <a16:creationId xmlns:a16="http://schemas.microsoft.com/office/drawing/2014/main" id="{0F03748C-FD16-E87D-5098-2AA5FB029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2" name="Group 1611">
                    <a:extLst>
                      <a:ext uri="{FF2B5EF4-FFF2-40B4-BE49-F238E27FC236}">
                        <a16:creationId xmlns:a16="http://schemas.microsoft.com/office/drawing/2014/main" id="{D06981D9-C681-1C47-04BB-40F6D32E10E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25" name="Rectangle 1624">
                      <a:extLst>
                        <a:ext uri="{FF2B5EF4-FFF2-40B4-BE49-F238E27FC236}">
                          <a16:creationId xmlns:a16="http://schemas.microsoft.com/office/drawing/2014/main" id="{16682F77-BFE0-52F2-C77D-6E4D4114B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6" name="Rectangle 1625">
                      <a:extLst>
                        <a:ext uri="{FF2B5EF4-FFF2-40B4-BE49-F238E27FC236}">
                          <a16:creationId xmlns:a16="http://schemas.microsoft.com/office/drawing/2014/main" id="{952C57CD-AEAF-7154-0D3A-96506D51A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7" name="Rectangle 1626">
                      <a:extLst>
                        <a:ext uri="{FF2B5EF4-FFF2-40B4-BE49-F238E27FC236}">
                          <a16:creationId xmlns:a16="http://schemas.microsoft.com/office/drawing/2014/main" id="{5BC67711-475F-D04A-5DE4-3A90DC8EE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8" name="Rectangle 1627">
                      <a:extLst>
                        <a:ext uri="{FF2B5EF4-FFF2-40B4-BE49-F238E27FC236}">
                          <a16:creationId xmlns:a16="http://schemas.microsoft.com/office/drawing/2014/main" id="{1C91F4CA-2633-4164-4AE3-0C4F0B008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9" name="Rectangle 1628">
                      <a:extLst>
                        <a:ext uri="{FF2B5EF4-FFF2-40B4-BE49-F238E27FC236}">
                          <a16:creationId xmlns:a16="http://schemas.microsoft.com/office/drawing/2014/main" id="{7ECAA037-0508-8C39-99B6-613E47B37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3" name="Group 1612">
                    <a:extLst>
                      <a:ext uri="{FF2B5EF4-FFF2-40B4-BE49-F238E27FC236}">
                        <a16:creationId xmlns:a16="http://schemas.microsoft.com/office/drawing/2014/main" id="{1F1E73A6-BC0C-7A73-C9C2-0997DFE1906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DB86720D-B32B-AD07-FB61-F59FF78A2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1733F43C-283F-4497-13E3-4EEC0FD18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80C4BBB7-C985-4182-0DF6-1687FCF70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302F4316-7B66-C3CE-F085-443D77EE03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D5F0EC60-59B1-E65C-6158-B09110858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0D21BD45-9E8B-B2F7-F05F-14B18D987D4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15" name="Rectangle 1614">
                      <a:extLst>
                        <a:ext uri="{FF2B5EF4-FFF2-40B4-BE49-F238E27FC236}">
                          <a16:creationId xmlns:a16="http://schemas.microsoft.com/office/drawing/2014/main" id="{5DEF734C-857A-2278-515B-77B5827E87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6" name="Rectangle 1615">
                      <a:extLst>
                        <a:ext uri="{FF2B5EF4-FFF2-40B4-BE49-F238E27FC236}">
                          <a16:creationId xmlns:a16="http://schemas.microsoft.com/office/drawing/2014/main" id="{03F2F4D1-EC3C-931C-A8BB-D26BFB773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7" name="Rectangle 1616">
                      <a:extLst>
                        <a:ext uri="{FF2B5EF4-FFF2-40B4-BE49-F238E27FC236}">
                          <a16:creationId xmlns:a16="http://schemas.microsoft.com/office/drawing/2014/main" id="{19DAF848-0DB7-3F2B-4DD1-59DDBAB16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8" name="Rectangle 1617">
                      <a:extLst>
                        <a:ext uri="{FF2B5EF4-FFF2-40B4-BE49-F238E27FC236}">
                          <a16:creationId xmlns:a16="http://schemas.microsoft.com/office/drawing/2014/main" id="{3D4A90B7-3B77-5605-CB54-41EC92F30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9" name="Rectangle 1618">
                      <a:extLst>
                        <a:ext uri="{FF2B5EF4-FFF2-40B4-BE49-F238E27FC236}">
                          <a16:creationId xmlns:a16="http://schemas.microsoft.com/office/drawing/2014/main" id="{32F1D64A-521D-3BC9-9349-BE468DFE4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17" name="Group 1416">
                  <a:extLst>
                    <a:ext uri="{FF2B5EF4-FFF2-40B4-BE49-F238E27FC236}">
                      <a16:creationId xmlns:a16="http://schemas.microsoft.com/office/drawing/2014/main" id="{8D02368D-68F6-C4F8-D1CC-785F64B11359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578" name="Rectangle 1577">
                    <a:extLst>
                      <a:ext uri="{FF2B5EF4-FFF2-40B4-BE49-F238E27FC236}">
                        <a16:creationId xmlns:a16="http://schemas.microsoft.com/office/drawing/2014/main" id="{6653464A-82C8-A006-D62E-B9E89529424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79" name="Group 1578">
                    <a:extLst>
                      <a:ext uri="{FF2B5EF4-FFF2-40B4-BE49-F238E27FC236}">
                        <a16:creationId xmlns:a16="http://schemas.microsoft.com/office/drawing/2014/main" id="{3FBDCED7-67A2-335A-AE8E-52C876CDA85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04" name="Rectangle 1603">
                      <a:extLst>
                        <a:ext uri="{FF2B5EF4-FFF2-40B4-BE49-F238E27FC236}">
                          <a16:creationId xmlns:a16="http://schemas.microsoft.com/office/drawing/2014/main" id="{7A40E19C-67B2-8695-B91D-450D1DD0E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5" name="Rectangle 1604">
                      <a:extLst>
                        <a:ext uri="{FF2B5EF4-FFF2-40B4-BE49-F238E27FC236}">
                          <a16:creationId xmlns:a16="http://schemas.microsoft.com/office/drawing/2014/main" id="{9573DE57-B58D-A13D-25D1-B73669137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6" name="Rectangle 1605">
                      <a:extLst>
                        <a:ext uri="{FF2B5EF4-FFF2-40B4-BE49-F238E27FC236}">
                          <a16:creationId xmlns:a16="http://schemas.microsoft.com/office/drawing/2014/main" id="{BF3EF11F-9DE1-77FD-F861-49CE46AE5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7" name="Rectangle 1606">
                      <a:extLst>
                        <a:ext uri="{FF2B5EF4-FFF2-40B4-BE49-F238E27FC236}">
                          <a16:creationId xmlns:a16="http://schemas.microsoft.com/office/drawing/2014/main" id="{18E54E63-CA00-E720-D58B-F5C5D97A9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8" name="Rectangle 1607">
                      <a:extLst>
                        <a:ext uri="{FF2B5EF4-FFF2-40B4-BE49-F238E27FC236}">
                          <a16:creationId xmlns:a16="http://schemas.microsoft.com/office/drawing/2014/main" id="{CFCF437F-6311-22CD-FDB8-FF0C62D04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0" name="Group 1579">
                    <a:extLst>
                      <a:ext uri="{FF2B5EF4-FFF2-40B4-BE49-F238E27FC236}">
                        <a16:creationId xmlns:a16="http://schemas.microsoft.com/office/drawing/2014/main" id="{2A9A1229-7708-0CD6-7608-1265E39266B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99" name="Rectangle 1598">
                      <a:extLst>
                        <a:ext uri="{FF2B5EF4-FFF2-40B4-BE49-F238E27FC236}">
                          <a16:creationId xmlns:a16="http://schemas.microsoft.com/office/drawing/2014/main" id="{23C64DA0-AA66-42D6-3A6A-E015C2A01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F53274A3-5668-4F3B-F685-E92F0B754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9E34E39C-C02F-4DAC-FD12-D0E75CC45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2" name="Rectangle 1601">
                      <a:extLst>
                        <a:ext uri="{FF2B5EF4-FFF2-40B4-BE49-F238E27FC236}">
                          <a16:creationId xmlns:a16="http://schemas.microsoft.com/office/drawing/2014/main" id="{7416C8FA-8597-AAD4-2E1E-D1E708F58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F29EE5F6-B09A-71C5-4120-9927E71E3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1" name="Group 1580">
                    <a:extLst>
                      <a:ext uri="{FF2B5EF4-FFF2-40B4-BE49-F238E27FC236}">
                        <a16:creationId xmlns:a16="http://schemas.microsoft.com/office/drawing/2014/main" id="{DC4D2FEB-9624-CB43-CE57-7EF381E1AEB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94" name="Rectangle 1593">
                      <a:extLst>
                        <a:ext uri="{FF2B5EF4-FFF2-40B4-BE49-F238E27FC236}">
                          <a16:creationId xmlns:a16="http://schemas.microsoft.com/office/drawing/2014/main" id="{7BF8DAC9-4AF0-45EB-A047-1E01251CA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5" name="Rectangle 1594">
                      <a:extLst>
                        <a:ext uri="{FF2B5EF4-FFF2-40B4-BE49-F238E27FC236}">
                          <a16:creationId xmlns:a16="http://schemas.microsoft.com/office/drawing/2014/main" id="{4A8A9079-C3CF-C678-F9DB-9A9515CE1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6" name="Rectangle 1595">
                      <a:extLst>
                        <a:ext uri="{FF2B5EF4-FFF2-40B4-BE49-F238E27FC236}">
                          <a16:creationId xmlns:a16="http://schemas.microsoft.com/office/drawing/2014/main" id="{8E77DAF9-4936-4130-502E-0020AD153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7" name="Rectangle 1596">
                      <a:extLst>
                        <a:ext uri="{FF2B5EF4-FFF2-40B4-BE49-F238E27FC236}">
                          <a16:creationId xmlns:a16="http://schemas.microsoft.com/office/drawing/2014/main" id="{66A5FF8A-F684-975D-2086-601D8C6ABA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8" name="Rectangle 1597">
                      <a:extLst>
                        <a:ext uri="{FF2B5EF4-FFF2-40B4-BE49-F238E27FC236}">
                          <a16:creationId xmlns:a16="http://schemas.microsoft.com/office/drawing/2014/main" id="{084F5300-D611-2C61-D48D-8B7052040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2" name="Group 1581">
                    <a:extLst>
                      <a:ext uri="{FF2B5EF4-FFF2-40B4-BE49-F238E27FC236}">
                        <a16:creationId xmlns:a16="http://schemas.microsoft.com/office/drawing/2014/main" id="{27FED39C-629B-A2C7-7BFE-13C4D30845B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89" name="Rectangle 1588">
                      <a:extLst>
                        <a:ext uri="{FF2B5EF4-FFF2-40B4-BE49-F238E27FC236}">
                          <a16:creationId xmlns:a16="http://schemas.microsoft.com/office/drawing/2014/main" id="{B3D2C52D-D1AF-9E8F-1394-1A9DFA5D8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0" name="Rectangle 1589">
                      <a:extLst>
                        <a:ext uri="{FF2B5EF4-FFF2-40B4-BE49-F238E27FC236}">
                          <a16:creationId xmlns:a16="http://schemas.microsoft.com/office/drawing/2014/main" id="{A19C1063-0823-1DAC-5D07-C41CF2676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1" name="Rectangle 1590">
                      <a:extLst>
                        <a:ext uri="{FF2B5EF4-FFF2-40B4-BE49-F238E27FC236}">
                          <a16:creationId xmlns:a16="http://schemas.microsoft.com/office/drawing/2014/main" id="{E2FA86EC-587B-CD65-C510-4542FB4DB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2" name="Rectangle 1591">
                      <a:extLst>
                        <a:ext uri="{FF2B5EF4-FFF2-40B4-BE49-F238E27FC236}">
                          <a16:creationId xmlns:a16="http://schemas.microsoft.com/office/drawing/2014/main" id="{A1A46542-0E1F-767E-5165-1C603B0F7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3" name="Rectangle 1592">
                      <a:extLst>
                        <a:ext uri="{FF2B5EF4-FFF2-40B4-BE49-F238E27FC236}">
                          <a16:creationId xmlns:a16="http://schemas.microsoft.com/office/drawing/2014/main" id="{28D9F1D0-29C2-2F6B-BD29-C3C5629EF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A52D9108-4783-D340-69AA-868D90940B7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84" name="Rectangle 1583">
                      <a:extLst>
                        <a:ext uri="{FF2B5EF4-FFF2-40B4-BE49-F238E27FC236}">
                          <a16:creationId xmlns:a16="http://schemas.microsoft.com/office/drawing/2014/main" id="{E11740B5-3035-A024-A50A-C774E3365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Rectangle 1584">
                      <a:extLst>
                        <a:ext uri="{FF2B5EF4-FFF2-40B4-BE49-F238E27FC236}">
                          <a16:creationId xmlns:a16="http://schemas.microsoft.com/office/drawing/2014/main" id="{4173FFA1-DBC5-FADB-F4D4-B2174086E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Rectangle 1585">
                      <a:extLst>
                        <a:ext uri="{FF2B5EF4-FFF2-40B4-BE49-F238E27FC236}">
                          <a16:creationId xmlns:a16="http://schemas.microsoft.com/office/drawing/2014/main" id="{5DC2BB44-0181-C9C6-DD97-2F94BD93B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7" name="Rectangle 1586">
                      <a:extLst>
                        <a:ext uri="{FF2B5EF4-FFF2-40B4-BE49-F238E27FC236}">
                          <a16:creationId xmlns:a16="http://schemas.microsoft.com/office/drawing/2014/main" id="{72E5CC1C-2075-1BE6-B747-37EB7A14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8" name="Rectangle 1587">
                      <a:extLst>
                        <a:ext uri="{FF2B5EF4-FFF2-40B4-BE49-F238E27FC236}">
                          <a16:creationId xmlns:a16="http://schemas.microsoft.com/office/drawing/2014/main" id="{0A8604A5-AA1A-E4CE-1168-676F854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18" name="Group 1417">
                  <a:extLst>
                    <a:ext uri="{FF2B5EF4-FFF2-40B4-BE49-F238E27FC236}">
                      <a16:creationId xmlns:a16="http://schemas.microsoft.com/office/drawing/2014/main" id="{DE1B99C1-E61F-741D-F4F2-90544B6F562F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547" name="Rectangle 1546">
                    <a:extLst>
                      <a:ext uri="{FF2B5EF4-FFF2-40B4-BE49-F238E27FC236}">
                        <a16:creationId xmlns:a16="http://schemas.microsoft.com/office/drawing/2014/main" id="{4A558A44-17FF-3517-92EB-ED81450CED8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8" name="Group 1547">
                    <a:extLst>
                      <a:ext uri="{FF2B5EF4-FFF2-40B4-BE49-F238E27FC236}">
                        <a16:creationId xmlns:a16="http://schemas.microsoft.com/office/drawing/2014/main" id="{CAE97578-FFEE-E9BB-2B76-FBA98D72E9F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73" name="Rectangle 1572">
                      <a:extLst>
                        <a:ext uri="{FF2B5EF4-FFF2-40B4-BE49-F238E27FC236}">
                          <a16:creationId xmlns:a16="http://schemas.microsoft.com/office/drawing/2014/main" id="{8D4A5CBD-1E12-3D55-CAB9-6CA34F5B1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Rectangle 1573">
                      <a:extLst>
                        <a:ext uri="{FF2B5EF4-FFF2-40B4-BE49-F238E27FC236}">
                          <a16:creationId xmlns:a16="http://schemas.microsoft.com/office/drawing/2014/main" id="{0C6C0CF4-18F8-9009-7613-8C15578A8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5" name="Rectangle 1574">
                      <a:extLst>
                        <a:ext uri="{FF2B5EF4-FFF2-40B4-BE49-F238E27FC236}">
                          <a16:creationId xmlns:a16="http://schemas.microsoft.com/office/drawing/2014/main" id="{95E8F953-3780-5F86-CF3B-A8DCEDDBA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Rectangle 1575">
                      <a:extLst>
                        <a:ext uri="{FF2B5EF4-FFF2-40B4-BE49-F238E27FC236}">
                          <a16:creationId xmlns:a16="http://schemas.microsoft.com/office/drawing/2014/main" id="{D84DD890-0697-DE8C-D96F-65C59C49E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Rectangle 1576">
                      <a:extLst>
                        <a:ext uri="{FF2B5EF4-FFF2-40B4-BE49-F238E27FC236}">
                          <a16:creationId xmlns:a16="http://schemas.microsoft.com/office/drawing/2014/main" id="{A6CDA9CB-3E41-42D7-608B-5ACDE0665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9" name="Group 1548">
                    <a:extLst>
                      <a:ext uri="{FF2B5EF4-FFF2-40B4-BE49-F238E27FC236}">
                        <a16:creationId xmlns:a16="http://schemas.microsoft.com/office/drawing/2014/main" id="{F79558D0-0AA4-DED9-CCBE-C3D082C6A3D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68" name="Rectangle 1567">
                      <a:extLst>
                        <a:ext uri="{FF2B5EF4-FFF2-40B4-BE49-F238E27FC236}">
                          <a16:creationId xmlns:a16="http://schemas.microsoft.com/office/drawing/2014/main" id="{8BFBC84B-665E-BBC1-2AFA-E989975148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9" name="Rectangle 1568">
                      <a:extLst>
                        <a:ext uri="{FF2B5EF4-FFF2-40B4-BE49-F238E27FC236}">
                          <a16:creationId xmlns:a16="http://schemas.microsoft.com/office/drawing/2014/main" id="{3E6DF358-4D3C-C321-889C-C7278606A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Rectangle 1569">
                      <a:extLst>
                        <a:ext uri="{FF2B5EF4-FFF2-40B4-BE49-F238E27FC236}">
                          <a16:creationId xmlns:a16="http://schemas.microsoft.com/office/drawing/2014/main" id="{5F5B27CD-F78E-440D-520F-9C34A5DCC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Rectangle 1570">
                      <a:extLst>
                        <a:ext uri="{FF2B5EF4-FFF2-40B4-BE49-F238E27FC236}">
                          <a16:creationId xmlns:a16="http://schemas.microsoft.com/office/drawing/2014/main" id="{4A2B2460-5A9A-28BE-883C-4FE29B6F8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Rectangle 1571">
                      <a:extLst>
                        <a:ext uri="{FF2B5EF4-FFF2-40B4-BE49-F238E27FC236}">
                          <a16:creationId xmlns:a16="http://schemas.microsoft.com/office/drawing/2014/main" id="{73A768AE-6505-757A-84F6-417251897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0" name="Group 1549">
                    <a:extLst>
                      <a:ext uri="{FF2B5EF4-FFF2-40B4-BE49-F238E27FC236}">
                        <a16:creationId xmlns:a16="http://schemas.microsoft.com/office/drawing/2014/main" id="{A155AAF3-5F1A-48CB-0BD3-B0A085795D3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63" name="Rectangle 1562">
                      <a:extLst>
                        <a:ext uri="{FF2B5EF4-FFF2-40B4-BE49-F238E27FC236}">
                          <a16:creationId xmlns:a16="http://schemas.microsoft.com/office/drawing/2014/main" id="{EA6CCB4C-9857-49A4-368D-65407D7B4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Rectangle 1563">
                      <a:extLst>
                        <a:ext uri="{FF2B5EF4-FFF2-40B4-BE49-F238E27FC236}">
                          <a16:creationId xmlns:a16="http://schemas.microsoft.com/office/drawing/2014/main" id="{145182C7-17C0-E46E-90C2-FCEA34571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Rectangle 1564">
                      <a:extLst>
                        <a:ext uri="{FF2B5EF4-FFF2-40B4-BE49-F238E27FC236}">
                          <a16:creationId xmlns:a16="http://schemas.microsoft.com/office/drawing/2014/main" id="{D24BED9F-50F8-12E4-13D8-0B28EEE8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Rectangle 1565">
                      <a:extLst>
                        <a:ext uri="{FF2B5EF4-FFF2-40B4-BE49-F238E27FC236}">
                          <a16:creationId xmlns:a16="http://schemas.microsoft.com/office/drawing/2014/main" id="{A6CC10B4-2820-A56F-3794-F7B834F8A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Rectangle 1566">
                      <a:extLst>
                        <a:ext uri="{FF2B5EF4-FFF2-40B4-BE49-F238E27FC236}">
                          <a16:creationId xmlns:a16="http://schemas.microsoft.com/office/drawing/2014/main" id="{F8A8D440-D027-7A8E-82AC-9B18194FF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1" name="Group 1550">
                    <a:extLst>
                      <a:ext uri="{FF2B5EF4-FFF2-40B4-BE49-F238E27FC236}">
                        <a16:creationId xmlns:a16="http://schemas.microsoft.com/office/drawing/2014/main" id="{7EB4C9A3-D940-86B3-69EA-ACD9005F202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58" name="Rectangle 1557">
                      <a:extLst>
                        <a:ext uri="{FF2B5EF4-FFF2-40B4-BE49-F238E27FC236}">
                          <a16:creationId xmlns:a16="http://schemas.microsoft.com/office/drawing/2014/main" id="{22426922-9497-3830-B13B-2E08441517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9" name="Rectangle 1558">
                      <a:extLst>
                        <a:ext uri="{FF2B5EF4-FFF2-40B4-BE49-F238E27FC236}">
                          <a16:creationId xmlns:a16="http://schemas.microsoft.com/office/drawing/2014/main" id="{6BB99FA0-C9A9-09E3-B8FD-6978BE6AB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0" name="Rectangle 1559">
                      <a:extLst>
                        <a:ext uri="{FF2B5EF4-FFF2-40B4-BE49-F238E27FC236}">
                          <a16:creationId xmlns:a16="http://schemas.microsoft.com/office/drawing/2014/main" id="{820872A2-71EC-72D3-DCE7-3DD9F4076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62F66EED-3F92-71C0-CBC4-E6DADAE3D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EFD7E101-4CE0-CB02-3207-E44B47D65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2" name="Group 1551">
                    <a:extLst>
                      <a:ext uri="{FF2B5EF4-FFF2-40B4-BE49-F238E27FC236}">
                        <a16:creationId xmlns:a16="http://schemas.microsoft.com/office/drawing/2014/main" id="{1A832227-76B6-F1CB-D64B-ED12DAA6EE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53" name="Rectangle 1552">
                      <a:extLst>
                        <a:ext uri="{FF2B5EF4-FFF2-40B4-BE49-F238E27FC236}">
                          <a16:creationId xmlns:a16="http://schemas.microsoft.com/office/drawing/2014/main" id="{2E878014-4B53-16A4-A6DA-2E7A5D659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Rectangle 1553">
                      <a:extLst>
                        <a:ext uri="{FF2B5EF4-FFF2-40B4-BE49-F238E27FC236}">
                          <a16:creationId xmlns:a16="http://schemas.microsoft.com/office/drawing/2014/main" id="{8A577E68-040F-F8D5-236E-01C08B7BC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Rectangle 1554">
                      <a:extLst>
                        <a:ext uri="{FF2B5EF4-FFF2-40B4-BE49-F238E27FC236}">
                          <a16:creationId xmlns:a16="http://schemas.microsoft.com/office/drawing/2014/main" id="{097CAA53-3EA1-D991-1086-5965A3E52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Rectangle 1555">
                      <a:extLst>
                        <a:ext uri="{FF2B5EF4-FFF2-40B4-BE49-F238E27FC236}">
                          <a16:creationId xmlns:a16="http://schemas.microsoft.com/office/drawing/2014/main" id="{89EB0A99-4924-534B-D3E9-E70F7ED5A9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Rectangle 1556">
                      <a:extLst>
                        <a:ext uri="{FF2B5EF4-FFF2-40B4-BE49-F238E27FC236}">
                          <a16:creationId xmlns:a16="http://schemas.microsoft.com/office/drawing/2014/main" id="{3E16B09D-8781-18FB-E124-41FFF416A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F242E3CF-CA73-D90C-7AFD-A9AB73E71ACD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516" name="Rectangle 1515">
                    <a:extLst>
                      <a:ext uri="{FF2B5EF4-FFF2-40B4-BE49-F238E27FC236}">
                        <a16:creationId xmlns:a16="http://schemas.microsoft.com/office/drawing/2014/main" id="{FCBB185C-F74D-E86F-FF2F-946B1449085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17" name="Group 1516">
                    <a:extLst>
                      <a:ext uri="{FF2B5EF4-FFF2-40B4-BE49-F238E27FC236}">
                        <a16:creationId xmlns:a16="http://schemas.microsoft.com/office/drawing/2014/main" id="{5A51AC4B-EFAF-3C49-4DBF-7DFD9800E80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42" name="Rectangle 1541">
                      <a:extLst>
                        <a:ext uri="{FF2B5EF4-FFF2-40B4-BE49-F238E27FC236}">
                          <a16:creationId xmlns:a16="http://schemas.microsoft.com/office/drawing/2014/main" id="{223FA4B4-430F-F13D-1710-09DC7DC0E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Rectangle 1542">
                      <a:extLst>
                        <a:ext uri="{FF2B5EF4-FFF2-40B4-BE49-F238E27FC236}">
                          <a16:creationId xmlns:a16="http://schemas.microsoft.com/office/drawing/2014/main" id="{5A83345F-8D4D-15DB-B223-6D668640F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Rectangle 1543">
                      <a:extLst>
                        <a:ext uri="{FF2B5EF4-FFF2-40B4-BE49-F238E27FC236}">
                          <a16:creationId xmlns:a16="http://schemas.microsoft.com/office/drawing/2014/main" id="{12C0BF91-5625-D3DD-2FBC-71D479339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Rectangle 1544">
                      <a:extLst>
                        <a:ext uri="{FF2B5EF4-FFF2-40B4-BE49-F238E27FC236}">
                          <a16:creationId xmlns:a16="http://schemas.microsoft.com/office/drawing/2014/main" id="{8A6E760C-0367-2FD9-9F30-B8972999F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Rectangle 1545">
                      <a:extLst>
                        <a:ext uri="{FF2B5EF4-FFF2-40B4-BE49-F238E27FC236}">
                          <a16:creationId xmlns:a16="http://schemas.microsoft.com/office/drawing/2014/main" id="{5C0A6E55-3334-680C-D75F-BA6A424D2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8" name="Group 1517">
                    <a:extLst>
                      <a:ext uri="{FF2B5EF4-FFF2-40B4-BE49-F238E27FC236}">
                        <a16:creationId xmlns:a16="http://schemas.microsoft.com/office/drawing/2014/main" id="{9E169726-A201-C438-F5A3-22DE4EECA38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37" name="Rectangle 1536">
                      <a:extLst>
                        <a:ext uri="{FF2B5EF4-FFF2-40B4-BE49-F238E27FC236}">
                          <a16:creationId xmlns:a16="http://schemas.microsoft.com/office/drawing/2014/main" id="{87E9F38D-074A-8424-FD6F-ABF3A76A8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Rectangle 1537">
                      <a:extLst>
                        <a:ext uri="{FF2B5EF4-FFF2-40B4-BE49-F238E27FC236}">
                          <a16:creationId xmlns:a16="http://schemas.microsoft.com/office/drawing/2014/main" id="{A207D8EA-F18E-2EB6-B24E-25F847875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Rectangle 1538">
                      <a:extLst>
                        <a:ext uri="{FF2B5EF4-FFF2-40B4-BE49-F238E27FC236}">
                          <a16:creationId xmlns:a16="http://schemas.microsoft.com/office/drawing/2014/main" id="{266CA621-6DFB-65BD-665E-92DF4C1F5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Rectangle 1539">
                      <a:extLst>
                        <a:ext uri="{FF2B5EF4-FFF2-40B4-BE49-F238E27FC236}">
                          <a16:creationId xmlns:a16="http://schemas.microsoft.com/office/drawing/2014/main" id="{931FCCFF-47AE-00AA-6C82-F7F87E3E5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1" name="Rectangle 1540">
                      <a:extLst>
                        <a:ext uri="{FF2B5EF4-FFF2-40B4-BE49-F238E27FC236}">
                          <a16:creationId xmlns:a16="http://schemas.microsoft.com/office/drawing/2014/main" id="{1A9DBEA5-176E-6F39-9FF1-051E778CB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9" name="Group 1518">
                    <a:extLst>
                      <a:ext uri="{FF2B5EF4-FFF2-40B4-BE49-F238E27FC236}">
                        <a16:creationId xmlns:a16="http://schemas.microsoft.com/office/drawing/2014/main" id="{CA61D439-4219-026D-CBCD-0EDDEDA337B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32" name="Rectangle 1531">
                      <a:extLst>
                        <a:ext uri="{FF2B5EF4-FFF2-40B4-BE49-F238E27FC236}">
                          <a16:creationId xmlns:a16="http://schemas.microsoft.com/office/drawing/2014/main" id="{730A2DB1-D968-076D-2F17-F34DFBF64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3" name="Rectangle 1532">
                      <a:extLst>
                        <a:ext uri="{FF2B5EF4-FFF2-40B4-BE49-F238E27FC236}">
                          <a16:creationId xmlns:a16="http://schemas.microsoft.com/office/drawing/2014/main" id="{D1F93D04-AB7E-143A-2420-231EDECBE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4" name="Rectangle 1533">
                      <a:extLst>
                        <a:ext uri="{FF2B5EF4-FFF2-40B4-BE49-F238E27FC236}">
                          <a16:creationId xmlns:a16="http://schemas.microsoft.com/office/drawing/2014/main" id="{609784BF-BE00-6215-BEF6-694FD9A86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5" name="Rectangle 1534">
                      <a:extLst>
                        <a:ext uri="{FF2B5EF4-FFF2-40B4-BE49-F238E27FC236}">
                          <a16:creationId xmlns:a16="http://schemas.microsoft.com/office/drawing/2014/main" id="{3A580ED6-7519-695F-8271-8D51AF4D8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Rectangle 1535">
                      <a:extLst>
                        <a:ext uri="{FF2B5EF4-FFF2-40B4-BE49-F238E27FC236}">
                          <a16:creationId xmlns:a16="http://schemas.microsoft.com/office/drawing/2014/main" id="{3233A358-8B8B-C60B-A61A-EA6087BA4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0" name="Group 1519">
                    <a:extLst>
                      <a:ext uri="{FF2B5EF4-FFF2-40B4-BE49-F238E27FC236}">
                        <a16:creationId xmlns:a16="http://schemas.microsoft.com/office/drawing/2014/main" id="{63AF3BA7-E29A-814E-4E0E-5DE78A4567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27" name="Rectangle 1526">
                      <a:extLst>
                        <a:ext uri="{FF2B5EF4-FFF2-40B4-BE49-F238E27FC236}">
                          <a16:creationId xmlns:a16="http://schemas.microsoft.com/office/drawing/2014/main" id="{CF43B304-C3FB-5126-DF9C-356C10A17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Rectangle 1527">
                      <a:extLst>
                        <a:ext uri="{FF2B5EF4-FFF2-40B4-BE49-F238E27FC236}">
                          <a16:creationId xmlns:a16="http://schemas.microsoft.com/office/drawing/2014/main" id="{2B51C76A-23B8-F53B-C0E7-8C9483502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Rectangle 1528">
                      <a:extLst>
                        <a:ext uri="{FF2B5EF4-FFF2-40B4-BE49-F238E27FC236}">
                          <a16:creationId xmlns:a16="http://schemas.microsoft.com/office/drawing/2014/main" id="{43D52150-1F68-CEE4-B75F-71D15321A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Rectangle 1529">
                      <a:extLst>
                        <a:ext uri="{FF2B5EF4-FFF2-40B4-BE49-F238E27FC236}">
                          <a16:creationId xmlns:a16="http://schemas.microsoft.com/office/drawing/2014/main" id="{F80A3E00-1E70-E21D-AE0E-99E94DE00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1" name="Rectangle 1530">
                      <a:extLst>
                        <a:ext uri="{FF2B5EF4-FFF2-40B4-BE49-F238E27FC236}">
                          <a16:creationId xmlns:a16="http://schemas.microsoft.com/office/drawing/2014/main" id="{9B9CD6B5-297C-AD15-5F27-C460EC55E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1" name="Group 1520">
                    <a:extLst>
                      <a:ext uri="{FF2B5EF4-FFF2-40B4-BE49-F238E27FC236}">
                        <a16:creationId xmlns:a16="http://schemas.microsoft.com/office/drawing/2014/main" id="{520203B4-9D45-A6D4-151A-8CDB025C9A2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22" name="Rectangle 1521">
                      <a:extLst>
                        <a:ext uri="{FF2B5EF4-FFF2-40B4-BE49-F238E27FC236}">
                          <a16:creationId xmlns:a16="http://schemas.microsoft.com/office/drawing/2014/main" id="{80CAF3A0-8D17-516F-B4E4-ED3D47EAF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Rectangle 1522">
                      <a:extLst>
                        <a:ext uri="{FF2B5EF4-FFF2-40B4-BE49-F238E27FC236}">
                          <a16:creationId xmlns:a16="http://schemas.microsoft.com/office/drawing/2014/main" id="{7C6B0EF4-D05F-7013-9757-3F89D1A9E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Rectangle 1523">
                      <a:extLst>
                        <a:ext uri="{FF2B5EF4-FFF2-40B4-BE49-F238E27FC236}">
                          <a16:creationId xmlns:a16="http://schemas.microsoft.com/office/drawing/2014/main" id="{E16C93B5-B815-83AC-93F9-3F1E4CE713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5" name="Rectangle 1524">
                      <a:extLst>
                        <a:ext uri="{FF2B5EF4-FFF2-40B4-BE49-F238E27FC236}">
                          <a16:creationId xmlns:a16="http://schemas.microsoft.com/office/drawing/2014/main" id="{EE687E1D-1144-C209-15F5-B9E3AEF7B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Rectangle 1525">
                      <a:extLst>
                        <a:ext uri="{FF2B5EF4-FFF2-40B4-BE49-F238E27FC236}">
                          <a16:creationId xmlns:a16="http://schemas.microsoft.com/office/drawing/2014/main" id="{E5EAD753-5AB2-A5C2-876B-04E9150A7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24E2C0BC-2C5D-999C-C051-8E3D6E4B8F28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485" name="Rectangle 1484">
                    <a:extLst>
                      <a:ext uri="{FF2B5EF4-FFF2-40B4-BE49-F238E27FC236}">
                        <a16:creationId xmlns:a16="http://schemas.microsoft.com/office/drawing/2014/main" id="{BE2B282D-8181-0B3C-B87E-C5BCEC965BA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86" name="Group 1485">
                    <a:extLst>
                      <a:ext uri="{FF2B5EF4-FFF2-40B4-BE49-F238E27FC236}">
                        <a16:creationId xmlns:a16="http://schemas.microsoft.com/office/drawing/2014/main" id="{A860D746-656B-5A93-5EC9-3AB22D7151F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11" name="Rectangle 1510">
                      <a:extLst>
                        <a:ext uri="{FF2B5EF4-FFF2-40B4-BE49-F238E27FC236}">
                          <a16:creationId xmlns:a16="http://schemas.microsoft.com/office/drawing/2014/main" id="{E6E4456F-436E-39FD-9C59-BEF534EDE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Rectangle 1511">
                      <a:extLst>
                        <a:ext uri="{FF2B5EF4-FFF2-40B4-BE49-F238E27FC236}">
                          <a16:creationId xmlns:a16="http://schemas.microsoft.com/office/drawing/2014/main" id="{CE37AFBA-097B-2AF0-44C8-EE46EBA3C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3" name="Rectangle 1512">
                      <a:extLst>
                        <a:ext uri="{FF2B5EF4-FFF2-40B4-BE49-F238E27FC236}">
                          <a16:creationId xmlns:a16="http://schemas.microsoft.com/office/drawing/2014/main" id="{D7B35A41-5383-9908-87BE-08B8787771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Rectangle 1513">
                      <a:extLst>
                        <a:ext uri="{FF2B5EF4-FFF2-40B4-BE49-F238E27FC236}">
                          <a16:creationId xmlns:a16="http://schemas.microsoft.com/office/drawing/2014/main" id="{C9585DA8-9E4A-29D0-4A74-73527FC7C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Rectangle 1514">
                      <a:extLst>
                        <a:ext uri="{FF2B5EF4-FFF2-40B4-BE49-F238E27FC236}">
                          <a16:creationId xmlns:a16="http://schemas.microsoft.com/office/drawing/2014/main" id="{E1061D75-0856-E299-6F88-D39A1ADA2A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7" name="Group 1486">
                    <a:extLst>
                      <a:ext uri="{FF2B5EF4-FFF2-40B4-BE49-F238E27FC236}">
                        <a16:creationId xmlns:a16="http://schemas.microsoft.com/office/drawing/2014/main" id="{1A47D252-C683-2E2A-6101-785C97348CB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06" name="Rectangle 1505">
                      <a:extLst>
                        <a:ext uri="{FF2B5EF4-FFF2-40B4-BE49-F238E27FC236}">
                          <a16:creationId xmlns:a16="http://schemas.microsoft.com/office/drawing/2014/main" id="{8C8118D7-39B9-1A43-C3AB-F4CBB6BB8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7" name="Rectangle 1506">
                      <a:extLst>
                        <a:ext uri="{FF2B5EF4-FFF2-40B4-BE49-F238E27FC236}">
                          <a16:creationId xmlns:a16="http://schemas.microsoft.com/office/drawing/2014/main" id="{15C727B4-EEE3-7680-9D64-4F0569D8E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Rectangle 1507">
                      <a:extLst>
                        <a:ext uri="{FF2B5EF4-FFF2-40B4-BE49-F238E27FC236}">
                          <a16:creationId xmlns:a16="http://schemas.microsoft.com/office/drawing/2014/main" id="{654122F0-438C-3AFF-BBAA-AA05F6547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Rectangle 1508">
                      <a:extLst>
                        <a:ext uri="{FF2B5EF4-FFF2-40B4-BE49-F238E27FC236}">
                          <a16:creationId xmlns:a16="http://schemas.microsoft.com/office/drawing/2014/main" id="{B9F0ACA4-E709-FE7E-966B-620863A01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Rectangle 1509">
                      <a:extLst>
                        <a:ext uri="{FF2B5EF4-FFF2-40B4-BE49-F238E27FC236}">
                          <a16:creationId xmlns:a16="http://schemas.microsoft.com/office/drawing/2014/main" id="{91C312B7-8EF5-5DCB-AD97-C2B7A505C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8" name="Group 1487">
                    <a:extLst>
                      <a:ext uri="{FF2B5EF4-FFF2-40B4-BE49-F238E27FC236}">
                        <a16:creationId xmlns:a16="http://schemas.microsoft.com/office/drawing/2014/main" id="{F221EAA2-2371-AF2F-9DBD-E333D178889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01" name="Rectangle 1500">
                      <a:extLst>
                        <a:ext uri="{FF2B5EF4-FFF2-40B4-BE49-F238E27FC236}">
                          <a16:creationId xmlns:a16="http://schemas.microsoft.com/office/drawing/2014/main" id="{8C59155B-E052-137C-F525-0C85F226C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Rectangle 1501">
                      <a:extLst>
                        <a:ext uri="{FF2B5EF4-FFF2-40B4-BE49-F238E27FC236}">
                          <a16:creationId xmlns:a16="http://schemas.microsoft.com/office/drawing/2014/main" id="{D74062D4-0681-434C-7398-3043781EE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3" name="Rectangle 1502">
                      <a:extLst>
                        <a:ext uri="{FF2B5EF4-FFF2-40B4-BE49-F238E27FC236}">
                          <a16:creationId xmlns:a16="http://schemas.microsoft.com/office/drawing/2014/main" id="{A0B58FF4-A94C-4E58-1880-1AF99EA34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4" name="Rectangle 1503">
                      <a:extLst>
                        <a:ext uri="{FF2B5EF4-FFF2-40B4-BE49-F238E27FC236}">
                          <a16:creationId xmlns:a16="http://schemas.microsoft.com/office/drawing/2014/main" id="{1A0F634D-6BA8-BD3A-FA1E-73E5049AA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5" name="Rectangle 1504">
                      <a:extLst>
                        <a:ext uri="{FF2B5EF4-FFF2-40B4-BE49-F238E27FC236}">
                          <a16:creationId xmlns:a16="http://schemas.microsoft.com/office/drawing/2014/main" id="{5CDE1627-5E38-47F1-C6ED-B37BA2DCC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9" name="Group 1488">
                    <a:extLst>
                      <a:ext uri="{FF2B5EF4-FFF2-40B4-BE49-F238E27FC236}">
                        <a16:creationId xmlns:a16="http://schemas.microsoft.com/office/drawing/2014/main" id="{2C896713-0030-A426-D529-CFC8FF3FF0F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96" name="Rectangle 1495">
                      <a:extLst>
                        <a:ext uri="{FF2B5EF4-FFF2-40B4-BE49-F238E27FC236}">
                          <a16:creationId xmlns:a16="http://schemas.microsoft.com/office/drawing/2014/main" id="{419E7904-6BC3-8A6C-3487-F692E8806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7" name="Rectangle 1496">
                      <a:extLst>
                        <a:ext uri="{FF2B5EF4-FFF2-40B4-BE49-F238E27FC236}">
                          <a16:creationId xmlns:a16="http://schemas.microsoft.com/office/drawing/2014/main" id="{861B8A97-A508-8E0F-612F-A56204665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Rectangle 1497">
                      <a:extLst>
                        <a:ext uri="{FF2B5EF4-FFF2-40B4-BE49-F238E27FC236}">
                          <a16:creationId xmlns:a16="http://schemas.microsoft.com/office/drawing/2014/main" id="{B8D6973A-FD9F-7E90-6510-4AEA920A9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Rectangle 1498">
                      <a:extLst>
                        <a:ext uri="{FF2B5EF4-FFF2-40B4-BE49-F238E27FC236}">
                          <a16:creationId xmlns:a16="http://schemas.microsoft.com/office/drawing/2014/main" id="{B63AD26D-902C-8E5F-D953-1DA8CF50F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Rectangle 1499">
                      <a:extLst>
                        <a:ext uri="{FF2B5EF4-FFF2-40B4-BE49-F238E27FC236}">
                          <a16:creationId xmlns:a16="http://schemas.microsoft.com/office/drawing/2014/main" id="{E36DB6D1-D090-8687-DC1E-FF126243C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90" name="Group 1489">
                    <a:extLst>
                      <a:ext uri="{FF2B5EF4-FFF2-40B4-BE49-F238E27FC236}">
                        <a16:creationId xmlns:a16="http://schemas.microsoft.com/office/drawing/2014/main" id="{FEFD4FB0-7580-E526-6B20-257067C2759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91" name="Rectangle 1490">
                      <a:extLst>
                        <a:ext uri="{FF2B5EF4-FFF2-40B4-BE49-F238E27FC236}">
                          <a16:creationId xmlns:a16="http://schemas.microsoft.com/office/drawing/2014/main" id="{5B922C4D-AD97-17CD-F6C7-395A7F619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Rectangle 1491">
                      <a:extLst>
                        <a:ext uri="{FF2B5EF4-FFF2-40B4-BE49-F238E27FC236}">
                          <a16:creationId xmlns:a16="http://schemas.microsoft.com/office/drawing/2014/main" id="{B830BAAB-7A5E-5E80-1E61-CA6B57AF1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Rectangle 1492">
                      <a:extLst>
                        <a:ext uri="{FF2B5EF4-FFF2-40B4-BE49-F238E27FC236}">
                          <a16:creationId xmlns:a16="http://schemas.microsoft.com/office/drawing/2014/main" id="{01C5123A-EF72-FA57-C182-333734EFB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Rectangle 1493">
                      <a:extLst>
                        <a:ext uri="{FF2B5EF4-FFF2-40B4-BE49-F238E27FC236}">
                          <a16:creationId xmlns:a16="http://schemas.microsoft.com/office/drawing/2014/main" id="{FCF1BB46-20A5-67C9-55BC-E9B5343BA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Rectangle 1494">
                      <a:extLst>
                        <a:ext uri="{FF2B5EF4-FFF2-40B4-BE49-F238E27FC236}">
                          <a16:creationId xmlns:a16="http://schemas.microsoft.com/office/drawing/2014/main" id="{63987D45-F276-ABE5-3C91-519B66D393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7A151C1A-2ED8-F015-C87D-4FF12BF7FBDB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454" name="Rectangle 1453">
                    <a:extLst>
                      <a:ext uri="{FF2B5EF4-FFF2-40B4-BE49-F238E27FC236}">
                        <a16:creationId xmlns:a16="http://schemas.microsoft.com/office/drawing/2014/main" id="{4EAF16CB-CB22-0AFA-839F-C1381BAF2070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55" name="Group 1454">
                    <a:extLst>
                      <a:ext uri="{FF2B5EF4-FFF2-40B4-BE49-F238E27FC236}">
                        <a16:creationId xmlns:a16="http://schemas.microsoft.com/office/drawing/2014/main" id="{A3802A07-A782-1A5E-D60B-5A111EF1CAF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80" name="Rectangle 1479">
                      <a:extLst>
                        <a:ext uri="{FF2B5EF4-FFF2-40B4-BE49-F238E27FC236}">
                          <a16:creationId xmlns:a16="http://schemas.microsoft.com/office/drawing/2014/main" id="{D9A901DB-70B2-16A4-3ADA-E3C7CD21F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Rectangle 1480">
                      <a:extLst>
                        <a:ext uri="{FF2B5EF4-FFF2-40B4-BE49-F238E27FC236}">
                          <a16:creationId xmlns:a16="http://schemas.microsoft.com/office/drawing/2014/main" id="{82E2EA55-C65A-96D3-C51F-7FB9F8847A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Rectangle 1481">
                      <a:extLst>
                        <a:ext uri="{FF2B5EF4-FFF2-40B4-BE49-F238E27FC236}">
                          <a16:creationId xmlns:a16="http://schemas.microsoft.com/office/drawing/2014/main" id="{E04EA06E-C1EB-E1EE-6572-69545291A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Rectangle 1482">
                      <a:extLst>
                        <a:ext uri="{FF2B5EF4-FFF2-40B4-BE49-F238E27FC236}">
                          <a16:creationId xmlns:a16="http://schemas.microsoft.com/office/drawing/2014/main" id="{D00A2860-056E-3A64-55F7-E39A11646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Rectangle 1483">
                      <a:extLst>
                        <a:ext uri="{FF2B5EF4-FFF2-40B4-BE49-F238E27FC236}">
                          <a16:creationId xmlns:a16="http://schemas.microsoft.com/office/drawing/2014/main" id="{A082775B-9364-8A87-1F67-4AADD1DBF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6" name="Group 1455">
                    <a:extLst>
                      <a:ext uri="{FF2B5EF4-FFF2-40B4-BE49-F238E27FC236}">
                        <a16:creationId xmlns:a16="http://schemas.microsoft.com/office/drawing/2014/main" id="{B8AADC2E-6E6B-7CE9-D893-1E8BAC95D7B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75" name="Rectangle 1474">
                      <a:extLst>
                        <a:ext uri="{FF2B5EF4-FFF2-40B4-BE49-F238E27FC236}">
                          <a16:creationId xmlns:a16="http://schemas.microsoft.com/office/drawing/2014/main" id="{E09EAFEA-E5F1-99D5-172B-3AB0494F1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6" name="Rectangle 1475">
                      <a:extLst>
                        <a:ext uri="{FF2B5EF4-FFF2-40B4-BE49-F238E27FC236}">
                          <a16:creationId xmlns:a16="http://schemas.microsoft.com/office/drawing/2014/main" id="{4A2D318C-1852-F583-CC3E-E3040FF70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7" name="Rectangle 1476">
                      <a:extLst>
                        <a:ext uri="{FF2B5EF4-FFF2-40B4-BE49-F238E27FC236}">
                          <a16:creationId xmlns:a16="http://schemas.microsoft.com/office/drawing/2014/main" id="{59F3ABF2-6E5E-1D9F-FC06-1D4F0524A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8" name="Rectangle 1477">
                      <a:extLst>
                        <a:ext uri="{FF2B5EF4-FFF2-40B4-BE49-F238E27FC236}">
                          <a16:creationId xmlns:a16="http://schemas.microsoft.com/office/drawing/2014/main" id="{514F0625-93B1-6E14-A75D-C76D5FACD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9" name="Rectangle 1478">
                      <a:extLst>
                        <a:ext uri="{FF2B5EF4-FFF2-40B4-BE49-F238E27FC236}">
                          <a16:creationId xmlns:a16="http://schemas.microsoft.com/office/drawing/2014/main" id="{32B66428-62D0-53CF-3093-E7C66FAF8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7" name="Group 1456">
                    <a:extLst>
                      <a:ext uri="{FF2B5EF4-FFF2-40B4-BE49-F238E27FC236}">
                        <a16:creationId xmlns:a16="http://schemas.microsoft.com/office/drawing/2014/main" id="{87BA651D-6A32-608C-8AD4-6173607CA8C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70" name="Rectangle 1469">
                      <a:extLst>
                        <a:ext uri="{FF2B5EF4-FFF2-40B4-BE49-F238E27FC236}">
                          <a16:creationId xmlns:a16="http://schemas.microsoft.com/office/drawing/2014/main" id="{68C7BF21-87E4-8852-50F3-BEA782221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1" name="Rectangle 1470">
                      <a:extLst>
                        <a:ext uri="{FF2B5EF4-FFF2-40B4-BE49-F238E27FC236}">
                          <a16:creationId xmlns:a16="http://schemas.microsoft.com/office/drawing/2014/main" id="{0C1267E1-B51C-B484-392B-01A652006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2" name="Rectangle 1471">
                      <a:extLst>
                        <a:ext uri="{FF2B5EF4-FFF2-40B4-BE49-F238E27FC236}">
                          <a16:creationId xmlns:a16="http://schemas.microsoft.com/office/drawing/2014/main" id="{B761AF95-17B7-94F9-4BD4-F56C00A0B2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3" name="Rectangle 1472">
                      <a:extLst>
                        <a:ext uri="{FF2B5EF4-FFF2-40B4-BE49-F238E27FC236}">
                          <a16:creationId xmlns:a16="http://schemas.microsoft.com/office/drawing/2014/main" id="{28042E84-786B-947D-646B-DCEBAA89B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4" name="Rectangle 1473">
                      <a:extLst>
                        <a:ext uri="{FF2B5EF4-FFF2-40B4-BE49-F238E27FC236}">
                          <a16:creationId xmlns:a16="http://schemas.microsoft.com/office/drawing/2014/main" id="{37D9CE99-FF72-8FB6-BDF5-A3C98732D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8" name="Group 1457">
                    <a:extLst>
                      <a:ext uri="{FF2B5EF4-FFF2-40B4-BE49-F238E27FC236}">
                        <a16:creationId xmlns:a16="http://schemas.microsoft.com/office/drawing/2014/main" id="{B72D5362-27C2-85DD-524C-F567B6E030B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65" name="Rectangle 1464">
                      <a:extLst>
                        <a:ext uri="{FF2B5EF4-FFF2-40B4-BE49-F238E27FC236}">
                          <a16:creationId xmlns:a16="http://schemas.microsoft.com/office/drawing/2014/main" id="{9FB90BA6-5040-A4D2-CCC6-7E584E04C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Rectangle 1465">
                      <a:extLst>
                        <a:ext uri="{FF2B5EF4-FFF2-40B4-BE49-F238E27FC236}">
                          <a16:creationId xmlns:a16="http://schemas.microsoft.com/office/drawing/2014/main" id="{D57C87A0-DEA9-6104-8546-693D1C300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Rectangle 1466">
                      <a:extLst>
                        <a:ext uri="{FF2B5EF4-FFF2-40B4-BE49-F238E27FC236}">
                          <a16:creationId xmlns:a16="http://schemas.microsoft.com/office/drawing/2014/main" id="{33A4222F-D630-780C-8C40-967E9CD07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Rectangle 1467">
                      <a:extLst>
                        <a:ext uri="{FF2B5EF4-FFF2-40B4-BE49-F238E27FC236}">
                          <a16:creationId xmlns:a16="http://schemas.microsoft.com/office/drawing/2014/main" id="{A908B55B-7D5B-0F97-8CA9-BF4E2210A4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Rectangle 1468">
                      <a:extLst>
                        <a:ext uri="{FF2B5EF4-FFF2-40B4-BE49-F238E27FC236}">
                          <a16:creationId xmlns:a16="http://schemas.microsoft.com/office/drawing/2014/main" id="{A1EACDB2-53B3-1CA5-BBAC-A44D6F3B8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9" name="Group 1458">
                    <a:extLst>
                      <a:ext uri="{FF2B5EF4-FFF2-40B4-BE49-F238E27FC236}">
                        <a16:creationId xmlns:a16="http://schemas.microsoft.com/office/drawing/2014/main" id="{FC48890B-C7C6-9E26-B3B1-7D89B620ECD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60" name="Rectangle 1459">
                      <a:extLst>
                        <a:ext uri="{FF2B5EF4-FFF2-40B4-BE49-F238E27FC236}">
                          <a16:creationId xmlns:a16="http://schemas.microsoft.com/office/drawing/2014/main" id="{1D570DFC-A50A-81F6-38FF-9E89157C4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Rectangle 1460">
                      <a:extLst>
                        <a:ext uri="{FF2B5EF4-FFF2-40B4-BE49-F238E27FC236}">
                          <a16:creationId xmlns:a16="http://schemas.microsoft.com/office/drawing/2014/main" id="{C331F054-EBE3-E1B3-8E9E-C4CE6B743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Rectangle 1461">
                      <a:extLst>
                        <a:ext uri="{FF2B5EF4-FFF2-40B4-BE49-F238E27FC236}">
                          <a16:creationId xmlns:a16="http://schemas.microsoft.com/office/drawing/2014/main" id="{82C9E716-4F6E-4926-FB12-22E5FD370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Rectangle 1462">
                      <a:extLst>
                        <a:ext uri="{FF2B5EF4-FFF2-40B4-BE49-F238E27FC236}">
                          <a16:creationId xmlns:a16="http://schemas.microsoft.com/office/drawing/2014/main" id="{FD361782-3001-5678-1E2E-E8AF5C92B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4" name="Rectangle 1463">
                      <a:extLst>
                        <a:ext uri="{FF2B5EF4-FFF2-40B4-BE49-F238E27FC236}">
                          <a16:creationId xmlns:a16="http://schemas.microsoft.com/office/drawing/2014/main" id="{D33E795F-B9A5-7799-7D07-E645E1961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2" name="Group 1421">
                  <a:extLst>
                    <a:ext uri="{FF2B5EF4-FFF2-40B4-BE49-F238E27FC236}">
                      <a16:creationId xmlns:a16="http://schemas.microsoft.com/office/drawing/2014/main" id="{FAE7F20C-4AA7-5C38-4138-C9AC3F85253E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423" name="Rectangle 1422">
                    <a:extLst>
                      <a:ext uri="{FF2B5EF4-FFF2-40B4-BE49-F238E27FC236}">
                        <a16:creationId xmlns:a16="http://schemas.microsoft.com/office/drawing/2014/main" id="{74C115E2-2A1E-3040-23B5-5A9B3232EA5D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24" name="Group 1423">
                    <a:extLst>
                      <a:ext uri="{FF2B5EF4-FFF2-40B4-BE49-F238E27FC236}">
                        <a16:creationId xmlns:a16="http://schemas.microsoft.com/office/drawing/2014/main" id="{8B75506B-D5C3-C93A-5A76-8F657BDF432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49" name="Rectangle 1448">
                      <a:extLst>
                        <a:ext uri="{FF2B5EF4-FFF2-40B4-BE49-F238E27FC236}">
                          <a16:creationId xmlns:a16="http://schemas.microsoft.com/office/drawing/2014/main" id="{786DA551-7FF9-E353-A3D6-F42F385FB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Rectangle 1449">
                      <a:extLst>
                        <a:ext uri="{FF2B5EF4-FFF2-40B4-BE49-F238E27FC236}">
                          <a16:creationId xmlns:a16="http://schemas.microsoft.com/office/drawing/2014/main" id="{7BEB3C00-1373-C82E-41A7-E8DB75880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Rectangle 1450">
                      <a:extLst>
                        <a:ext uri="{FF2B5EF4-FFF2-40B4-BE49-F238E27FC236}">
                          <a16:creationId xmlns:a16="http://schemas.microsoft.com/office/drawing/2014/main" id="{94D9EAFC-9EB6-C8DC-5F63-6D9F99C84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2" name="Rectangle 1451">
                      <a:extLst>
                        <a:ext uri="{FF2B5EF4-FFF2-40B4-BE49-F238E27FC236}">
                          <a16:creationId xmlns:a16="http://schemas.microsoft.com/office/drawing/2014/main" id="{BECBCBB3-73E4-3AE5-F03A-A2ABF01F0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Rectangle 1452">
                      <a:extLst>
                        <a:ext uri="{FF2B5EF4-FFF2-40B4-BE49-F238E27FC236}">
                          <a16:creationId xmlns:a16="http://schemas.microsoft.com/office/drawing/2014/main" id="{16541980-476A-CAF8-B365-FE6EC8847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5" name="Group 1424">
                    <a:extLst>
                      <a:ext uri="{FF2B5EF4-FFF2-40B4-BE49-F238E27FC236}">
                        <a16:creationId xmlns:a16="http://schemas.microsoft.com/office/drawing/2014/main" id="{8296CA24-0B95-13DB-1126-0542F2B3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44" name="Rectangle 1443">
                      <a:extLst>
                        <a:ext uri="{FF2B5EF4-FFF2-40B4-BE49-F238E27FC236}">
                          <a16:creationId xmlns:a16="http://schemas.microsoft.com/office/drawing/2014/main" id="{D5435318-D888-94F8-D4FD-471640C43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5" name="Rectangle 1444">
                      <a:extLst>
                        <a:ext uri="{FF2B5EF4-FFF2-40B4-BE49-F238E27FC236}">
                          <a16:creationId xmlns:a16="http://schemas.microsoft.com/office/drawing/2014/main" id="{950CEA5D-8821-0CB0-7835-FCB8B4844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6" name="Rectangle 1445">
                      <a:extLst>
                        <a:ext uri="{FF2B5EF4-FFF2-40B4-BE49-F238E27FC236}">
                          <a16:creationId xmlns:a16="http://schemas.microsoft.com/office/drawing/2014/main" id="{DF374A76-776F-0378-9FFA-4EF992734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Rectangle 1446">
                      <a:extLst>
                        <a:ext uri="{FF2B5EF4-FFF2-40B4-BE49-F238E27FC236}">
                          <a16:creationId xmlns:a16="http://schemas.microsoft.com/office/drawing/2014/main" id="{4050B9F9-E0BA-C055-355D-7FBF9ACDE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Rectangle 1447">
                      <a:extLst>
                        <a:ext uri="{FF2B5EF4-FFF2-40B4-BE49-F238E27FC236}">
                          <a16:creationId xmlns:a16="http://schemas.microsoft.com/office/drawing/2014/main" id="{ACEA3597-307E-A64E-956D-763245C80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6" name="Group 1425">
                    <a:extLst>
                      <a:ext uri="{FF2B5EF4-FFF2-40B4-BE49-F238E27FC236}">
                        <a16:creationId xmlns:a16="http://schemas.microsoft.com/office/drawing/2014/main" id="{3EE862D6-205B-3DFB-B27E-621B42146A2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39" name="Rectangle 1438">
                      <a:extLst>
                        <a:ext uri="{FF2B5EF4-FFF2-40B4-BE49-F238E27FC236}">
                          <a16:creationId xmlns:a16="http://schemas.microsoft.com/office/drawing/2014/main" id="{8BEB1CE9-097F-AA9E-AFB3-BA691C536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Rectangle 1439">
                      <a:extLst>
                        <a:ext uri="{FF2B5EF4-FFF2-40B4-BE49-F238E27FC236}">
                          <a16:creationId xmlns:a16="http://schemas.microsoft.com/office/drawing/2014/main" id="{4E1DE2EF-5F2B-66C1-58AD-0D01BA16E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Rectangle 1440">
                      <a:extLst>
                        <a:ext uri="{FF2B5EF4-FFF2-40B4-BE49-F238E27FC236}">
                          <a16:creationId xmlns:a16="http://schemas.microsoft.com/office/drawing/2014/main" id="{227EE56B-D5EC-E277-64C3-DFCF6DECD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2" name="Rectangle 1441">
                      <a:extLst>
                        <a:ext uri="{FF2B5EF4-FFF2-40B4-BE49-F238E27FC236}">
                          <a16:creationId xmlns:a16="http://schemas.microsoft.com/office/drawing/2014/main" id="{2EB8B9E7-B8D2-CC70-8771-B7EB4139E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3" name="Rectangle 1442">
                      <a:extLst>
                        <a:ext uri="{FF2B5EF4-FFF2-40B4-BE49-F238E27FC236}">
                          <a16:creationId xmlns:a16="http://schemas.microsoft.com/office/drawing/2014/main" id="{8F8C28A5-0930-67DB-6342-7F9B3E7EB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A647A2AE-4AF7-045C-3CC5-202CAE2C8ED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34" name="Rectangle 1433">
                      <a:extLst>
                        <a:ext uri="{FF2B5EF4-FFF2-40B4-BE49-F238E27FC236}">
                          <a16:creationId xmlns:a16="http://schemas.microsoft.com/office/drawing/2014/main" id="{CC7776CF-EF0C-49B0-4226-0A1A157B9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DD7CF44E-9D3A-C0D8-9ED4-59A6F7CDE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6" name="Rectangle 1435">
                      <a:extLst>
                        <a:ext uri="{FF2B5EF4-FFF2-40B4-BE49-F238E27FC236}">
                          <a16:creationId xmlns:a16="http://schemas.microsoft.com/office/drawing/2014/main" id="{39BC24A7-CC32-2A14-F4A7-9F7397FD6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Rectangle 1436">
                      <a:extLst>
                        <a:ext uri="{FF2B5EF4-FFF2-40B4-BE49-F238E27FC236}">
                          <a16:creationId xmlns:a16="http://schemas.microsoft.com/office/drawing/2014/main" id="{0A455B8C-A354-BBB8-0DCD-0C42E73C6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Rectangle 1437">
                      <a:extLst>
                        <a:ext uri="{FF2B5EF4-FFF2-40B4-BE49-F238E27FC236}">
                          <a16:creationId xmlns:a16="http://schemas.microsoft.com/office/drawing/2014/main" id="{147D120D-265D-9E6C-BED6-2F85B15DB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8" name="Group 1427">
                    <a:extLst>
                      <a:ext uri="{FF2B5EF4-FFF2-40B4-BE49-F238E27FC236}">
                        <a16:creationId xmlns:a16="http://schemas.microsoft.com/office/drawing/2014/main" id="{EE36F4EE-4CB1-2878-9BEA-C08EAC2F6C9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29" name="Rectangle 1428">
                      <a:extLst>
                        <a:ext uri="{FF2B5EF4-FFF2-40B4-BE49-F238E27FC236}">
                          <a16:creationId xmlns:a16="http://schemas.microsoft.com/office/drawing/2014/main" id="{628067D8-D15B-B591-2B38-7B5F8126B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0" name="Rectangle 1429">
                      <a:extLst>
                        <a:ext uri="{FF2B5EF4-FFF2-40B4-BE49-F238E27FC236}">
                          <a16:creationId xmlns:a16="http://schemas.microsoft.com/office/drawing/2014/main" id="{37ACCCC6-FF62-BCDE-8628-BAAF86978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Rectangle 1430">
                      <a:extLst>
                        <a:ext uri="{FF2B5EF4-FFF2-40B4-BE49-F238E27FC236}">
                          <a16:creationId xmlns:a16="http://schemas.microsoft.com/office/drawing/2014/main" id="{7F6D0056-238E-0FDF-5959-82A2BCD06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8A24FE2D-0F02-BFB5-25EA-6D5FD7C11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E9A248E7-EA25-07A7-4070-AB140268E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640" name="Group 1639">
                <a:extLst>
                  <a:ext uri="{FF2B5EF4-FFF2-40B4-BE49-F238E27FC236}">
                    <a16:creationId xmlns:a16="http://schemas.microsoft.com/office/drawing/2014/main" id="{5623BE88-D713-0F96-66C0-790D7AABD6FD}"/>
                  </a:ext>
                </a:extLst>
              </p:cNvPr>
              <p:cNvGrpSpPr/>
              <p:nvPr/>
            </p:nvGrpSpPr>
            <p:grpSpPr>
              <a:xfrm>
                <a:off x="228600" y="66294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641" name="Group 1640">
                  <a:extLst>
                    <a:ext uri="{FF2B5EF4-FFF2-40B4-BE49-F238E27FC236}">
                      <a16:creationId xmlns:a16="http://schemas.microsoft.com/office/drawing/2014/main" id="{24222EAD-B416-DD66-428F-EC76F8EA5F51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834" name="Rectangle 1833">
                    <a:extLst>
                      <a:ext uri="{FF2B5EF4-FFF2-40B4-BE49-F238E27FC236}">
                        <a16:creationId xmlns:a16="http://schemas.microsoft.com/office/drawing/2014/main" id="{59F826E5-D420-29F1-AFC7-ACF85B1498F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5" name="Group 1834">
                    <a:extLst>
                      <a:ext uri="{FF2B5EF4-FFF2-40B4-BE49-F238E27FC236}">
                        <a16:creationId xmlns:a16="http://schemas.microsoft.com/office/drawing/2014/main" id="{FA622D18-6DD9-95D6-1138-2FF4212C395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60" name="Rectangle 1859">
                      <a:extLst>
                        <a:ext uri="{FF2B5EF4-FFF2-40B4-BE49-F238E27FC236}">
                          <a16:creationId xmlns:a16="http://schemas.microsoft.com/office/drawing/2014/main" id="{276FEF3C-72C8-F971-9A79-0EAE93C46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1" name="Rectangle 1860">
                      <a:extLst>
                        <a:ext uri="{FF2B5EF4-FFF2-40B4-BE49-F238E27FC236}">
                          <a16:creationId xmlns:a16="http://schemas.microsoft.com/office/drawing/2014/main" id="{815BF1F2-5D9F-5D06-AC1F-C7E322EA4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2" name="Rectangle 1861">
                      <a:extLst>
                        <a:ext uri="{FF2B5EF4-FFF2-40B4-BE49-F238E27FC236}">
                          <a16:creationId xmlns:a16="http://schemas.microsoft.com/office/drawing/2014/main" id="{A15B8EE0-2393-5A17-1939-0DA92946E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3" name="Rectangle 1862">
                      <a:extLst>
                        <a:ext uri="{FF2B5EF4-FFF2-40B4-BE49-F238E27FC236}">
                          <a16:creationId xmlns:a16="http://schemas.microsoft.com/office/drawing/2014/main" id="{9DED486A-24B5-F27A-2DBC-BCA0AB5C5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4" name="Rectangle 1863">
                      <a:extLst>
                        <a:ext uri="{FF2B5EF4-FFF2-40B4-BE49-F238E27FC236}">
                          <a16:creationId xmlns:a16="http://schemas.microsoft.com/office/drawing/2014/main" id="{557DA775-9491-9B4F-305C-37A085987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6" name="Group 1835">
                    <a:extLst>
                      <a:ext uri="{FF2B5EF4-FFF2-40B4-BE49-F238E27FC236}">
                        <a16:creationId xmlns:a16="http://schemas.microsoft.com/office/drawing/2014/main" id="{3AF13A19-8F39-BE49-6330-08E06D288CA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55" name="Rectangle 1854">
                      <a:extLst>
                        <a:ext uri="{FF2B5EF4-FFF2-40B4-BE49-F238E27FC236}">
                          <a16:creationId xmlns:a16="http://schemas.microsoft.com/office/drawing/2014/main" id="{8C3B5979-24B7-C2DC-7A06-1D5600E5E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6" name="Rectangle 1855">
                      <a:extLst>
                        <a:ext uri="{FF2B5EF4-FFF2-40B4-BE49-F238E27FC236}">
                          <a16:creationId xmlns:a16="http://schemas.microsoft.com/office/drawing/2014/main" id="{BF6FE757-CF06-9C1D-26FA-1C6BEF264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7" name="Rectangle 1856">
                      <a:extLst>
                        <a:ext uri="{FF2B5EF4-FFF2-40B4-BE49-F238E27FC236}">
                          <a16:creationId xmlns:a16="http://schemas.microsoft.com/office/drawing/2014/main" id="{1493096A-C7CB-6A0E-53B5-68BE1A91D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8" name="Rectangle 1857">
                      <a:extLst>
                        <a:ext uri="{FF2B5EF4-FFF2-40B4-BE49-F238E27FC236}">
                          <a16:creationId xmlns:a16="http://schemas.microsoft.com/office/drawing/2014/main" id="{313A848F-7AEC-24AE-2403-22D131FAD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9" name="Rectangle 1858">
                      <a:extLst>
                        <a:ext uri="{FF2B5EF4-FFF2-40B4-BE49-F238E27FC236}">
                          <a16:creationId xmlns:a16="http://schemas.microsoft.com/office/drawing/2014/main" id="{C6AABFC1-83E6-71B4-9E34-1AD405A85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7" name="Group 1836">
                    <a:extLst>
                      <a:ext uri="{FF2B5EF4-FFF2-40B4-BE49-F238E27FC236}">
                        <a16:creationId xmlns:a16="http://schemas.microsoft.com/office/drawing/2014/main" id="{1C5EBB0C-9C49-2E15-03B1-204B14C4C01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50" name="Rectangle 1849">
                      <a:extLst>
                        <a:ext uri="{FF2B5EF4-FFF2-40B4-BE49-F238E27FC236}">
                          <a16:creationId xmlns:a16="http://schemas.microsoft.com/office/drawing/2014/main" id="{F184A984-5763-13A0-77A5-E3D88FCB6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1" name="Rectangle 1850">
                      <a:extLst>
                        <a:ext uri="{FF2B5EF4-FFF2-40B4-BE49-F238E27FC236}">
                          <a16:creationId xmlns:a16="http://schemas.microsoft.com/office/drawing/2014/main" id="{41D8D17B-FF28-B7A7-0E70-00D69E3CD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2" name="Rectangle 1851">
                      <a:extLst>
                        <a:ext uri="{FF2B5EF4-FFF2-40B4-BE49-F238E27FC236}">
                          <a16:creationId xmlns:a16="http://schemas.microsoft.com/office/drawing/2014/main" id="{7C156336-A2E8-745D-B7EA-AB1F1E010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3" name="Rectangle 1852">
                      <a:extLst>
                        <a:ext uri="{FF2B5EF4-FFF2-40B4-BE49-F238E27FC236}">
                          <a16:creationId xmlns:a16="http://schemas.microsoft.com/office/drawing/2014/main" id="{15E65EC0-3003-1A94-7067-C40ADA8210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4" name="Rectangle 1853">
                      <a:extLst>
                        <a:ext uri="{FF2B5EF4-FFF2-40B4-BE49-F238E27FC236}">
                          <a16:creationId xmlns:a16="http://schemas.microsoft.com/office/drawing/2014/main" id="{2520A9F3-A90E-5855-DD69-EC9678BAE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8" name="Group 1837">
                    <a:extLst>
                      <a:ext uri="{FF2B5EF4-FFF2-40B4-BE49-F238E27FC236}">
                        <a16:creationId xmlns:a16="http://schemas.microsoft.com/office/drawing/2014/main" id="{8C074BCC-010E-9672-E8DE-A4CA53EE717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45" name="Rectangle 1844">
                      <a:extLst>
                        <a:ext uri="{FF2B5EF4-FFF2-40B4-BE49-F238E27FC236}">
                          <a16:creationId xmlns:a16="http://schemas.microsoft.com/office/drawing/2014/main" id="{0EF92A25-3B6A-BED6-24D4-C49B29F9BD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6" name="Rectangle 1845">
                      <a:extLst>
                        <a:ext uri="{FF2B5EF4-FFF2-40B4-BE49-F238E27FC236}">
                          <a16:creationId xmlns:a16="http://schemas.microsoft.com/office/drawing/2014/main" id="{B492E2C8-808D-38BC-242B-D83B652EE0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7" name="Rectangle 1846">
                      <a:extLst>
                        <a:ext uri="{FF2B5EF4-FFF2-40B4-BE49-F238E27FC236}">
                          <a16:creationId xmlns:a16="http://schemas.microsoft.com/office/drawing/2014/main" id="{18270143-15E0-C183-608D-D84C9E15AF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8" name="Rectangle 1847">
                      <a:extLst>
                        <a:ext uri="{FF2B5EF4-FFF2-40B4-BE49-F238E27FC236}">
                          <a16:creationId xmlns:a16="http://schemas.microsoft.com/office/drawing/2014/main" id="{829D4013-0818-6442-6634-EE77E89B4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9" name="Rectangle 1848">
                      <a:extLst>
                        <a:ext uri="{FF2B5EF4-FFF2-40B4-BE49-F238E27FC236}">
                          <a16:creationId xmlns:a16="http://schemas.microsoft.com/office/drawing/2014/main" id="{810BAB64-E4CB-0878-4D77-B425295B7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9" name="Group 1838">
                    <a:extLst>
                      <a:ext uri="{FF2B5EF4-FFF2-40B4-BE49-F238E27FC236}">
                        <a16:creationId xmlns:a16="http://schemas.microsoft.com/office/drawing/2014/main" id="{214DDE92-BC54-DC9D-AB93-9F310129CD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40" name="Rectangle 1839">
                      <a:extLst>
                        <a:ext uri="{FF2B5EF4-FFF2-40B4-BE49-F238E27FC236}">
                          <a16:creationId xmlns:a16="http://schemas.microsoft.com/office/drawing/2014/main" id="{ABCB7B5A-A0DD-EBC6-F9A5-0B184D967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1" name="Rectangle 1840">
                      <a:extLst>
                        <a:ext uri="{FF2B5EF4-FFF2-40B4-BE49-F238E27FC236}">
                          <a16:creationId xmlns:a16="http://schemas.microsoft.com/office/drawing/2014/main" id="{04964827-0180-1E58-C2AF-5DF42D1FA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2" name="Rectangle 1841">
                      <a:extLst>
                        <a:ext uri="{FF2B5EF4-FFF2-40B4-BE49-F238E27FC236}">
                          <a16:creationId xmlns:a16="http://schemas.microsoft.com/office/drawing/2014/main" id="{CFFCC92D-AFDE-23FB-CCDA-7482CF30B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3" name="Rectangle 1842">
                      <a:extLst>
                        <a:ext uri="{FF2B5EF4-FFF2-40B4-BE49-F238E27FC236}">
                          <a16:creationId xmlns:a16="http://schemas.microsoft.com/office/drawing/2014/main" id="{F6BC9E12-CBCB-0D8A-1A11-8416FBD0C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4" name="Rectangle 1843">
                      <a:extLst>
                        <a:ext uri="{FF2B5EF4-FFF2-40B4-BE49-F238E27FC236}">
                          <a16:creationId xmlns:a16="http://schemas.microsoft.com/office/drawing/2014/main" id="{285CCEBB-92B5-8790-B323-1E382AB70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2" name="Group 1641">
                  <a:extLst>
                    <a:ext uri="{FF2B5EF4-FFF2-40B4-BE49-F238E27FC236}">
                      <a16:creationId xmlns:a16="http://schemas.microsoft.com/office/drawing/2014/main" id="{A5A7F573-65D6-DBB7-9C2F-C1571F0F4125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803" name="Rectangle 1802">
                    <a:extLst>
                      <a:ext uri="{FF2B5EF4-FFF2-40B4-BE49-F238E27FC236}">
                        <a16:creationId xmlns:a16="http://schemas.microsoft.com/office/drawing/2014/main" id="{B6CD3D86-B613-4481-F624-AAD8FD1E21B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04" name="Group 1803">
                    <a:extLst>
                      <a:ext uri="{FF2B5EF4-FFF2-40B4-BE49-F238E27FC236}">
                        <a16:creationId xmlns:a16="http://schemas.microsoft.com/office/drawing/2014/main" id="{859D6598-D65A-4521-DD45-C75DEFFB8C6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29" name="Rectangle 1828">
                      <a:extLst>
                        <a:ext uri="{FF2B5EF4-FFF2-40B4-BE49-F238E27FC236}">
                          <a16:creationId xmlns:a16="http://schemas.microsoft.com/office/drawing/2014/main" id="{F41A7810-1246-F8A8-7C66-EE923EB8A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0" name="Rectangle 1829">
                      <a:extLst>
                        <a:ext uri="{FF2B5EF4-FFF2-40B4-BE49-F238E27FC236}">
                          <a16:creationId xmlns:a16="http://schemas.microsoft.com/office/drawing/2014/main" id="{836D3B46-73D4-0543-05A0-6CED4F8E7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1" name="Rectangle 1830">
                      <a:extLst>
                        <a:ext uri="{FF2B5EF4-FFF2-40B4-BE49-F238E27FC236}">
                          <a16:creationId xmlns:a16="http://schemas.microsoft.com/office/drawing/2014/main" id="{305423DD-C684-0FFC-17DA-401919632C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2" name="Rectangle 1831">
                      <a:extLst>
                        <a:ext uri="{FF2B5EF4-FFF2-40B4-BE49-F238E27FC236}">
                          <a16:creationId xmlns:a16="http://schemas.microsoft.com/office/drawing/2014/main" id="{7EE7742C-FC6C-204D-7B9D-B2D3466BF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3" name="Rectangle 1832">
                      <a:extLst>
                        <a:ext uri="{FF2B5EF4-FFF2-40B4-BE49-F238E27FC236}">
                          <a16:creationId xmlns:a16="http://schemas.microsoft.com/office/drawing/2014/main" id="{786E807B-D3F8-4736-F39F-9FBDE27BB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5" name="Group 1804">
                    <a:extLst>
                      <a:ext uri="{FF2B5EF4-FFF2-40B4-BE49-F238E27FC236}">
                        <a16:creationId xmlns:a16="http://schemas.microsoft.com/office/drawing/2014/main" id="{57B4E9C8-50BF-60BD-3481-807906759A9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24" name="Rectangle 1823">
                      <a:extLst>
                        <a:ext uri="{FF2B5EF4-FFF2-40B4-BE49-F238E27FC236}">
                          <a16:creationId xmlns:a16="http://schemas.microsoft.com/office/drawing/2014/main" id="{32E3A1F7-079B-4A39-2FA4-ACA02A1B5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5" name="Rectangle 1824">
                      <a:extLst>
                        <a:ext uri="{FF2B5EF4-FFF2-40B4-BE49-F238E27FC236}">
                          <a16:creationId xmlns:a16="http://schemas.microsoft.com/office/drawing/2014/main" id="{A607551F-6ED6-6CDC-F3E1-C0E0F22513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6" name="Rectangle 1825">
                      <a:extLst>
                        <a:ext uri="{FF2B5EF4-FFF2-40B4-BE49-F238E27FC236}">
                          <a16:creationId xmlns:a16="http://schemas.microsoft.com/office/drawing/2014/main" id="{84D8C0FC-6843-BC46-1FA9-E1B993D88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7" name="Rectangle 1826">
                      <a:extLst>
                        <a:ext uri="{FF2B5EF4-FFF2-40B4-BE49-F238E27FC236}">
                          <a16:creationId xmlns:a16="http://schemas.microsoft.com/office/drawing/2014/main" id="{078BC3C0-7D1E-A58C-1C77-3217ACE75F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8" name="Rectangle 1827">
                      <a:extLst>
                        <a:ext uri="{FF2B5EF4-FFF2-40B4-BE49-F238E27FC236}">
                          <a16:creationId xmlns:a16="http://schemas.microsoft.com/office/drawing/2014/main" id="{5F18A6EC-E0B7-44A9-12EB-24EE63A4E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6" name="Group 1805">
                    <a:extLst>
                      <a:ext uri="{FF2B5EF4-FFF2-40B4-BE49-F238E27FC236}">
                        <a16:creationId xmlns:a16="http://schemas.microsoft.com/office/drawing/2014/main" id="{F97ABACA-8E47-F78E-D57C-4983962F902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19" name="Rectangle 1818">
                      <a:extLst>
                        <a:ext uri="{FF2B5EF4-FFF2-40B4-BE49-F238E27FC236}">
                          <a16:creationId xmlns:a16="http://schemas.microsoft.com/office/drawing/2014/main" id="{D49C3C32-55D4-046C-FDE3-56164147C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0" name="Rectangle 1819">
                      <a:extLst>
                        <a:ext uri="{FF2B5EF4-FFF2-40B4-BE49-F238E27FC236}">
                          <a16:creationId xmlns:a16="http://schemas.microsoft.com/office/drawing/2014/main" id="{C59AEBA3-15E1-8410-78D7-2637E3BC2A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1" name="Rectangle 1820">
                      <a:extLst>
                        <a:ext uri="{FF2B5EF4-FFF2-40B4-BE49-F238E27FC236}">
                          <a16:creationId xmlns:a16="http://schemas.microsoft.com/office/drawing/2014/main" id="{D99F49BD-0385-DD00-1CBF-A23A93E3E7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2" name="Rectangle 1821">
                      <a:extLst>
                        <a:ext uri="{FF2B5EF4-FFF2-40B4-BE49-F238E27FC236}">
                          <a16:creationId xmlns:a16="http://schemas.microsoft.com/office/drawing/2014/main" id="{4F18C008-ED16-CF59-EB02-A9B9A780D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3" name="Rectangle 1822">
                      <a:extLst>
                        <a:ext uri="{FF2B5EF4-FFF2-40B4-BE49-F238E27FC236}">
                          <a16:creationId xmlns:a16="http://schemas.microsoft.com/office/drawing/2014/main" id="{75E0FC8F-D6A0-9487-8139-6A9A516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7" name="Group 1806">
                    <a:extLst>
                      <a:ext uri="{FF2B5EF4-FFF2-40B4-BE49-F238E27FC236}">
                        <a16:creationId xmlns:a16="http://schemas.microsoft.com/office/drawing/2014/main" id="{967C5B23-17DA-404A-83B2-EA318934592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14" name="Rectangle 1813">
                      <a:extLst>
                        <a:ext uri="{FF2B5EF4-FFF2-40B4-BE49-F238E27FC236}">
                          <a16:creationId xmlns:a16="http://schemas.microsoft.com/office/drawing/2014/main" id="{A0C33B83-8EE2-25C1-2947-A3E0C3B8A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5" name="Rectangle 1814">
                      <a:extLst>
                        <a:ext uri="{FF2B5EF4-FFF2-40B4-BE49-F238E27FC236}">
                          <a16:creationId xmlns:a16="http://schemas.microsoft.com/office/drawing/2014/main" id="{5E3FC9A2-11C6-C07E-479A-31764EF3B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6" name="Rectangle 1815">
                      <a:extLst>
                        <a:ext uri="{FF2B5EF4-FFF2-40B4-BE49-F238E27FC236}">
                          <a16:creationId xmlns:a16="http://schemas.microsoft.com/office/drawing/2014/main" id="{04B3FBD8-5C18-AF5E-DF18-06A1CC533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7" name="Rectangle 1816">
                      <a:extLst>
                        <a:ext uri="{FF2B5EF4-FFF2-40B4-BE49-F238E27FC236}">
                          <a16:creationId xmlns:a16="http://schemas.microsoft.com/office/drawing/2014/main" id="{A0BD1BA7-FCF4-214B-E1CB-BC580F819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8" name="Rectangle 1817">
                      <a:extLst>
                        <a:ext uri="{FF2B5EF4-FFF2-40B4-BE49-F238E27FC236}">
                          <a16:creationId xmlns:a16="http://schemas.microsoft.com/office/drawing/2014/main" id="{3D09345D-4699-A238-170F-EBD0E2B4A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8" name="Group 1807">
                    <a:extLst>
                      <a:ext uri="{FF2B5EF4-FFF2-40B4-BE49-F238E27FC236}">
                        <a16:creationId xmlns:a16="http://schemas.microsoft.com/office/drawing/2014/main" id="{97C9090D-48EC-0492-9FF9-EF5917871A1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09" name="Rectangle 1808">
                      <a:extLst>
                        <a:ext uri="{FF2B5EF4-FFF2-40B4-BE49-F238E27FC236}">
                          <a16:creationId xmlns:a16="http://schemas.microsoft.com/office/drawing/2014/main" id="{C52FE231-8A67-B7A1-F0FE-152D9905D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0" name="Rectangle 1809">
                      <a:extLst>
                        <a:ext uri="{FF2B5EF4-FFF2-40B4-BE49-F238E27FC236}">
                          <a16:creationId xmlns:a16="http://schemas.microsoft.com/office/drawing/2014/main" id="{460584CC-3FD8-9B80-DD07-33209E6DD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1" name="Rectangle 1810">
                      <a:extLst>
                        <a:ext uri="{FF2B5EF4-FFF2-40B4-BE49-F238E27FC236}">
                          <a16:creationId xmlns:a16="http://schemas.microsoft.com/office/drawing/2014/main" id="{72324C17-4269-6ED3-6C06-DED9D6308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2" name="Rectangle 1811">
                      <a:extLst>
                        <a:ext uri="{FF2B5EF4-FFF2-40B4-BE49-F238E27FC236}">
                          <a16:creationId xmlns:a16="http://schemas.microsoft.com/office/drawing/2014/main" id="{9A4F9DC4-9179-0279-35D0-2A28ED601E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3" name="Rectangle 1812">
                      <a:extLst>
                        <a:ext uri="{FF2B5EF4-FFF2-40B4-BE49-F238E27FC236}">
                          <a16:creationId xmlns:a16="http://schemas.microsoft.com/office/drawing/2014/main" id="{F67A96AF-4AE5-CA37-F823-77C7EB77F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3" name="Group 1642">
                  <a:extLst>
                    <a:ext uri="{FF2B5EF4-FFF2-40B4-BE49-F238E27FC236}">
                      <a16:creationId xmlns:a16="http://schemas.microsoft.com/office/drawing/2014/main" id="{E23B2927-4F90-DCAD-312B-ED4424624746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772" name="Rectangle 1771">
                    <a:extLst>
                      <a:ext uri="{FF2B5EF4-FFF2-40B4-BE49-F238E27FC236}">
                        <a16:creationId xmlns:a16="http://schemas.microsoft.com/office/drawing/2014/main" id="{B4832DBF-75D2-5E29-BD10-2A3F96BBE68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73" name="Group 1772">
                    <a:extLst>
                      <a:ext uri="{FF2B5EF4-FFF2-40B4-BE49-F238E27FC236}">
                        <a16:creationId xmlns:a16="http://schemas.microsoft.com/office/drawing/2014/main" id="{5DAC3575-CFB3-EF72-E80F-B75890BCF48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98" name="Rectangle 1797">
                      <a:extLst>
                        <a:ext uri="{FF2B5EF4-FFF2-40B4-BE49-F238E27FC236}">
                          <a16:creationId xmlns:a16="http://schemas.microsoft.com/office/drawing/2014/main" id="{0E1F41A0-0A78-3D28-309B-2A8774A02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9" name="Rectangle 1798">
                      <a:extLst>
                        <a:ext uri="{FF2B5EF4-FFF2-40B4-BE49-F238E27FC236}">
                          <a16:creationId xmlns:a16="http://schemas.microsoft.com/office/drawing/2014/main" id="{A692B768-047B-8123-C4D5-3FA8C1608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0" name="Rectangle 1799">
                      <a:extLst>
                        <a:ext uri="{FF2B5EF4-FFF2-40B4-BE49-F238E27FC236}">
                          <a16:creationId xmlns:a16="http://schemas.microsoft.com/office/drawing/2014/main" id="{1AD097C4-31F0-1BD3-C8B4-39F943036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1" name="Rectangle 1800">
                      <a:extLst>
                        <a:ext uri="{FF2B5EF4-FFF2-40B4-BE49-F238E27FC236}">
                          <a16:creationId xmlns:a16="http://schemas.microsoft.com/office/drawing/2014/main" id="{A015C0F0-6508-7E3A-D59F-3684A0F8B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2" name="Rectangle 1801">
                      <a:extLst>
                        <a:ext uri="{FF2B5EF4-FFF2-40B4-BE49-F238E27FC236}">
                          <a16:creationId xmlns:a16="http://schemas.microsoft.com/office/drawing/2014/main" id="{F6DD67A1-A57E-B205-9534-878EBED96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4" name="Group 1773">
                    <a:extLst>
                      <a:ext uri="{FF2B5EF4-FFF2-40B4-BE49-F238E27FC236}">
                        <a16:creationId xmlns:a16="http://schemas.microsoft.com/office/drawing/2014/main" id="{59F87D72-A271-3223-2614-57E1D6A5D1B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93" name="Rectangle 1792">
                      <a:extLst>
                        <a:ext uri="{FF2B5EF4-FFF2-40B4-BE49-F238E27FC236}">
                          <a16:creationId xmlns:a16="http://schemas.microsoft.com/office/drawing/2014/main" id="{FD457D36-4BDB-6B45-D347-76B56B586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4" name="Rectangle 1793">
                      <a:extLst>
                        <a:ext uri="{FF2B5EF4-FFF2-40B4-BE49-F238E27FC236}">
                          <a16:creationId xmlns:a16="http://schemas.microsoft.com/office/drawing/2014/main" id="{8FA09A9E-33AE-7D46-1240-F3D9382C2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5" name="Rectangle 1794">
                      <a:extLst>
                        <a:ext uri="{FF2B5EF4-FFF2-40B4-BE49-F238E27FC236}">
                          <a16:creationId xmlns:a16="http://schemas.microsoft.com/office/drawing/2014/main" id="{DFD67E47-D5D6-12F2-0768-1D4DA6D0B7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6" name="Rectangle 1795">
                      <a:extLst>
                        <a:ext uri="{FF2B5EF4-FFF2-40B4-BE49-F238E27FC236}">
                          <a16:creationId xmlns:a16="http://schemas.microsoft.com/office/drawing/2014/main" id="{B88AD467-BDCB-F256-E795-55767D2F2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7" name="Rectangle 1796">
                      <a:extLst>
                        <a:ext uri="{FF2B5EF4-FFF2-40B4-BE49-F238E27FC236}">
                          <a16:creationId xmlns:a16="http://schemas.microsoft.com/office/drawing/2014/main" id="{3AC726EE-A733-FAFA-F4F0-7E4D0371A4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5" name="Group 1774">
                    <a:extLst>
                      <a:ext uri="{FF2B5EF4-FFF2-40B4-BE49-F238E27FC236}">
                        <a16:creationId xmlns:a16="http://schemas.microsoft.com/office/drawing/2014/main" id="{E5355DBC-BB2D-86E5-FF6B-F13BD02E8FC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88" name="Rectangle 1787">
                      <a:extLst>
                        <a:ext uri="{FF2B5EF4-FFF2-40B4-BE49-F238E27FC236}">
                          <a16:creationId xmlns:a16="http://schemas.microsoft.com/office/drawing/2014/main" id="{18F16024-B320-FD13-34F0-CFDB8F03CA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9" name="Rectangle 1788">
                      <a:extLst>
                        <a:ext uri="{FF2B5EF4-FFF2-40B4-BE49-F238E27FC236}">
                          <a16:creationId xmlns:a16="http://schemas.microsoft.com/office/drawing/2014/main" id="{0F39F27C-0912-814E-2C6E-0ECAB0A00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0" name="Rectangle 1789">
                      <a:extLst>
                        <a:ext uri="{FF2B5EF4-FFF2-40B4-BE49-F238E27FC236}">
                          <a16:creationId xmlns:a16="http://schemas.microsoft.com/office/drawing/2014/main" id="{9DA3D588-C7F5-D75F-13AA-28F582B19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1" name="Rectangle 1790">
                      <a:extLst>
                        <a:ext uri="{FF2B5EF4-FFF2-40B4-BE49-F238E27FC236}">
                          <a16:creationId xmlns:a16="http://schemas.microsoft.com/office/drawing/2014/main" id="{AD8769B8-0B55-F6C0-C962-68B2552C3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2" name="Rectangle 1791">
                      <a:extLst>
                        <a:ext uri="{FF2B5EF4-FFF2-40B4-BE49-F238E27FC236}">
                          <a16:creationId xmlns:a16="http://schemas.microsoft.com/office/drawing/2014/main" id="{69EF91AC-8020-352E-2B9D-A709926B3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6" name="Group 1775">
                    <a:extLst>
                      <a:ext uri="{FF2B5EF4-FFF2-40B4-BE49-F238E27FC236}">
                        <a16:creationId xmlns:a16="http://schemas.microsoft.com/office/drawing/2014/main" id="{DC3F7BCA-7EC9-EC02-CA79-063C2D81636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83" name="Rectangle 1782">
                      <a:extLst>
                        <a:ext uri="{FF2B5EF4-FFF2-40B4-BE49-F238E27FC236}">
                          <a16:creationId xmlns:a16="http://schemas.microsoft.com/office/drawing/2014/main" id="{54EBCA9D-BBD6-0E59-7A3A-128E87430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4" name="Rectangle 1783">
                      <a:extLst>
                        <a:ext uri="{FF2B5EF4-FFF2-40B4-BE49-F238E27FC236}">
                          <a16:creationId xmlns:a16="http://schemas.microsoft.com/office/drawing/2014/main" id="{2414768C-3224-768F-30A9-9904A0C17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5" name="Rectangle 1784">
                      <a:extLst>
                        <a:ext uri="{FF2B5EF4-FFF2-40B4-BE49-F238E27FC236}">
                          <a16:creationId xmlns:a16="http://schemas.microsoft.com/office/drawing/2014/main" id="{B2EBCBAC-410D-F0DD-7BBB-DB952A696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6" name="Rectangle 1785">
                      <a:extLst>
                        <a:ext uri="{FF2B5EF4-FFF2-40B4-BE49-F238E27FC236}">
                          <a16:creationId xmlns:a16="http://schemas.microsoft.com/office/drawing/2014/main" id="{859FD3C3-AEFA-714B-0159-0B35EEB67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7" name="Rectangle 1786">
                      <a:extLst>
                        <a:ext uri="{FF2B5EF4-FFF2-40B4-BE49-F238E27FC236}">
                          <a16:creationId xmlns:a16="http://schemas.microsoft.com/office/drawing/2014/main" id="{8A9E840F-B22F-F5F8-DF9E-98FBC5E887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7" name="Group 1776">
                    <a:extLst>
                      <a:ext uri="{FF2B5EF4-FFF2-40B4-BE49-F238E27FC236}">
                        <a16:creationId xmlns:a16="http://schemas.microsoft.com/office/drawing/2014/main" id="{C7FE2F44-160A-FCAD-4C4F-2FAECE8E3DD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78" name="Rectangle 1777">
                      <a:extLst>
                        <a:ext uri="{FF2B5EF4-FFF2-40B4-BE49-F238E27FC236}">
                          <a16:creationId xmlns:a16="http://schemas.microsoft.com/office/drawing/2014/main" id="{373DCB21-8C0D-60D6-9B25-3E706DFC07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9" name="Rectangle 1778">
                      <a:extLst>
                        <a:ext uri="{FF2B5EF4-FFF2-40B4-BE49-F238E27FC236}">
                          <a16:creationId xmlns:a16="http://schemas.microsoft.com/office/drawing/2014/main" id="{B8778BF5-1707-A71B-1CDB-EE41AB0C04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0" name="Rectangle 1779">
                      <a:extLst>
                        <a:ext uri="{FF2B5EF4-FFF2-40B4-BE49-F238E27FC236}">
                          <a16:creationId xmlns:a16="http://schemas.microsoft.com/office/drawing/2014/main" id="{CCA7712B-1E69-8098-8511-E08F8CFD6F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1" name="Rectangle 1780">
                      <a:extLst>
                        <a:ext uri="{FF2B5EF4-FFF2-40B4-BE49-F238E27FC236}">
                          <a16:creationId xmlns:a16="http://schemas.microsoft.com/office/drawing/2014/main" id="{224D469D-595B-884B-F38B-93413F437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2" name="Rectangle 1781">
                      <a:extLst>
                        <a:ext uri="{FF2B5EF4-FFF2-40B4-BE49-F238E27FC236}">
                          <a16:creationId xmlns:a16="http://schemas.microsoft.com/office/drawing/2014/main" id="{60FADE18-07BB-B218-58F0-0E04C7E8C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4" name="Group 1643">
                  <a:extLst>
                    <a:ext uri="{FF2B5EF4-FFF2-40B4-BE49-F238E27FC236}">
                      <a16:creationId xmlns:a16="http://schemas.microsoft.com/office/drawing/2014/main" id="{74EB3FB5-CC7F-2955-3254-07CB2F8DFA75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741" name="Rectangle 1740">
                    <a:extLst>
                      <a:ext uri="{FF2B5EF4-FFF2-40B4-BE49-F238E27FC236}">
                        <a16:creationId xmlns:a16="http://schemas.microsoft.com/office/drawing/2014/main" id="{F271D8BE-8A77-9DA0-1ACB-70A319AF063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6B77FE27-E9BE-B491-4297-A2FC8D8DB36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67" name="Rectangle 1766">
                      <a:extLst>
                        <a:ext uri="{FF2B5EF4-FFF2-40B4-BE49-F238E27FC236}">
                          <a16:creationId xmlns:a16="http://schemas.microsoft.com/office/drawing/2014/main" id="{CC21BB8E-1D52-40CD-2058-98461262D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226B974D-3CA2-72A7-3DD8-596C1F87E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3E97EBAD-0DB7-31B0-2EBD-8C2F40E13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0" name="Rectangle 1769">
                      <a:extLst>
                        <a:ext uri="{FF2B5EF4-FFF2-40B4-BE49-F238E27FC236}">
                          <a16:creationId xmlns:a16="http://schemas.microsoft.com/office/drawing/2014/main" id="{8E8E12DC-A87A-C48C-61BA-799B281C6B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A64D2A55-D977-504E-9231-32F4BF062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3" name="Group 1742">
                    <a:extLst>
                      <a:ext uri="{FF2B5EF4-FFF2-40B4-BE49-F238E27FC236}">
                        <a16:creationId xmlns:a16="http://schemas.microsoft.com/office/drawing/2014/main" id="{BECE81ED-383E-5837-844D-FD5AC675817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62" name="Rectangle 1761">
                      <a:extLst>
                        <a:ext uri="{FF2B5EF4-FFF2-40B4-BE49-F238E27FC236}">
                          <a16:creationId xmlns:a16="http://schemas.microsoft.com/office/drawing/2014/main" id="{39602F17-AEF7-DFBC-C34B-4E789E1EF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3" name="Rectangle 1762">
                      <a:extLst>
                        <a:ext uri="{FF2B5EF4-FFF2-40B4-BE49-F238E27FC236}">
                          <a16:creationId xmlns:a16="http://schemas.microsoft.com/office/drawing/2014/main" id="{3A6CE91D-B155-3565-1DD5-AEB02699C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4" name="Rectangle 1763">
                      <a:extLst>
                        <a:ext uri="{FF2B5EF4-FFF2-40B4-BE49-F238E27FC236}">
                          <a16:creationId xmlns:a16="http://schemas.microsoft.com/office/drawing/2014/main" id="{4CD900DF-3E85-8594-6B02-7768FAFF7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5" name="Rectangle 1764">
                      <a:extLst>
                        <a:ext uri="{FF2B5EF4-FFF2-40B4-BE49-F238E27FC236}">
                          <a16:creationId xmlns:a16="http://schemas.microsoft.com/office/drawing/2014/main" id="{FFC77B2B-FD09-1E6E-7F15-82F1DD85E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6" name="Rectangle 1765">
                      <a:extLst>
                        <a:ext uri="{FF2B5EF4-FFF2-40B4-BE49-F238E27FC236}">
                          <a16:creationId xmlns:a16="http://schemas.microsoft.com/office/drawing/2014/main" id="{02BD5C4A-62F0-F520-B70C-55656EC92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4" name="Group 1743">
                    <a:extLst>
                      <a:ext uri="{FF2B5EF4-FFF2-40B4-BE49-F238E27FC236}">
                        <a16:creationId xmlns:a16="http://schemas.microsoft.com/office/drawing/2014/main" id="{7156DEB7-0F52-293A-80DD-5FB2A221BB3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57" name="Rectangle 1756">
                      <a:extLst>
                        <a:ext uri="{FF2B5EF4-FFF2-40B4-BE49-F238E27FC236}">
                          <a16:creationId xmlns:a16="http://schemas.microsoft.com/office/drawing/2014/main" id="{2F8278E9-C4EB-59B8-70E9-40DEEF9EF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8" name="Rectangle 1757">
                      <a:extLst>
                        <a:ext uri="{FF2B5EF4-FFF2-40B4-BE49-F238E27FC236}">
                          <a16:creationId xmlns:a16="http://schemas.microsoft.com/office/drawing/2014/main" id="{773343BB-E1CC-3EB0-8F00-075C132DE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9" name="Rectangle 1758">
                      <a:extLst>
                        <a:ext uri="{FF2B5EF4-FFF2-40B4-BE49-F238E27FC236}">
                          <a16:creationId xmlns:a16="http://schemas.microsoft.com/office/drawing/2014/main" id="{CA97B594-27DE-DD79-E8AE-88983B4368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0" name="Rectangle 1759">
                      <a:extLst>
                        <a:ext uri="{FF2B5EF4-FFF2-40B4-BE49-F238E27FC236}">
                          <a16:creationId xmlns:a16="http://schemas.microsoft.com/office/drawing/2014/main" id="{CEAF237C-81AC-647F-5D4E-7BDFB6102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1" name="Rectangle 1760">
                      <a:extLst>
                        <a:ext uri="{FF2B5EF4-FFF2-40B4-BE49-F238E27FC236}">
                          <a16:creationId xmlns:a16="http://schemas.microsoft.com/office/drawing/2014/main" id="{C3676B8B-8233-C966-8D2E-B510E2041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5" name="Group 1744">
                    <a:extLst>
                      <a:ext uri="{FF2B5EF4-FFF2-40B4-BE49-F238E27FC236}">
                        <a16:creationId xmlns:a16="http://schemas.microsoft.com/office/drawing/2014/main" id="{17AEAE0E-446A-DBAE-57B7-EAD6A82F871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52" name="Rectangle 1751">
                      <a:extLst>
                        <a:ext uri="{FF2B5EF4-FFF2-40B4-BE49-F238E27FC236}">
                          <a16:creationId xmlns:a16="http://schemas.microsoft.com/office/drawing/2014/main" id="{AD215AF6-4A84-208D-B668-ECCDB9599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3" name="Rectangle 1752">
                      <a:extLst>
                        <a:ext uri="{FF2B5EF4-FFF2-40B4-BE49-F238E27FC236}">
                          <a16:creationId xmlns:a16="http://schemas.microsoft.com/office/drawing/2014/main" id="{4801EC4B-EF02-1C47-9986-B38D3D622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4" name="Rectangle 1753">
                      <a:extLst>
                        <a:ext uri="{FF2B5EF4-FFF2-40B4-BE49-F238E27FC236}">
                          <a16:creationId xmlns:a16="http://schemas.microsoft.com/office/drawing/2014/main" id="{EE613BB2-80BF-1954-6224-6809D09E0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5" name="Rectangle 1754">
                      <a:extLst>
                        <a:ext uri="{FF2B5EF4-FFF2-40B4-BE49-F238E27FC236}">
                          <a16:creationId xmlns:a16="http://schemas.microsoft.com/office/drawing/2014/main" id="{E6716C8C-7275-B40C-5BD6-DE927BC33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6" name="Rectangle 1755">
                      <a:extLst>
                        <a:ext uri="{FF2B5EF4-FFF2-40B4-BE49-F238E27FC236}">
                          <a16:creationId xmlns:a16="http://schemas.microsoft.com/office/drawing/2014/main" id="{F6D1DE51-84AB-F7BF-3280-B0B67E069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6" name="Group 1745">
                    <a:extLst>
                      <a:ext uri="{FF2B5EF4-FFF2-40B4-BE49-F238E27FC236}">
                        <a16:creationId xmlns:a16="http://schemas.microsoft.com/office/drawing/2014/main" id="{EEEDF07A-DD44-4517-AB07-CE81C305DFF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47" name="Rectangle 1746">
                      <a:extLst>
                        <a:ext uri="{FF2B5EF4-FFF2-40B4-BE49-F238E27FC236}">
                          <a16:creationId xmlns:a16="http://schemas.microsoft.com/office/drawing/2014/main" id="{9191A5F2-B933-BD01-4170-6AA1FA2170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0B4964EA-130B-C5F4-DAA4-280FA97786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6859E967-9495-7F66-E8C4-9B59E5BA6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3AA02C61-AB22-D8B7-DF72-E0C4CBA36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1D2799B5-F247-2D76-952E-6F5F00CB1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5" name="Group 1644">
                  <a:extLst>
                    <a:ext uri="{FF2B5EF4-FFF2-40B4-BE49-F238E27FC236}">
                      <a16:creationId xmlns:a16="http://schemas.microsoft.com/office/drawing/2014/main" id="{DBE7448F-AB0E-04F7-4F2B-ECB43097D553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710" name="Rectangle 1709">
                    <a:extLst>
                      <a:ext uri="{FF2B5EF4-FFF2-40B4-BE49-F238E27FC236}">
                        <a16:creationId xmlns:a16="http://schemas.microsoft.com/office/drawing/2014/main" id="{2A9732A5-5BB9-1CCF-86F4-BAA01AA2F7A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1" name="Group 1710">
                    <a:extLst>
                      <a:ext uri="{FF2B5EF4-FFF2-40B4-BE49-F238E27FC236}">
                        <a16:creationId xmlns:a16="http://schemas.microsoft.com/office/drawing/2014/main" id="{33E2131D-1D98-EB80-B893-127348023EE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36" name="Rectangle 1735">
                      <a:extLst>
                        <a:ext uri="{FF2B5EF4-FFF2-40B4-BE49-F238E27FC236}">
                          <a16:creationId xmlns:a16="http://schemas.microsoft.com/office/drawing/2014/main" id="{C798CF39-62B4-A13B-B198-2EC5040F1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7" name="Rectangle 1736">
                      <a:extLst>
                        <a:ext uri="{FF2B5EF4-FFF2-40B4-BE49-F238E27FC236}">
                          <a16:creationId xmlns:a16="http://schemas.microsoft.com/office/drawing/2014/main" id="{0192CBA8-6422-B52B-C2FA-67684B3A4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8" name="Rectangle 1737">
                      <a:extLst>
                        <a:ext uri="{FF2B5EF4-FFF2-40B4-BE49-F238E27FC236}">
                          <a16:creationId xmlns:a16="http://schemas.microsoft.com/office/drawing/2014/main" id="{FBD60442-0F13-D54D-62E7-F0ECD8568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9" name="Rectangle 1738">
                      <a:extLst>
                        <a:ext uri="{FF2B5EF4-FFF2-40B4-BE49-F238E27FC236}">
                          <a16:creationId xmlns:a16="http://schemas.microsoft.com/office/drawing/2014/main" id="{CBFC5B39-DDF5-F220-8BB2-DF7796705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0" name="Rectangle 1739">
                      <a:extLst>
                        <a:ext uri="{FF2B5EF4-FFF2-40B4-BE49-F238E27FC236}">
                          <a16:creationId xmlns:a16="http://schemas.microsoft.com/office/drawing/2014/main" id="{186C16D3-ABA4-E54E-8343-EAC856B81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2" name="Group 1711">
                    <a:extLst>
                      <a:ext uri="{FF2B5EF4-FFF2-40B4-BE49-F238E27FC236}">
                        <a16:creationId xmlns:a16="http://schemas.microsoft.com/office/drawing/2014/main" id="{5D0043A3-D6F2-78F3-D415-097EACED92B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77C484B4-6831-D0C4-81B4-E15A4E065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917501B0-D549-165E-A680-11293439C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3" name="Rectangle 1732">
                      <a:extLst>
                        <a:ext uri="{FF2B5EF4-FFF2-40B4-BE49-F238E27FC236}">
                          <a16:creationId xmlns:a16="http://schemas.microsoft.com/office/drawing/2014/main" id="{160E2486-2F38-015C-4A8E-9E948E255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4" name="Rectangle 1733">
                      <a:extLst>
                        <a:ext uri="{FF2B5EF4-FFF2-40B4-BE49-F238E27FC236}">
                          <a16:creationId xmlns:a16="http://schemas.microsoft.com/office/drawing/2014/main" id="{861229C6-48D3-4281-23CB-3199BE1321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5" name="Rectangle 1734">
                      <a:extLst>
                        <a:ext uri="{FF2B5EF4-FFF2-40B4-BE49-F238E27FC236}">
                          <a16:creationId xmlns:a16="http://schemas.microsoft.com/office/drawing/2014/main" id="{0D9FC5B9-8AC0-5546-3209-11F11FC64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3" name="Group 1712">
                    <a:extLst>
                      <a:ext uri="{FF2B5EF4-FFF2-40B4-BE49-F238E27FC236}">
                        <a16:creationId xmlns:a16="http://schemas.microsoft.com/office/drawing/2014/main" id="{B9CD4240-6A82-ED7A-1858-5CD52203337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26" name="Rectangle 1725">
                      <a:extLst>
                        <a:ext uri="{FF2B5EF4-FFF2-40B4-BE49-F238E27FC236}">
                          <a16:creationId xmlns:a16="http://schemas.microsoft.com/office/drawing/2014/main" id="{06EA6BEE-C2DA-BA35-DDD0-BF9F505A7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3B97F80F-5007-F401-E9AE-10AF5CD08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90856BF7-B82B-C9F7-F9BE-9D926BF352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F9B3986E-0D4F-B1D6-83BD-3AF82976B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651CC3B8-C325-EF23-DF4E-FAEC19B5F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4" name="Group 1713">
                    <a:extLst>
                      <a:ext uri="{FF2B5EF4-FFF2-40B4-BE49-F238E27FC236}">
                        <a16:creationId xmlns:a16="http://schemas.microsoft.com/office/drawing/2014/main" id="{2D2D6B30-3F16-6FED-CA0B-9559A38B244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21" name="Rectangle 1720">
                      <a:extLst>
                        <a:ext uri="{FF2B5EF4-FFF2-40B4-BE49-F238E27FC236}">
                          <a16:creationId xmlns:a16="http://schemas.microsoft.com/office/drawing/2014/main" id="{714989E7-DE44-9C05-FECD-A19F830B0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2" name="Rectangle 1721">
                      <a:extLst>
                        <a:ext uri="{FF2B5EF4-FFF2-40B4-BE49-F238E27FC236}">
                          <a16:creationId xmlns:a16="http://schemas.microsoft.com/office/drawing/2014/main" id="{6A0D48C0-52B5-0769-E269-6AA7B4A71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3" name="Rectangle 1722">
                      <a:extLst>
                        <a:ext uri="{FF2B5EF4-FFF2-40B4-BE49-F238E27FC236}">
                          <a16:creationId xmlns:a16="http://schemas.microsoft.com/office/drawing/2014/main" id="{E508735B-3BB9-CCFE-F134-502EB14BB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4" name="Rectangle 1723">
                      <a:extLst>
                        <a:ext uri="{FF2B5EF4-FFF2-40B4-BE49-F238E27FC236}">
                          <a16:creationId xmlns:a16="http://schemas.microsoft.com/office/drawing/2014/main" id="{D0AF8BAC-1522-0E27-224D-008E94319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5" name="Rectangle 1724">
                      <a:extLst>
                        <a:ext uri="{FF2B5EF4-FFF2-40B4-BE49-F238E27FC236}">
                          <a16:creationId xmlns:a16="http://schemas.microsoft.com/office/drawing/2014/main" id="{FC9D5B24-72F3-DD6E-644E-4CEAB5621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5" name="Group 1714">
                    <a:extLst>
                      <a:ext uri="{FF2B5EF4-FFF2-40B4-BE49-F238E27FC236}">
                        <a16:creationId xmlns:a16="http://schemas.microsoft.com/office/drawing/2014/main" id="{626F6EDB-9001-9192-671C-3F702241F69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16" name="Rectangle 1715">
                      <a:extLst>
                        <a:ext uri="{FF2B5EF4-FFF2-40B4-BE49-F238E27FC236}">
                          <a16:creationId xmlns:a16="http://schemas.microsoft.com/office/drawing/2014/main" id="{1E273376-AF6B-2B6D-5B0A-25AC694E0B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7" name="Rectangle 1716">
                      <a:extLst>
                        <a:ext uri="{FF2B5EF4-FFF2-40B4-BE49-F238E27FC236}">
                          <a16:creationId xmlns:a16="http://schemas.microsoft.com/office/drawing/2014/main" id="{E7BFF09C-4F19-268B-56F6-FDFCF6B3B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F9B54AA1-D3FB-F819-47AE-69A53D9CA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9" name="Rectangle 1718">
                      <a:extLst>
                        <a:ext uri="{FF2B5EF4-FFF2-40B4-BE49-F238E27FC236}">
                          <a16:creationId xmlns:a16="http://schemas.microsoft.com/office/drawing/2014/main" id="{9C87966E-8970-1204-346E-0441C5A96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0" name="Rectangle 1719">
                      <a:extLst>
                        <a:ext uri="{FF2B5EF4-FFF2-40B4-BE49-F238E27FC236}">
                          <a16:creationId xmlns:a16="http://schemas.microsoft.com/office/drawing/2014/main" id="{151F8489-E13C-1521-D0F2-C8327DF25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6" name="Group 1645">
                  <a:extLst>
                    <a:ext uri="{FF2B5EF4-FFF2-40B4-BE49-F238E27FC236}">
                      <a16:creationId xmlns:a16="http://schemas.microsoft.com/office/drawing/2014/main" id="{B4493456-33E2-54A5-028A-03A886F1EE8B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679" name="Rectangle 1678">
                    <a:extLst>
                      <a:ext uri="{FF2B5EF4-FFF2-40B4-BE49-F238E27FC236}">
                        <a16:creationId xmlns:a16="http://schemas.microsoft.com/office/drawing/2014/main" id="{349BCA43-4142-F423-AB7B-771F225203FD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80" name="Group 1679">
                    <a:extLst>
                      <a:ext uri="{FF2B5EF4-FFF2-40B4-BE49-F238E27FC236}">
                        <a16:creationId xmlns:a16="http://schemas.microsoft.com/office/drawing/2014/main" id="{D30434DC-5AB7-A4B3-6588-D7EFB3D2565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E84907AC-B336-6AB8-C683-6F6B33E35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6" name="Rectangle 1705">
                      <a:extLst>
                        <a:ext uri="{FF2B5EF4-FFF2-40B4-BE49-F238E27FC236}">
                          <a16:creationId xmlns:a16="http://schemas.microsoft.com/office/drawing/2014/main" id="{1D72C944-5002-10CF-5FFA-DA72D7B60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7" name="Rectangle 1706">
                      <a:extLst>
                        <a:ext uri="{FF2B5EF4-FFF2-40B4-BE49-F238E27FC236}">
                          <a16:creationId xmlns:a16="http://schemas.microsoft.com/office/drawing/2014/main" id="{525F6ED1-C7D1-EF54-1AC9-6269400CB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E9263350-EA09-2228-170F-E0A731B7D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08622329-05CC-98E8-C0D7-DE6E3C49F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1" name="Group 1680">
                    <a:extLst>
                      <a:ext uri="{FF2B5EF4-FFF2-40B4-BE49-F238E27FC236}">
                        <a16:creationId xmlns:a16="http://schemas.microsoft.com/office/drawing/2014/main" id="{B267F02E-2901-6D9D-106A-0DB0499D56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00" name="Rectangle 1699">
                      <a:extLst>
                        <a:ext uri="{FF2B5EF4-FFF2-40B4-BE49-F238E27FC236}">
                          <a16:creationId xmlns:a16="http://schemas.microsoft.com/office/drawing/2014/main" id="{FCB16751-3CDD-09E2-BA7C-92E119C41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1" name="Rectangle 1700">
                      <a:extLst>
                        <a:ext uri="{FF2B5EF4-FFF2-40B4-BE49-F238E27FC236}">
                          <a16:creationId xmlns:a16="http://schemas.microsoft.com/office/drawing/2014/main" id="{CA32B868-81EC-5DBB-0A9D-0BA0BA69D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C161B4A9-45D4-0FF2-2AE7-B84D3B905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C6870B20-15BE-56D5-DF91-A7EB0AAD1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4" name="Rectangle 1703">
                      <a:extLst>
                        <a:ext uri="{FF2B5EF4-FFF2-40B4-BE49-F238E27FC236}">
                          <a16:creationId xmlns:a16="http://schemas.microsoft.com/office/drawing/2014/main" id="{2195160B-9109-7BE7-3462-89AE66CA5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2" name="Group 1681">
                    <a:extLst>
                      <a:ext uri="{FF2B5EF4-FFF2-40B4-BE49-F238E27FC236}">
                        <a16:creationId xmlns:a16="http://schemas.microsoft.com/office/drawing/2014/main" id="{9768755B-F16D-C140-3B8B-7DC748134B4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95" name="Rectangle 1694">
                      <a:extLst>
                        <a:ext uri="{FF2B5EF4-FFF2-40B4-BE49-F238E27FC236}">
                          <a16:creationId xmlns:a16="http://schemas.microsoft.com/office/drawing/2014/main" id="{E554A29E-7AEE-79FF-E9F1-B85111968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6" name="Rectangle 1695">
                      <a:extLst>
                        <a:ext uri="{FF2B5EF4-FFF2-40B4-BE49-F238E27FC236}">
                          <a16:creationId xmlns:a16="http://schemas.microsoft.com/office/drawing/2014/main" id="{DB383836-ECEE-7A93-B45D-109D9E667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7" name="Rectangle 1696">
                      <a:extLst>
                        <a:ext uri="{FF2B5EF4-FFF2-40B4-BE49-F238E27FC236}">
                          <a16:creationId xmlns:a16="http://schemas.microsoft.com/office/drawing/2014/main" id="{67FB39DF-0C07-0BBF-6BB5-39801EDDA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8" name="Rectangle 1697">
                      <a:extLst>
                        <a:ext uri="{FF2B5EF4-FFF2-40B4-BE49-F238E27FC236}">
                          <a16:creationId xmlns:a16="http://schemas.microsoft.com/office/drawing/2014/main" id="{DBDD4402-0B2E-7B8B-7EBF-307C1A767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9" name="Rectangle 1698">
                      <a:extLst>
                        <a:ext uri="{FF2B5EF4-FFF2-40B4-BE49-F238E27FC236}">
                          <a16:creationId xmlns:a16="http://schemas.microsoft.com/office/drawing/2014/main" id="{CFC56B91-4772-B1B9-03ED-62A2E0599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3" name="Group 1682">
                    <a:extLst>
                      <a:ext uri="{FF2B5EF4-FFF2-40B4-BE49-F238E27FC236}">
                        <a16:creationId xmlns:a16="http://schemas.microsoft.com/office/drawing/2014/main" id="{5CDBCDF3-ED02-10C8-6494-4105C925C42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90" name="Rectangle 1689">
                      <a:extLst>
                        <a:ext uri="{FF2B5EF4-FFF2-40B4-BE49-F238E27FC236}">
                          <a16:creationId xmlns:a16="http://schemas.microsoft.com/office/drawing/2014/main" id="{AE47FCDA-5DB8-81AE-5737-09348C1C5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1" name="Rectangle 1690">
                      <a:extLst>
                        <a:ext uri="{FF2B5EF4-FFF2-40B4-BE49-F238E27FC236}">
                          <a16:creationId xmlns:a16="http://schemas.microsoft.com/office/drawing/2014/main" id="{810C43A3-64CF-853F-A061-9D1ECB543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2" name="Rectangle 1691">
                      <a:extLst>
                        <a:ext uri="{FF2B5EF4-FFF2-40B4-BE49-F238E27FC236}">
                          <a16:creationId xmlns:a16="http://schemas.microsoft.com/office/drawing/2014/main" id="{9EB8A6D2-B9B0-35E7-60A4-858DE380F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3" name="Rectangle 1692">
                      <a:extLst>
                        <a:ext uri="{FF2B5EF4-FFF2-40B4-BE49-F238E27FC236}">
                          <a16:creationId xmlns:a16="http://schemas.microsoft.com/office/drawing/2014/main" id="{5DC12DAC-E485-FFF4-F137-1095E4A60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4" name="Rectangle 1693">
                      <a:extLst>
                        <a:ext uri="{FF2B5EF4-FFF2-40B4-BE49-F238E27FC236}">
                          <a16:creationId xmlns:a16="http://schemas.microsoft.com/office/drawing/2014/main" id="{7C0B7F14-D7ED-370F-C1C7-C2C764CDE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4" name="Group 1683">
                    <a:extLst>
                      <a:ext uri="{FF2B5EF4-FFF2-40B4-BE49-F238E27FC236}">
                        <a16:creationId xmlns:a16="http://schemas.microsoft.com/office/drawing/2014/main" id="{77459EDE-BD4C-B2BE-B986-0DB64FB62DA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85" name="Rectangle 1684">
                      <a:extLst>
                        <a:ext uri="{FF2B5EF4-FFF2-40B4-BE49-F238E27FC236}">
                          <a16:creationId xmlns:a16="http://schemas.microsoft.com/office/drawing/2014/main" id="{34055834-EC30-DB74-457A-96974FA3F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6" name="Rectangle 1685">
                      <a:extLst>
                        <a:ext uri="{FF2B5EF4-FFF2-40B4-BE49-F238E27FC236}">
                          <a16:creationId xmlns:a16="http://schemas.microsoft.com/office/drawing/2014/main" id="{86FC2AC6-A0C4-FD1D-BBE0-B3CEACBBA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7" name="Rectangle 1686">
                      <a:extLst>
                        <a:ext uri="{FF2B5EF4-FFF2-40B4-BE49-F238E27FC236}">
                          <a16:creationId xmlns:a16="http://schemas.microsoft.com/office/drawing/2014/main" id="{B05B517A-9946-28EA-6000-D9B42E4A5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8" name="Rectangle 1687">
                      <a:extLst>
                        <a:ext uri="{FF2B5EF4-FFF2-40B4-BE49-F238E27FC236}">
                          <a16:creationId xmlns:a16="http://schemas.microsoft.com/office/drawing/2014/main" id="{6CB56F09-86E6-DBF7-3C5E-4EABD4556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9" name="Rectangle 1688">
                      <a:extLst>
                        <a:ext uri="{FF2B5EF4-FFF2-40B4-BE49-F238E27FC236}">
                          <a16:creationId xmlns:a16="http://schemas.microsoft.com/office/drawing/2014/main" id="{1BD27794-1D66-B5ED-6332-772C92C43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7" name="Group 1646">
                  <a:extLst>
                    <a:ext uri="{FF2B5EF4-FFF2-40B4-BE49-F238E27FC236}">
                      <a16:creationId xmlns:a16="http://schemas.microsoft.com/office/drawing/2014/main" id="{156AD8D9-E4FA-E6BF-48DC-A9E633747247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648" name="Rectangle 1647">
                    <a:extLst>
                      <a:ext uri="{FF2B5EF4-FFF2-40B4-BE49-F238E27FC236}">
                        <a16:creationId xmlns:a16="http://schemas.microsoft.com/office/drawing/2014/main" id="{182BAA22-358C-C93A-B9D0-9390110102F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49" name="Group 1648">
                    <a:extLst>
                      <a:ext uri="{FF2B5EF4-FFF2-40B4-BE49-F238E27FC236}">
                        <a16:creationId xmlns:a16="http://schemas.microsoft.com/office/drawing/2014/main" id="{D6136447-0237-414C-451F-73EEB478D12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74" name="Rectangle 1673">
                      <a:extLst>
                        <a:ext uri="{FF2B5EF4-FFF2-40B4-BE49-F238E27FC236}">
                          <a16:creationId xmlns:a16="http://schemas.microsoft.com/office/drawing/2014/main" id="{34BC8750-3333-E09D-AA1B-0993645A5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5" name="Rectangle 1674">
                      <a:extLst>
                        <a:ext uri="{FF2B5EF4-FFF2-40B4-BE49-F238E27FC236}">
                          <a16:creationId xmlns:a16="http://schemas.microsoft.com/office/drawing/2014/main" id="{6973597C-CA20-9EE7-14A7-A8B18CF2C7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6" name="Rectangle 1675">
                      <a:extLst>
                        <a:ext uri="{FF2B5EF4-FFF2-40B4-BE49-F238E27FC236}">
                          <a16:creationId xmlns:a16="http://schemas.microsoft.com/office/drawing/2014/main" id="{4BC92912-8EF4-F88A-88A9-EAC3BC5E1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7" name="Rectangle 1676">
                      <a:extLst>
                        <a:ext uri="{FF2B5EF4-FFF2-40B4-BE49-F238E27FC236}">
                          <a16:creationId xmlns:a16="http://schemas.microsoft.com/office/drawing/2014/main" id="{F43432DA-8C92-41C0-1794-6F2667C57D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8" name="Rectangle 1677">
                      <a:extLst>
                        <a:ext uri="{FF2B5EF4-FFF2-40B4-BE49-F238E27FC236}">
                          <a16:creationId xmlns:a16="http://schemas.microsoft.com/office/drawing/2014/main" id="{DC8A4AA0-17BB-1585-E947-30E601F75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0" name="Group 1649">
                    <a:extLst>
                      <a:ext uri="{FF2B5EF4-FFF2-40B4-BE49-F238E27FC236}">
                        <a16:creationId xmlns:a16="http://schemas.microsoft.com/office/drawing/2014/main" id="{EB9F531B-B42B-5811-FFAB-41F27B36A42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69" name="Rectangle 1668">
                      <a:extLst>
                        <a:ext uri="{FF2B5EF4-FFF2-40B4-BE49-F238E27FC236}">
                          <a16:creationId xmlns:a16="http://schemas.microsoft.com/office/drawing/2014/main" id="{BE8EA72B-4187-A781-0EFD-80262D0A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7EF83825-8FD4-2954-AE64-3478211F8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1" name="Rectangle 1670">
                      <a:extLst>
                        <a:ext uri="{FF2B5EF4-FFF2-40B4-BE49-F238E27FC236}">
                          <a16:creationId xmlns:a16="http://schemas.microsoft.com/office/drawing/2014/main" id="{D5988417-8F66-D5B6-B2D8-6DC1B0274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C957E054-A1AC-6EA3-3D28-3860D70AA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3" name="Rectangle 1672">
                      <a:extLst>
                        <a:ext uri="{FF2B5EF4-FFF2-40B4-BE49-F238E27FC236}">
                          <a16:creationId xmlns:a16="http://schemas.microsoft.com/office/drawing/2014/main" id="{35D81F12-D5B5-C32B-52A4-C8ECB4694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1" name="Group 1650">
                    <a:extLst>
                      <a:ext uri="{FF2B5EF4-FFF2-40B4-BE49-F238E27FC236}">
                        <a16:creationId xmlns:a16="http://schemas.microsoft.com/office/drawing/2014/main" id="{0E2A1804-93F2-9374-736B-D8814D0421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64" name="Rectangle 1663">
                      <a:extLst>
                        <a:ext uri="{FF2B5EF4-FFF2-40B4-BE49-F238E27FC236}">
                          <a16:creationId xmlns:a16="http://schemas.microsoft.com/office/drawing/2014/main" id="{2C438CB0-C527-85D1-00DA-711AEAE49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5" name="Rectangle 1664">
                      <a:extLst>
                        <a:ext uri="{FF2B5EF4-FFF2-40B4-BE49-F238E27FC236}">
                          <a16:creationId xmlns:a16="http://schemas.microsoft.com/office/drawing/2014/main" id="{49942045-9631-4E4A-254F-FB93C31CE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6" name="Rectangle 1665">
                      <a:extLst>
                        <a:ext uri="{FF2B5EF4-FFF2-40B4-BE49-F238E27FC236}">
                          <a16:creationId xmlns:a16="http://schemas.microsoft.com/office/drawing/2014/main" id="{77460389-3DAD-F818-7DE3-A42DCF936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7" name="Rectangle 1666">
                      <a:extLst>
                        <a:ext uri="{FF2B5EF4-FFF2-40B4-BE49-F238E27FC236}">
                          <a16:creationId xmlns:a16="http://schemas.microsoft.com/office/drawing/2014/main" id="{063AFC39-D25A-381F-3D6E-DDB0791EB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8" name="Rectangle 1667">
                      <a:extLst>
                        <a:ext uri="{FF2B5EF4-FFF2-40B4-BE49-F238E27FC236}">
                          <a16:creationId xmlns:a16="http://schemas.microsoft.com/office/drawing/2014/main" id="{FA977907-AB96-1A62-1F7C-19E6BC878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2" name="Group 1651">
                    <a:extLst>
                      <a:ext uri="{FF2B5EF4-FFF2-40B4-BE49-F238E27FC236}">
                        <a16:creationId xmlns:a16="http://schemas.microsoft.com/office/drawing/2014/main" id="{B71A7779-345C-AE81-E0B3-F0B0FC88DE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59" name="Rectangle 1658">
                      <a:extLst>
                        <a:ext uri="{FF2B5EF4-FFF2-40B4-BE49-F238E27FC236}">
                          <a16:creationId xmlns:a16="http://schemas.microsoft.com/office/drawing/2014/main" id="{FB8C9C3A-6545-09B0-2309-BFC3382B3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0" name="Rectangle 1659">
                      <a:extLst>
                        <a:ext uri="{FF2B5EF4-FFF2-40B4-BE49-F238E27FC236}">
                          <a16:creationId xmlns:a16="http://schemas.microsoft.com/office/drawing/2014/main" id="{E0F91A61-7AA5-2FA7-A02C-600BC7581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1" name="Rectangle 1660">
                      <a:extLst>
                        <a:ext uri="{FF2B5EF4-FFF2-40B4-BE49-F238E27FC236}">
                          <a16:creationId xmlns:a16="http://schemas.microsoft.com/office/drawing/2014/main" id="{222F2654-B372-23F0-4CF7-EC67EB50D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2" name="Rectangle 1661">
                      <a:extLst>
                        <a:ext uri="{FF2B5EF4-FFF2-40B4-BE49-F238E27FC236}">
                          <a16:creationId xmlns:a16="http://schemas.microsoft.com/office/drawing/2014/main" id="{F00C8A56-0F16-1A48-B0EA-6ED8F207C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3" name="Rectangle 1662">
                      <a:extLst>
                        <a:ext uri="{FF2B5EF4-FFF2-40B4-BE49-F238E27FC236}">
                          <a16:creationId xmlns:a16="http://schemas.microsoft.com/office/drawing/2014/main" id="{A5E8A178-F501-344C-350A-D819397AD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3" name="Group 1652">
                    <a:extLst>
                      <a:ext uri="{FF2B5EF4-FFF2-40B4-BE49-F238E27FC236}">
                        <a16:creationId xmlns:a16="http://schemas.microsoft.com/office/drawing/2014/main" id="{59A0B898-DC4E-7121-6C94-A50AD20AE18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55FD6A48-AAC6-9866-8692-8427DC0B4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6589B918-5D43-A00B-C518-77B6DED5E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6" name="Rectangle 1655">
                      <a:extLst>
                        <a:ext uri="{FF2B5EF4-FFF2-40B4-BE49-F238E27FC236}">
                          <a16:creationId xmlns:a16="http://schemas.microsoft.com/office/drawing/2014/main" id="{F36A7779-73AF-2470-7A65-2D57D5343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64ABD8E4-4361-345B-0C42-9D17B6012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8" name="Rectangle 1657">
                      <a:extLst>
                        <a:ext uri="{FF2B5EF4-FFF2-40B4-BE49-F238E27FC236}">
                          <a16:creationId xmlns:a16="http://schemas.microsoft.com/office/drawing/2014/main" id="{B7B32B32-14D4-6375-9AB3-F397E61F4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865" name="Group 1864">
                <a:extLst>
                  <a:ext uri="{FF2B5EF4-FFF2-40B4-BE49-F238E27FC236}">
                    <a16:creationId xmlns:a16="http://schemas.microsoft.com/office/drawing/2014/main" id="{DE524BF2-C76A-536F-DDFF-F258DF080157}"/>
                  </a:ext>
                </a:extLst>
              </p:cNvPr>
              <p:cNvGrpSpPr/>
              <p:nvPr/>
            </p:nvGrpSpPr>
            <p:grpSpPr>
              <a:xfrm>
                <a:off x="228600" y="75438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866" name="Group 1865">
                  <a:extLst>
                    <a:ext uri="{FF2B5EF4-FFF2-40B4-BE49-F238E27FC236}">
                      <a16:creationId xmlns:a16="http://schemas.microsoft.com/office/drawing/2014/main" id="{EF6A74B8-80DC-8636-1EEE-67F2FDBDBCD0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059" name="Rectangle 2058">
                    <a:extLst>
                      <a:ext uri="{FF2B5EF4-FFF2-40B4-BE49-F238E27FC236}">
                        <a16:creationId xmlns:a16="http://schemas.microsoft.com/office/drawing/2014/main" id="{D6820EF8-C2BA-10C7-8B11-62C16F59AFE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60" name="Group 2059">
                    <a:extLst>
                      <a:ext uri="{FF2B5EF4-FFF2-40B4-BE49-F238E27FC236}">
                        <a16:creationId xmlns:a16="http://schemas.microsoft.com/office/drawing/2014/main" id="{FDE651E4-BB8A-836C-F8FA-F5CF7F7A21A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85" name="Rectangle 2084">
                      <a:extLst>
                        <a:ext uri="{FF2B5EF4-FFF2-40B4-BE49-F238E27FC236}">
                          <a16:creationId xmlns:a16="http://schemas.microsoft.com/office/drawing/2014/main" id="{23F2A5E3-FA30-AA29-8C89-80952BF91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6" name="Rectangle 2085">
                      <a:extLst>
                        <a:ext uri="{FF2B5EF4-FFF2-40B4-BE49-F238E27FC236}">
                          <a16:creationId xmlns:a16="http://schemas.microsoft.com/office/drawing/2014/main" id="{1D14AC11-78EE-1F30-BEAA-1DB6DB2BB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7" name="Rectangle 2086">
                      <a:extLst>
                        <a:ext uri="{FF2B5EF4-FFF2-40B4-BE49-F238E27FC236}">
                          <a16:creationId xmlns:a16="http://schemas.microsoft.com/office/drawing/2014/main" id="{2EC2DA67-AAFD-0346-CBC1-31AE9FAC0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8" name="Rectangle 2087">
                      <a:extLst>
                        <a:ext uri="{FF2B5EF4-FFF2-40B4-BE49-F238E27FC236}">
                          <a16:creationId xmlns:a16="http://schemas.microsoft.com/office/drawing/2014/main" id="{1787A43A-0134-8375-36F5-9C5CEF7E6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9" name="Rectangle 2088">
                      <a:extLst>
                        <a:ext uri="{FF2B5EF4-FFF2-40B4-BE49-F238E27FC236}">
                          <a16:creationId xmlns:a16="http://schemas.microsoft.com/office/drawing/2014/main" id="{A0D21CD3-9271-5468-B8DD-93F9713E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1" name="Group 2060">
                    <a:extLst>
                      <a:ext uri="{FF2B5EF4-FFF2-40B4-BE49-F238E27FC236}">
                        <a16:creationId xmlns:a16="http://schemas.microsoft.com/office/drawing/2014/main" id="{BFB83143-C824-9085-C4B3-9C4FA1B02D2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80" name="Rectangle 2079">
                      <a:extLst>
                        <a:ext uri="{FF2B5EF4-FFF2-40B4-BE49-F238E27FC236}">
                          <a16:creationId xmlns:a16="http://schemas.microsoft.com/office/drawing/2014/main" id="{715E998D-B9F5-1CC2-4E27-48F18FDEA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1" name="Rectangle 2080">
                      <a:extLst>
                        <a:ext uri="{FF2B5EF4-FFF2-40B4-BE49-F238E27FC236}">
                          <a16:creationId xmlns:a16="http://schemas.microsoft.com/office/drawing/2014/main" id="{AA1DCF27-1FAA-856C-4BE4-91CEF60DD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2" name="Rectangle 2081">
                      <a:extLst>
                        <a:ext uri="{FF2B5EF4-FFF2-40B4-BE49-F238E27FC236}">
                          <a16:creationId xmlns:a16="http://schemas.microsoft.com/office/drawing/2014/main" id="{13C71AFA-D168-B305-48F2-9ED59FCF6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3" name="Rectangle 2082">
                      <a:extLst>
                        <a:ext uri="{FF2B5EF4-FFF2-40B4-BE49-F238E27FC236}">
                          <a16:creationId xmlns:a16="http://schemas.microsoft.com/office/drawing/2014/main" id="{94D86DCB-695D-2A04-8F02-F3391898F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4" name="Rectangle 2083">
                      <a:extLst>
                        <a:ext uri="{FF2B5EF4-FFF2-40B4-BE49-F238E27FC236}">
                          <a16:creationId xmlns:a16="http://schemas.microsoft.com/office/drawing/2014/main" id="{E2192089-E76B-1357-2F09-9748C6977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2" name="Group 2061">
                    <a:extLst>
                      <a:ext uri="{FF2B5EF4-FFF2-40B4-BE49-F238E27FC236}">
                        <a16:creationId xmlns:a16="http://schemas.microsoft.com/office/drawing/2014/main" id="{E7AED4E4-0BEA-4672-1222-93EDDB6CC2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75" name="Rectangle 2074">
                      <a:extLst>
                        <a:ext uri="{FF2B5EF4-FFF2-40B4-BE49-F238E27FC236}">
                          <a16:creationId xmlns:a16="http://schemas.microsoft.com/office/drawing/2014/main" id="{4F3B4F15-AAC7-3BB5-D35F-BC1F54281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6" name="Rectangle 2075">
                      <a:extLst>
                        <a:ext uri="{FF2B5EF4-FFF2-40B4-BE49-F238E27FC236}">
                          <a16:creationId xmlns:a16="http://schemas.microsoft.com/office/drawing/2014/main" id="{83CE8895-C35B-D4BD-16A7-405C86035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7" name="Rectangle 2076">
                      <a:extLst>
                        <a:ext uri="{FF2B5EF4-FFF2-40B4-BE49-F238E27FC236}">
                          <a16:creationId xmlns:a16="http://schemas.microsoft.com/office/drawing/2014/main" id="{430248A6-6068-FDDB-A582-CA8BE8220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8" name="Rectangle 2077">
                      <a:extLst>
                        <a:ext uri="{FF2B5EF4-FFF2-40B4-BE49-F238E27FC236}">
                          <a16:creationId xmlns:a16="http://schemas.microsoft.com/office/drawing/2014/main" id="{DC5B596F-6CD6-787B-5728-A4E505D88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9" name="Rectangle 2078">
                      <a:extLst>
                        <a:ext uri="{FF2B5EF4-FFF2-40B4-BE49-F238E27FC236}">
                          <a16:creationId xmlns:a16="http://schemas.microsoft.com/office/drawing/2014/main" id="{2BCC36E7-B662-E757-F533-ECE3A6BDC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3" name="Group 2062">
                    <a:extLst>
                      <a:ext uri="{FF2B5EF4-FFF2-40B4-BE49-F238E27FC236}">
                        <a16:creationId xmlns:a16="http://schemas.microsoft.com/office/drawing/2014/main" id="{7066BDFC-D169-9C78-3C34-7D363A483EA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70" name="Rectangle 2069">
                      <a:extLst>
                        <a:ext uri="{FF2B5EF4-FFF2-40B4-BE49-F238E27FC236}">
                          <a16:creationId xmlns:a16="http://schemas.microsoft.com/office/drawing/2014/main" id="{0F9659FD-8CED-7099-C7D0-D5406F2098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1" name="Rectangle 2070">
                      <a:extLst>
                        <a:ext uri="{FF2B5EF4-FFF2-40B4-BE49-F238E27FC236}">
                          <a16:creationId xmlns:a16="http://schemas.microsoft.com/office/drawing/2014/main" id="{6353BA39-001B-A542-6646-49D2A8C17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2" name="Rectangle 2071">
                      <a:extLst>
                        <a:ext uri="{FF2B5EF4-FFF2-40B4-BE49-F238E27FC236}">
                          <a16:creationId xmlns:a16="http://schemas.microsoft.com/office/drawing/2014/main" id="{9389A846-C945-2B6F-DE8C-F3564B179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3" name="Rectangle 2072">
                      <a:extLst>
                        <a:ext uri="{FF2B5EF4-FFF2-40B4-BE49-F238E27FC236}">
                          <a16:creationId xmlns:a16="http://schemas.microsoft.com/office/drawing/2014/main" id="{EA3EFCBE-0040-B3A7-FFB2-3E36E0ECC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4" name="Rectangle 2073">
                      <a:extLst>
                        <a:ext uri="{FF2B5EF4-FFF2-40B4-BE49-F238E27FC236}">
                          <a16:creationId xmlns:a16="http://schemas.microsoft.com/office/drawing/2014/main" id="{F975E510-D5F6-2011-A5A6-6050B6EC4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0D3A310F-4F7D-EBBF-34E9-95AA55A5829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D996B5B6-11F9-88BF-6D68-BA9D187F5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6" name="Rectangle 2065">
                      <a:extLst>
                        <a:ext uri="{FF2B5EF4-FFF2-40B4-BE49-F238E27FC236}">
                          <a16:creationId xmlns:a16="http://schemas.microsoft.com/office/drawing/2014/main" id="{714CC002-C3C6-BCCC-06C0-B9E15A23A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7" name="Rectangle 2066">
                      <a:extLst>
                        <a:ext uri="{FF2B5EF4-FFF2-40B4-BE49-F238E27FC236}">
                          <a16:creationId xmlns:a16="http://schemas.microsoft.com/office/drawing/2014/main" id="{464D4181-D1E9-9DB4-F56C-28D602BB4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8" name="Rectangle 2067">
                      <a:extLst>
                        <a:ext uri="{FF2B5EF4-FFF2-40B4-BE49-F238E27FC236}">
                          <a16:creationId xmlns:a16="http://schemas.microsoft.com/office/drawing/2014/main" id="{B09F3AF7-72BD-E865-D8AC-B90322903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9" name="Rectangle 2068">
                      <a:extLst>
                        <a:ext uri="{FF2B5EF4-FFF2-40B4-BE49-F238E27FC236}">
                          <a16:creationId xmlns:a16="http://schemas.microsoft.com/office/drawing/2014/main" id="{5F567E65-A249-9D6E-B6CC-3FF4409E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67" name="Group 1866">
                  <a:extLst>
                    <a:ext uri="{FF2B5EF4-FFF2-40B4-BE49-F238E27FC236}">
                      <a16:creationId xmlns:a16="http://schemas.microsoft.com/office/drawing/2014/main" id="{11392C20-EEE0-5FD2-C19A-1A34AF2EB6C2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028" name="Rectangle 2027">
                    <a:extLst>
                      <a:ext uri="{FF2B5EF4-FFF2-40B4-BE49-F238E27FC236}">
                        <a16:creationId xmlns:a16="http://schemas.microsoft.com/office/drawing/2014/main" id="{7E322EB5-5D3D-FACA-D9E5-9C4D038E380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29" name="Group 2028">
                    <a:extLst>
                      <a:ext uri="{FF2B5EF4-FFF2-40B4-BE49-F238E27FC236}">
                        <a16:creationId xmlns:a16="http://schemas.microsoft.com/office/drawing/2014/main" id="{AD21E51D-6C79-CA3E-1622-D68D513EB36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54" name="Rectangle 2053">
                      <a:extLst>
                        <a:ext uri="{FF2B5EF4-FFF2-40B4-BE49-F238E27FC236}">
                          <a16:creationId xmlns:a16="http://schemas.microsoft.com/office/drawing/2014/main" id="{93D73627-EC30-B5B5-A474-4BDA72605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5" name="Rectangle 2054">
                      <a:extLst>
                        <a:ext uri="{FF2B5EF4-FFF2-40B4-BE49-F238E27FC236}">
                          <a16:creationId xmlns:a16="http://schemas.microsoft.com/office/drawing/2014/main" id="{1CAC0E43-CA12-B518-064D-107358690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6" name="Rectangle 2055">
                      <a:extLst>
                        <a:ext uri="{FF2B5EF4-FFF2-40B4-BE49-F238E27FC236}">
                          <a16:creationId xmlns:a16="http://schemas.microsoft.com/office/drawing/2014/main" id="{A2917B22-9FEA-C33F-B11F-98225DCF4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7" name="Rectangle 2056">
                      <a:extLst>
                        <a:ext uri="{FF2B5EF4-FFF2-40B4-BE49-F238E27FC236}">
                          <a16:creationId xmlns:a16="http://schemas.microsoft.com/office/drawing/2014/main" id="{A7555910-2DAB-A94D-0056-99288583E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8" name="Rectangle 2057">
                      <a:extLst>
                        <a:ext uri="{FF2B5EF4-FFF2-40B4-BE49-F238E27FC236}">
                          <a16:creationId xmlns:a16="http://schemas.microsoft.com/office/drawing/2014/main" id="{A2659804-6453-ED50-A86D-C85A58C74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0" name="Group 2029">
                    <a:extLst>
                      <a:ext uri="{FF2B5EF4-FFF2-40B4-BE49-F238E27FC236}">
                        <a16:creationId xmlns:a16="http://schemas.microsoft.com/office/drawing/2014/main" id="{260B5265-C074-46A6-4296-EA31D8A1684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49" name="Rectangle 2048">
                      <a:extLst>
                        <a:ext uri="{FF2B5EF4-FFF2-40B4-BE49-F238E27FC236}">
                          <a16:creationId xmlns:a16="http://schemas.microsoft.com/office/drawing/2014/main" id="{1C0FA6A8-7C61-AD72-CCEF-8E51BCDF76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0" name="Rectangle 2049">
                      <a:extLst>
                        <a:ext uri="{FF2B5EF4-FFF2-40B4-BE49-F238E27FC236}">
                          <a16:creationId xmlns:a16="http://schemas.microsoft.com/office/drawing/2014/main" id="{1689B257-3351-C4F6-9CF5-5464C255A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1" name="Rectangle 2050">
                      <a:extLst>
                        <a:ext uri="{FF2B5EF4-FFF2-40B4-BE49-F238E27FC236}">
                          <a16:creationId xmlns:a16="http://schemas.microsoft.com/office/drawing/2014/main" id="{90ADFB02-34BD-E95D-A2F1-552227059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2" name="Rectangle 2051">
                      <a:extLst>
                        <a:ext uri="{FF2B5EF4-FFF2-40B4-BE49-F238E27FC236}">
                          <a16:creationId xmlns:a16="http://schemas.microsoft.com/office/drawing/2014/main" id="{14C4EB38-A93F-8321-5092-94B3FD5E5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3" name="Rectangle 2052">
                      <a:extLst>
                        <a:ext uri="{FF2B5EF4-FFF2-40B4-BE49-F238E27FC236}">
                          <a16:creationId xmlns:a16="http://schemas.microsoft.com/office/drawing/2014/main" id="{3F4602CE-159E-DC42-C9B4-1310AAB37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1" name="Group 2030">
                    <a:extLst>
                      <a:ext uri="{FF2B5EF4-FFF2-40B4-BE49-F238E27FC236}">
                        <a16:creationId xmlns:a16="http://schemas.microsoft.com/office/drawing/2014/main" id="{B01AEC02-15D2-44D7-31D1-B24FD838203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25BFB0A0-255A-2469-D912-6CAFF965E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5" name="Rectangle 2044">
                      <a:extLst>
                        <a:ext uri="{FF2B5EF4-FFF2-40B4-BE49-F238E27FC236}">
                          <a16:creationId xmlns:a16="http://schemas.microsoft.com/office/drawing/2014/main" id="{21A23580-3621-23F5-C900-3F2AF0102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6" name="Rectangle 2045">
                      <a:extLst>
                        <a:ext uri="{FF2B5EF4-FFF2-40B4-BE49-F238E27FC236}">
                          <a16:creationId xmlns:a16="http://schemas.microsoft.com/office/drawing/2014/main" id="{E53C1CF6-10D6-30F6-063B-D759C0E6E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7" name="Rectangle 2046">
                      <a:extLst>
                        <a:ext uri="{FF2B5EF4-FFF2-40B4-BE49-F238E27FC236}">
                          <a16:creationId xmlns:a16="http://schemas.microsoft.com/office/drawing/2014/main" id="{2E0EE738-B920-F723-CF44-F38FABB47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8" name="Rectangle 2047">
                      <a:extLst>
                        <a:ext uri="{FF2B5EF4-FFF2-40B4-BE49-F238E27FC236}">
                          <a16:creationId xmlns:a16="http://schemas.microsoft.com/office/drawing/2014/main" id="{7879DC38-39D0-F638-7444-C1204AF1C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2" name="Group 2031">
                    <a:extLst>
                      <a:ext uri="{FF2B5EF4-FFF2-40B4-BE49-F238E27FC236}">
                        <a16:creationId xmlns:a16="http://schemas.microsoft.com/office/drawing/2014/main" id="{1DEA63DA-7A6F-7B59-0B08-0C90EE04E5E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39" name="Rectangle 2038">
                      <a:extLst>
                        <a:ext uri="{FF2B5EF4-FFF2-40B4-BE49-F238E27FC236}">
                          <a16:creationId xmlns:a16="http://schemas.microsoft.com/office/drawing/2014/main" id="{694E1AAA-709A-8FD7-0E45-5932CC059C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0" name="Rectangle 2039">
                      <a:extLst>
                        <a:ext uri="{FF2B5EF4-FFF2-40B4-BE49-F238E27FC236}">
                          <a16:creationId xmlns:a16="http://schemas.microsoft.com/office/drawing/2014/main" id="{6D3BB9CB-978C-F8C7-FC5D-E04B1F3D9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1" name="Rectangle 2040">
                      <a:extLst>
                        <a:ext uri="{FF2B5EF4-FFF2-40B4-BE49-F238E27FC236}">
                          <a16:creationId xmlns:a16="http://schemas.microsoft.com/office/drawing/2014/main" id="{B081915B-EAE9-C836-533E-52C1AE0D2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5C5229EF-EAB7-557F-083A-109B9B058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3" name="Rectangle 2042">
                      <a:extLst>
                        <a:ext uri="{FF2B5EF4-FFF2-40B4-BE49-F238E27FC236}">
                          <a16:creationId xmlns:a16="http://schemas.microsoft.com/office/drawing/2014/main" id="{1A861742-62BC-668D-F8F8-EAC8C22A8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3" name="Group 2032">
                    <a:extLst>
                      <a:ext uri="{FF2B5EF4-FFF2-40B4-BE49-F238E27FC236}">
                        <a16:creationId xmlns:a16="http://schemas.microsoft.com/office/drawing/2014/main" id="{38AF4EA8-493E-4EC6-3081-853CDB7AD6C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34" name="Rectangle 2033">
                      <a:extLst>
                        <a:ext uri="{FF2B5EF4-FFF2-40B4-BE49-F238E27FC236}">
                          <a16:creationId xmlns:a16="http://schemas.microsoft.com/office/drawing/2014/main" id="{5C40CC99-FAAF-3D7F-740F-6AD0141E3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5" name="Rectangle 2034">
                      <a:extLst>
                        <a:ext uri="{FF2B5EF4-FFF2-40B4-BE49-F238E27FC236}">
                          <a16:creationId xmlns:a16="http://schemas.microsoft.com/office/drawing/2014/main" id="{529AFCD1-2ADC-FB92-FAAC-C5C12FE2B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6" name="Rectangle 2035">
                      <a:extLst>
                        <a:ext uri="{FF2B5EF4-FFF2-40B4-BE49-F238E27FC236}">
                          <a16:creationId xmlns:a16="http://schemas.microsoft.com/office/drawing/2014/main" id="{303FABDC-49B3-D768-F4D2-D7AE7EE57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7" name="Rectangle 2036">
                      <a:extLst>
                        <a:ext uri="{FF2B5EF4-FFF2-40B4-BE49-F238E27FC236}">
                          <a16:creationId xmlns:a16="http://schemas.microsoft.com/office/drawing/2014/main" id="{F12D526E-C554-3C14-D639-07F8A3C68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8" name="Rectangle 2037">
                      <a:extLst>
                        <a:ext uri="{FF2B5EF4-FFF2-40B4-BE49-F238E27FC236}">
                          <a16:creationId xmlns:a16="http://schemas.microsoft.com/office/drawing/2014/main" id="{78040C0D-9877-275E-7090-E8E87DCEB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68" name="Group 1867">
                  <a:extLst>
                    <a:ext uri="{FF2B5EF4-FFF2-40B4-BE49-F238E27FC236}">
                      <a16:creationId xmlns:a16="http://schemas.microsoft.com/office/drawing/2014/main" id="{45015CBE-D9A3-8B9D-0741-3983BAFE10A9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97" name="Rectangle 1996">
                    <a:extLst>
                      <a:ext uri="{FF2B5EF4-FFF2-40B4-BE49-F238E27FC236}">
                        <a16:creationId xmlns:a16="http://schemas.microsoft.com/office/drawing/2014/main" id="{07E1BDC2-5EDE-3ADB-89E1-387BA6CB26F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98" name="Group 1997">
                    <a:extLst>
                      <a:ext uri="{FF2B5EF4-FFF2-40B4-BE49-F238E27FC236}">
                        <a16:creationId xmlns:a16="http://schemas.microsoft.com/office/drawing/2014/main" id="{F9B70CD8-FFC4-7E21-E915-0B27B95D26E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23" name="Rectangle 2022">
                      <a:extLst>
                        <a:ext uri="{FF2B5EF4-FFF2-40B4-BE49-F238E27FC236}">
                          <a16:creationId xmlns:a16="http://schemas.microsoft.com/office/drawing/2014/main" id="{52C28D8A-F54F-6910-97B1-13508D461A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4" name="Rectangle 2023">
                      <a:extLst>
                        <a:ext uri="{FF2B5EF4-FFF2-40B4-BE49-F238E27FC236}">
                          <a16:creationId xmlns:a16="http://schemas.microsoft.com/office/drawing/2014/main" id="{BDC7FA07-6B22-3891-60C5-EE690BEBE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5" name="Rectangle 2024">
                      <a:extLst>
                        <a:ext uri="{FF2B5EF4-FFF2-40B4-BE49-F238E27FC236}">
                          <a16:creationId xmlns:a16="http://schemas.microsoft.com/office/drawing/2014/main" id="{49459BC8-0A1F-C3A2-62D1-086012F8A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6" name="Rectangle 2025">
                      <a:extLst>
                        <a:ext uri="{FF2B5EF4-FFF2-40B4-BE49-F238E27FC236}">
                          <a16:creationId xmlns:a16="http://schemas.microsoft.com/office/drawing/2014/main" id="{6F62BD7D-9432-8D29-9146-E9EA4F11F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7" name="Rectangle 2026">
                      <a:extLst>
                        <a:ext uri="{FF2B5EF4-FFF2-40B4-BE49-F238E27FC236}">
                          <a16:creationId xmlns:a16="http://schemas.microsoft.com/office/drawing/2014/main" id="{A9BD188A-34BA-EAE6-5E9C-6A9743FE0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9" name="Group 1998">
                    <a:extLst>
                      <a:ext uri="{FF2B5EF4-FFF2-40B4-BE49-F238E27FC236}">
                        <a16:creationId xmlns:a16="http://schemas.microsoft.com/office/drawing/2014/main" id="{D7B775F2-20F8-5FF1-56E8-E469961FA48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18" name="Rectangle 2017">
                      <a:extLst>
                        <a:ext uri="{FF2B5EF4-FFF2-40B4-BE49-F238E27FC236}">
                          <a16:creationId xmlns:a16="http://schemas.microsoft.com/office/drawing/2014/main" id="{AE7733B9-C494-1363-EA8E-8ECB4C801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9" name="Rectangle 2018">
                      <a:extLst>
                        <a:ext uri="{FF2B5EF4-FFF2-40B4-BE49-F238E27FC236}">
                          <a16:creationId xmlns:a16="http://schemas.microsoft.com/office/drawing/2014/main" id="{4DAA2305-2CFB-B010-44DB-3B91A87A7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0" name="Rectangle 2019">
                      <a:extLst>
                        <a:ext uri="{FF2B5EF4-FFF2-40B4-BE49-F238E27FC236}">
                          <a16:creationId xmlns:a16="http://schemas.microsoft.com/office/drawing/2014/main" id="{4869CE18-BD85-4C26-9A05-702711FCAF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1" name="Rectangle 2020">
                      <a:extLst>
                        <a:ext uri="{FF2B5EF4-FFF2-40B4-BE49-F238E27FC236}">
                          <a16:creationId xmlns:a16="http://schemas.microsoft.com/office/drawing/2014/main" id="{85BEB2A2-D42D-1A1B-10D6-EA3F25EE58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2" name="Rectangle 2021">
                      <a:extLst>
                        <a:ext uri="{FF2B5EF4-FFF2-40B4-BE49-F238E27FC236}">
                          <a16:creationId xmlns:a16="http://schemas.microsoft.com/office/drawing/2014/main" id="{40ED0B67-AB77-F302-3DE2-6F4D4CF01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0" name="Group 1999">
                    <a:extLst>
                      <a:ext uri="{FF2B5EF4-FFF2-40B4-BE49-F238E27FC236}">
                        <a16:creationId xmlns:a16="http://schemas.microsoft.com/office/drawing/2014/main" id="{CE7ED2B6-6A68-3356-D48F-B5576288F7C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13" name="Rectangle 2012">
                      <a:extLst>
                        <a:ext uri="{FF2B5EF4-FFF2-40B4-BE49-F238E27FC236}">
                          <a16:creationId xmlns:a16="http://schemas.microsoft.com/office/drawing/2014/main" id="{D92FDB03-7250-50C4-AEE8-43C33102E7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4" name="Rectangle 2013">
                      <a:extLst>
                        <a:ext uri="{FF2B5EF4-FFF2-40B4-BE49-F238E27FC236}">
                          <a16:creationId xmlns:a16="http://schemas.microsoft.com/office/drawing/2014/main" id="{9A856F09-E152-450B-7612-A41789A25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5" name="Rectangle 2014">
                      <a:extLst>
                        <a:ext uri="{FF2B5EF4-FFF2-40B4-BE49-F238E27FC236}">
                          <a16:creationId xmlns:a16="http://schemas.microsoft.com/office/drawing/2014/main" id="{E4F38320-5611-B971-500C-C6E2CCC07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6" name="Rectangle 2015">
                      <a:extLst>
                        <a:ext uri="{FF2B5EF4-FFF2-40B4-BE49-F238E27FC236}">
                          <a16:creationId xmlns:a16="http://schemas.microsoft.com/office/drawing/2014/main" id="{0FBE2A2C-D524-B7BA-175B-5A1301033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7" name="Rectangle 2016">
                      <a:extLst>
                        <a:ext uri="{FF2B5EF4-FFF2-40B4-BE49-F238E27FC236}">
                          <a16:creationId xmlns:a16="http://schemas.microsoft.com/office/drawing/2014/main" id="{142D3BC9-2540-6D91-DFD7-7ADDB8879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1" name="Group 2000">
                    <a:extLst>
                      <a:ext uri="{FF2B5EF4-FFF2-40B4-BE49-F238E27FC236}">
                        <a16:creationId xmlns:a16="http://schemas.microsoft.com/office/drawing/2014/main" id="{9BCFCDD4-3A12-4F43-5077-061C59CA7F9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08" name="Rectangle 2007">
                      <a:extLst>
                        <a:ext uri="{FF2B5EF4-FFF2-40B4-BE49-F238E27FC236}">
                          <a16:creationId xmlns:a16="http://schemas.microsoft.com/office/drawing/2014/main" id="{04EE3B9A-8020-4A9F-BCFA-F03720447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9" name="Rectangle 2008">
                      <a:extLst>
                        <a:ext uri="{FF2B5EF4-FFF2-40B4-BE49-F238E27FC236}">
                          <a16:creationId xmlns:a16="http://schemas.microsoft.com/office/drawing/2014/main" id="{DCE581A7-6CD7-E9F3-08DF-192160633E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0" name="Rectangle 2009">
                      <a:extLst>
                        <a:ext uri="{FF2B5EF4-FFF2-40B4-BE49-F238E27FC236}">
                          <a16:creationId xmlns:a16="http://schemas.microsoft.com/office/drawing/2014/main" id="{990B11D9-2B7D-B19B-ACFA-4378E33FA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1" name="Rectangle 2010">
                      <a:extLst>
                        <a:ext uri="{FF2B5EF4-FFF2-40B4-BE49-F238E27FC236}">
                          <a16:creationId xmlns:a16="http://schemas.microsoft.com/office/drawing/2014/main" id="{A23CF4B5-CEB8-8964-AD1F-8B431A470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2" name="Rectangle 2011">
                      <a:extLst>
                        <a:ext uri="{FF2B5EF4-FFF2-40B4-BE49-F238E27FC236}">
                          <a16:creationId xmlns:a16="http://schemas.microsoft.com/office/drawing/2014/main" id="{6CA12FA6-8E97-1085-6449-6ED6E3FE8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2" name="Group 2001">
                    <a:extLst>
                      <a:ext uri="{FF2B5EF4-FFF2-40B4-BE49-F238E27FC236}">
                        <a16:creationId xmlns:a16="http://schemas.microsoft.com/office/drawing/2014/main" id="{0415D091-F070-49EC-10CA-D410C23BEB5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03" name="Rectangle 2002">
                      <a:extLst>
                        <a:ext uri="{FF2B5EF4-FFF2-40B4-BE49-F238E27FC236}">
                          <a16:creationId xmlns:a16="http://schemas.microsoft.com/office/drawing/2014/main" id="{19D2A231-BDA4-0D72-D7FA-327DD5745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3E21CE67-FEAC-9366-D3B9-5EF2B7DE7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449FED63-D206-983D-B01C-56BD12462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6" name="Rectangle 2005">
                      <a:extLst>
                        <a:ext uri="{FF2B5EF4-FFF2-40B4-BE49-F238E27FC236}">
                          <a16:creationId xmlns:a16="http://schemas.microsoft.com/office/drawing/2014/main" id="{9CDC9D77-3C37-A82B-1AFA-CB0A3C861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7" name="Rectangle 2006">
                      <a:extLst>
                        <a:ext uri="{FF2B5EF4-FFF2-40B4-BE49-F238E27FC236}">
                          <a16:creationId xmlns:a16="http://schemas.microsoft.com/office/drawing/2014/main" id="{D754A72B-B694-6920-7676-8F9BFF14E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69" name="Group 1868">
                  <a:extLst>
                    <a:ext uri="{FF2B5EF4-FFF2-40B4-BE49-F238E27FC236}">
                      <a16:creationId xmlns:a16="http://schemas.microsoft.com/office/drawing/2014/main" id="{5D4BC469-265F-1EFF-FAD0-994CD2516211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66" name="Rectangle 1965">
                    <a:extLst>
                      <a:ext uri="{FF2B5EF4-FFF2-40B4-BE49-F238E27FC236}">
                        <a16:creationId xmlns:a16="http://schemas.microsoft.com/office/drawing/2014/main" id="{38AF8C4F-9634-9D3B-3CB5-6899DA8D6AF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67" name="Group 1966">
                    <a:extLst>
                      <a:ext uri="{FF2B5EF4-FFF2-40B4-BE49-F238E27FC236}">
                        <a16:creationId xmlns:a16="http://schemas.microsoft.com/office/drawing/2014/main" id="{D8CBA901-41BA-D63E-34A1-1C9EAE3603F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92" name="Rectangle 1991">
                      <a:extLst>
                        <a:ext uri="{FF2B5EF4-FFF2-40B4-BE49-F238E27FC236}">
                          <a16:creationId xmlns:a16="http://schemas.microsoft.com/office/drawing/2014/main" id="{518B5F79-9919-D5E8-9AE4-3F7DE2E11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3" name="Rectangle 1992">
                      <a:extLst>
                        <a:ext uri="{FF2B5EF4-FFF2-40B4-BE49-F238E27FC236}">
                          <a16:creationId xmlns:a16="http://schemas.microsoft.com/office/drawing/2014/main" id="{B20DBE6B-6274-EA32-30E2-C4B20934B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4" name="Rectangle 1993">
                      <a:extLst>
                        <a:ext uri="{FF2B5EF4-FFF2-40B4-BE49-F238E27FC236}">
                          <a16:creationId xmlns:a16="http://schemas.microsoft.com/office/drawing/2014/main" id="{C7BFE2F5-EC88-033E-B2B9-05CD6CBD7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5" name="Rectangle 1994">
                      <a:extLst>
                        <a:ext uri="{FF2B5EF4-FFF2-40B4-BE49-F238E27FC236}">
                          <a16:creationId xmlns:a16="http://schemas.microsoft.com/office/drawing/2014/main" id="{8527DFF4-339C-3302-3E6C-DE3052957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6" name="Rectangle 1995">
                      <a:extLst>
                        <a:ext uri="{FF2B5EF4-FFF2-40B4-BE49-F238E27FC236}">
                          <a16:creationId xmlns:a16="http://schemas.microsoft.com/office/drawing/2014/main" id="{E7B67AC4-BB03-7CBE-36D0-AF1CCA63D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68" name="Group 1967">
                    <a:extLst>
                      <a:ext uri="{FF2B5EF4-FFF2-40B4-BE49-F238E27FC236}">
                        <a16:creationId xmlns:a16="http://schemas.microsoft.com/office/drawing/2014/main" id="{C4BCB2F0-B7E9-D30E-3E3F-5286CA8F831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87" name="Rectangle 1986">
                      <a:extLst>
                        <a:ext uri="{FF2B5EF4-FFF2-40B4-BE49-F238E27FC236}">
                          <a16:creationId xmlns:a16="http://schemas.microsoft.com/office/drawing/2014/main" id="{93126831-7E6C-6055-F5DA-1924869F1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8" name="Rectangle 1987">
                      <a:extLst>
                        <a:ext uri="{FF2B5EF4-FFF2-40B4-BE49-F238E27FC236}">
                          <a16:creationId xmlns:a16="http://schemas.microsoft.com/office/drawing/2014/main" id="{AD698AA6-5A2A-33BA-BB67-6AFF808F4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9" name="Rectangle 1988">
                      <a:extLst>
                        <a:ext uri="{FF2B5EF4-FFF2-40B4-BE49-F238E27FC236}">
                          <a16:creationId xmlns:a16="http://schemas.microsoft.com/office/drawing/2014/main" id="{191D7D67-40F9-88F1-4452-6E062390B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0" name="Rectangle 1989">
                      <a:extLst>
                        <a:ext uri="{FF2B5EF4-FFF2-40B4-BE49-F238E27FC236}">
                          <a16:creationId xmlns:a16="http://schemas.microsoft.com/office/drawing/2014/main" id="{C6016E21-E399-9AFD-0807-4559206B42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1" name="Rectangle 1990">
                      <a:extLst>
                        <a:ext uri="{FF2B5EF4-FFF2-40B4-BE49-F238E27FC236}">
                          <a16:creationId xmlns:a16="http://schemas.microsoft.com/office/drawing/2014/main" id="{DD69575D-147F-F856-5B9D-944F40748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69" name="Group 1968">
                    <a:extLst>
                      <a:ext uri="{FF2B5EF4-FFF2-40B4-BE49-F238E27FC236}">
                        <a16:creationId xmlns:a16="http://schemas.microsoft.com/office/drawing/2014/main" id="{9DAAA053-7309-5A55-4006-AC3275891C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82" name="Rectangle 1981">
                      <a:extLst>
                        <a:ext uri="{FF2B5EF4-FFF2-40B4-BE49-F238E27FC236}">
                          <a16:creationId xmlns:a16="http://schemas.microsoft.com/office/drawing/2014/main" id="{444E0ECB-FE63-9D1A-E247-A33A7796C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3" name="Rectangle 1982">
                      <a:extLst>
                        <a:ext uri="{FF2B5EF4-FFF2-40B4-BE49-F238E27FC236}">
                          <a16:creationId xmlns:a16="http://schemas.microsoft.com/office/drawing/2014/main" id="{1AEE6E2E-26D1-C2EC-9651-34870A49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4" name="Rectangle 1983">
                      <a:extLst>
                        <a:ext uri="{FF2B5EF4-FFF2-40B4-BE49-F238E27FC236}">
                          <a16:creationId xmlns:a16="http://schemas.microsoft.com/office/drawing/2014/main" id="{006237AC-FC68-614F-E55A-6EAD49392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5" name="Rectangle 1984">
                      <a:extLst>
                        <a:ext uri="{FF2B5EF4-FFF2-40B4-BE49-F238E27FC236}">
                          <a16:creationId xmlns:a16="http://schemas.microsoft.com/office/drawing/2014/main" id="{DAD36B46-C38D-E04C-5AC5-BEADB3155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6" name="Rectangle 1985">
                      <a:extLst>
                        <a:ext uri="{FF2B5EF4-FFF2-40B4-BE49-F238E27FC236}">
                          <a16:creationId xmlns:a16="http://schemas.microsoft.com/office/drawing/2014/main" id="{FC293156-225E-8172-21DD-18065EAAE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0" name="Group 1969">
                    <a:extLst>
                      <a:ext uri="{FF2B5EF4-FFF2-40B4-BE49-F238E27FC236}">
                        <a16:creationId xmlns:a16="http://schemas.microsoft.com/office/drawing/2014/main" id="{80CA37A7-F559-39D0-B85D-B844F8F73C3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77" name="Rectangle 1976">
                      <a:extLst>
                        <a:ext uri="{FF2B5EF4-FFF2-40B4-BE49-F238E27FC236}">
                          <a16:creationId xmlns:a16="http://schemas.microsoft.com/office/drawing/2014/main" id="{B496A9C6-4DD2-5D03-8666-C882F45BC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8" name="Rectangle 1977">
                      <a:extLst>
                        <a:ext uri="{FF2B5EF4-FFF2-40B4-BE49-F238E27FC236}">
                          <a16:creationId xmlns:a16="http://schemas.microsoft.com/office/drawing/2014/main" id="{B51CC117-3426-73E8-D56F-088A4F3BD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9" name="Rectangle 1978">
                      <a:extLst>
                        <a:ext uri="{FF2B5EF4-FFF2-40B4-BE49-F238E27FC236}">
                          <a16:creationId xmlns:a16="http://schemas.microsoft.com/office/drawing/2014/main" id="{6EAE3C01-5499-8570-1B16-3623C28583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0" name="Rectangle 1979">
                      <a:extLst>
                        <a:ext uri="{FF2B5EF4-FFF2-40B4-BE49-F238E27FC236}">
                          <a16:creationId xmlns:a16="http://schemas.microsoft.com/office/drawing/2014/main" id="{06C4FA52-752D-62E0-575C-215E21370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1" name="Rectangle 1980">
                      <a:extLst>
                        <a:ext uri="{FF2B5EF4-FFF2-40B4-BE49-F238E27FC236}">
                          <a16:creationId xmlns:a16="http://schemas.microsoft.com/office/drawing/2014/main" id="{02EA07F0-B58A-B7A0-F760-83A5B99D7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1" name="Group 1970">
                    <a:extLst>
                      <a:ext uri="{FF2B5EF4-FFF2-40B4-BE49-F238E27FC236}">
                        <a16:creationId xmlns:a16="http://schemas.microsoft.com/office/drawing/2014/main" id="{7B5FA977-319A-301D-1D0A-6EB8C4B2726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72" name="Rectangle 1971">
                      <a:extLst>
                        <a:ext uri="{FF2B5EF4-FFF2-40B4-BE49-F238E27FC236}">
                          <a16:creationId xmlns:a16="http://schemas.microsoft.com/office/drawing/2014/main" id="{2D0BBF4F-CDEC-9D57-8357-DBA58755D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3" name="Rectangle 1972">
                      <a:extLst>
                        <a:ext uri="{FF2B5EF4-FFF2-40B4-BE49-F238E27FC236}">
                          <a16:creationId xmlns:a16="http://schemas.microsoft.com/office/drawing/2014/main" id="{25008DCC-9F4B-8F53-8361-868E5B072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4" name="Rectangle 1973">
                      <a:extLst>
                        <a:ext uri="{FF2B5EF4-FFF2-40B4-BE49-F238E27FC236}">
                          <a16:creationId xmlns:a16="http://schemas.microsoft.com/office/drawing/2014/main" id="{7B00E041-1504-5805-E52E-2411A5177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5" name="Rectangle 1974">
                      <a:extLst>
                        <a:ext uri="{FF2B5EF4-FFF2-40B4-BE49-F238E27FC236}">
                          <a16:creationId xmlns:a16="http://schemas.microsoft.com/office/drawing/2014/main" id="{2C59B888-C7CD-CA35-E95A-DA8E92BE5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6" name="Rectangle 1975">
                      <a:extLst>
                        <a:ext uri="{FF2B5EF4-FFF2-40B4-BE49-F238E27FC236}">
                          <a16:creationId xmlns:a16="http://schemas.microsoft.com/office/drawing/2014/main" id="{6DD8C60E-031E-B4E9-9896-41A14239F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70" name="Group 1869">
                  <a:extLst>
                    <a:ext uri="{FF2B5EF4-FFF2-40B4-BE49-F238E27FC236}">
                      <a16:creationId xmlns:a16="http://schemas.microsoft.com/office/drawing/2014/main" id="{F7E6A321-B1F2-3991-4F0E-8EF4BFBDCC83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35" name="Rectangle 1934">
                    <a:extLst>
                      <a:ext uri="{FF2B5EF4-FFF2-40B4-BE49-F238E27FC236}">
                        <a16:creationId xmlns:a16="http://schemas.microsoft.com/office/drawing/2014/main" id="{9C4FE048-6F1C-2ADA-7ED3-7B5C51C012A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36" name="Group 1935">
                    <a:extLst>
                      <a:ext uri="{FF2B5EF4-FFF2-40B4-BE49-F238E27FC236}">
                        <a16:creationId xmlns:a16="http://schemas.microsoft.com/office/drawing/2014/main" id="{ADC8FC4E-F92C-022F-44D6-0494281EA78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61" name="Rectangle 1960">
                      <a:extLst>
                        <a:ext uri="{FF2B5EF4-FFF2-40B4-BE49-F238E27FC236}">
                          <a16:creationId xmlns:a16="http://schemas.microsoft.com/office/drawing/2014/main" id="{2E2FC80A-1A64-8E67-5509-5F81F3FDD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2" name="Rectangle 1961">
                      <a:extLst>
                        <a:ext uri="{FF2B5EF4-FFF2-40B4-BE49-F238E27FC236}">
                          <a16:creationId xmlns:a16="http://schemas.microsoft.com/office/drawing/2014/main" id="{DE78442F-DE75-959F-9633-399C20E57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3" name="Rectangle 1962">
                      <a:extLst>
                        <a:ext uri="{FF2B5EF4-FFF2-40B4-BE49-F238E27FC236}">
                          <a16:creationId xmlns:a16="http://schemas.microsoft.com/office/drawing/2014/main" id="{02F77855-5947-2E68-931E-1D85D9692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4" name="Rectangle 1963">
                      <a:extLst>
                        <a:ext uri="{FF2B5EF4-FFF2-40B4-BE49-F238E27FC236}">
                          <a16:creationId xmlns:a16="http://schemas.microsoft.com/office/drawing/2014/main" id="{EF84C359-CF4D-55E8-F65E-B7D6C0151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5" name="Rectangle 1964">
                      <a:extLst>
                        <a:ext uri="{FF2B5EF4-FFF2-40B4-BE49-F238E27FC236}">
                          <a16:creationId xmlns:a16="http://schemas.microsoft.com/office/drawing/2014/main" id="{BCE8CD2B-17D8-BC01-4FF0-D05364EF3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7" name="Group 1936">
                    <a:extLst>
                      <a:ext uri="{FF2B5EF4-FFF2-40B4-BE49-F238E27FC236}">
                        <a16:creationId xmlns:a16="http://schemas.microsoft.com/office/drawing/2014/main" id="{A701EFC7-4BD9-E4BC-B9A2-FA569230864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56" name="Rectangle 1955">
                      <a:extLst>
                        <a:ext uri="{FF2B5EF4-FFF2-40B4-BE49-F238E27FC236}">
                          <a16:creationId xmlns:a16="http://schemas.microsoft.com/office/drawing/2014/main" id="{954FFD3B-8767-BAEC-67AA-7BE158561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7" name="Rectangle 1956">
                      <a:extLst>
                        <a:ext uri="{FF2B5EF4-FFF2-40B4-BE49-F238E27FC236}">
                          <a16:creationId xmlns:a16="http://schemas.microsoft.com/office/drawing/2014/main" id="{3964E0E8-E148-7396-32E7-4E3C4D530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8" name="Rectangle 1957">
                      <a:extLst>
                        <a:ext uri="{FF2B5EF4-FFF2-40B4-BE49-F238E27FC236}">
                          <a16:creationId xmlns:a16="http://schemas.microsoft.com/office/drawing/2014/main" id="{54EC06F9-CE07-C8A5-2221-72C57B080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9" name="Rectangle 1958">
                      <a:extLst>
                        <a:ext uri="{FF2B5EF4-FFF2-40B4-BE49-F238E27FC236}">
                          <a16:creationId xmlns:a16="http://schemas.microsoft.com/office/drawing/2014/main" id="{7DD27D7B-831D-DB04-EEE9-CA611E4FB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0" name="Rectangle 1959">
                      <a:extLst>
                        <a:ext uri="{FF2B5EF4-FFF2-40B4-BE49-F238E27FC236}">
                          <a16:creationId xmlns:a16="http://schemas.microsoft.com/office/drawing/2014/main" id="{5862D169-B204-B354-35B2-3FEFE62B52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8" name="Group 1937">
                    <a:extLst>
                      <a:ext uri="{FF2B5EF4-FFF2-40B4-BE49-F238E27FC236}">
                        <a16:creationId xmlns:a16="http://schemas.microsoft.com/office/drawing/2014/main" id="{FF4090FA-6E3D-47FF-A063-F4D2627940D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51" name="Rectangle 1950">
                      <a:extLst>
                        <a:ext uri="{FF2B5EF4-FFF2-40B4-BE49-F238E27FC236}">
                          <a16:creationId xmlns:a16="http://schemas.microsoft.com/office/drawing/2014/main" id="{0C2856EB-434A-810D-1BFE-B02A4A8DD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2" name="Rectangle 1951">
                      <a:extLst>
                        <a:ext uri="{FF2B5EF4-FFF2-40B4-BE49-F238E27FC236}">
                          <a16:creationId xmlns:a16="http://schemas.microsoft.com/office/drawing/2014/main" id="{FEFB08AB-4EA4-65F3-EC3F-A71A45F8B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3" name="Rectangle 1952">
                      <a:extLst>
                        <a:ext uri="{FF2B5EF4-FFF2-40B4-BE49-F238E27FC236}">
                          <a16:creationId xmlns:a16="http://schemas.microsoft.com/office/drawing/2014/main" id="{2E5FC3CC-AB4F-3F56-5520-353AD138F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4" name="Rectangle 1953">
                      <a:extLst>
                        <a:ext uri="{FF2B5EF4-FFF2-40B4-BE49-F238E27FC236}">
                          <a16:creationId xmlns:a16="http://schemas.microsoft.com/office/drawing/2014/main" id="{2C6395A9-D02F-DAE1-6911-B828C5526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5" name="Rectangle 1954">
                      <a:extLst>
                        <a:ext uri="{FF2B5EF4-FFF2-40B4-BE49-F238E27FC236}">
                          <a16:creationId xmlns:a16="http://schemas.microsoft.com/office/drawing/2014/main" id="{578F38E7-7ABF-496E-E385-8E943A026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9" name="Group 1938">
                    <a:extLst>
                      <a:ext uri="{FF2B5EF4-FFF2-40B4-BE49-F238E27FC236}">
                        <a16:creationId xmlns:a16="http://schemas.microsoft.com/office/drawing/2014/main" id="{EC7CE22F-9F0A-4CB6-F0F8-42D967AFE4C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46" name="Rectangle 1945">
                      <a:extLst>
                        <a:ext uri="{FF2B5EF4-FFF2-40B4-BE49-F238E27FC236}">
                          <a16:creationId xmlns:a16="http://schemas.microsoft.com/office/drawing/2014/main" id="{86400BC0-2598-5EB7-E35F-02FCAB176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7" name="Rectangle 1946">
                      <a:extLst>
                        <a:ext uri="{FF2B5EF4-FFF2-40B4-BE49-F238E27FC236}">
                          <a16:creationId xmlns:a16="http://schemas.microsoft.com/office/drawing/2014/main" id="{AF28BAE4-0B3D-CCB8-B17F-4CFD7CBB5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8" name="Rectangle 1947">
                      <a:extLst>
                        <a:ext uri="{FF2B5EF4-FFF2-40B4-BE49-F238E27FC236}">
                          <a16:creationId xmlns:a16="http://schemas.microsoft.com/office/drawing/2014/main" id="{89F52608-7E72-1C18-6B0D-AA096197B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9" name="Rectangle 1948">
                      <a:extLst>
                        <a:ext uri="{FF2B5EF4-FFF2-40B4-BE49-F238E27FC236}">
                          <a16:creationId xmlns:a16="http://schemas.microsoft.com/office/drawing/2014/main" id="{E42EC14D-02DA-E422-81E4-6099A8D8C1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0" name="Rectangle 1949">
                      <a:extLst>
                        <a:ext uri="{FF2B5EF4-FFF2-40B4-BE49-F238E27FC236}">
                          <a16:creationId xmlns:a16="http://schemas.microsoft.com/office/drawing/2014/main" id="{4D64C5CC-4C07-1B2F-AB4A-B14E4373F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40" name="Group 1939">
                    <a:extLst>
                      <a:ext uri="{FF2B5EF4-FFF2-40B4-BE49-F238E27FC236}">
                        <a16:creationId xmlns:a16="http://schemas.microsoft.com/office/drawing/2014/main" id="{AAE35EBF-0EB7-E07F-AD73-07E2FAF52BC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41" name="Rectangle 1940">
                      <a:extLst>
                        <a:ext uri="{FF2B5EF4-FFF2-40B4-BE49-F238E27FC236}">
                          <a16:creationId xmlns:a16="http://schemas.microsoft.com/office/drawing/2014/main" id="{E16AD537-CEAA-9243-16AF-F87561AF8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2" name="Rectangle 1941">
                      <a:extLst>
                        <a:ext uri="{FF2B5EF4-FFF2-40B4-BE49-F238E27FC236}">
                          <a16:creationId xmlns:a16="http://schemas.microsoft.com/office/drawing/2014/main" id="{747F3B62-77B9-4D4A-3C48-5B4C66E10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3" name="Rectangle 1942">
                      <a:extLst>
                        <a:ext uri="{FF2B5EF4-FFF2-40B4-BE49-F238E27FC236}">
                          <a16:creationId xmlns:a16="http://schemas.microsoft.com/office/drawing/2014/main" id="{A696C230-95A4-9551-73BB-CEFFE90D99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4" name="Rectangle 1943">
                      <a:extLst>
                        <a:ext uri="{FF2B5EF4-FFF2-40B4-BE49-F238E27FC236}">
                          <a16:creationId xmlns:a16="http://schemas.microsoft.com/office/drawing/2014/main" id="{331A9E3E-AA59-BC1F-092C-E43430D32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5" name="Rectangle 1944">
                      <a:extLst>
                        <a:ext uri="{FF2B5EF4-FFF2-40B4-BE49-F238E27FC236}">
                          <a16:creationId xmlns:a16="http://schemas.microsoft.com/office/drawing/2014/main" id="{D06C1D69-A36C-10D1-20FF-B960A542C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71" name="Group 1870">
                  <a:extLst>
                    <a:ext uri="{FF2B5EF4-FFF2-40B4-BE49-F238E27FC236}">
                      <a16:creationId xmlns:a16="http://schemas.microsoft.com/office/drawing/2014/main" id="{D0E23802-C8E9-7FAF-10AD-F15E733F302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04" name="Rectangle 1903">
                    <a:extLst>
                      <a:ext uri="{FF2B5EF4-FFF2-40B4-BE49-F238E27FC236}">
                        <a16:creationId xmlns:a16="http://schemas.microsoft.com/office/drawing/2014/main" id="{99E219A1-9C47-2F9E-5829-CA7399C9406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05" name="Group 1904">
                    <a:extLst>
                      <a:ext uri="{FF2B5EF4-FFF2-40B4-BE49-F238E27FC236}">
                        <a16:creationId xmlns:a16="http://schemas.microsoft.com/office/drawing/2014/main" id="{627264BE-0D6C-E7B4-3F64-3B4CCB0EC25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30" name="Rectangle 1929">
                      <a:extLst>
                        <a:ext uri="{FF2B5EF4-FFF2-40B4-BE49-F238E27FC236}">
                          <a16:creationId xmlns:a16="http://schemas.microsoft.com/office/drawing/2014/main" id="{85B296D8-FB0D-DED7-FDA9-5DB24D76B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1" name="Rectangle 1930">
                      <a:extLst>
                        <a:ext uri="{FF2B5EF4-FFF2-40B4-BE49-F238E27FC236}">
                          <a16:creationId xmlns:a16="http://schemas.microsoft.com/office/drawing/2014/main" id="{B257A037-8AC8-BC91-F4EC-EBC1A8FA2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2" name="Rectangle 1931">
                      <a:extLst>
                        <a:ext uri="{FF2B5EF4-FFF2-40B4-BE49-F238E27FC236}">
                          <a16:creationId xmlns:a16="http://schemas.microsoft.com/office/drawing/2014/main" id="{C0E3DA52-AB5E-B2FD-CA38-E83B8C86E0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3" name="Rectangle 1932">
                      <a:extLst>
                        <a:ext uri="{FF2B5EF4-FFF2-40B4-BE49-F238E27FC236}">
                          <a16:creationId xmlns:a16="http://schemas.microsoft.com/office/drawing/2014/main" id="{0D69712D-2C51-90AB-10A3-750AA766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4" name="Rectangle 1933">
                      <a:extLst>
                        <a:ext uri="{FF2B5EF4-FFF2-40B4-BE49-F238E27FC236}">
                          <a16:creationId xmlns:a16="http://schemas.microsoft.com/office/drawing/2014/main" id="{8AC230DB-3D17-D911-3794-262568EAB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6" name="Group 1905">
                    <a:extLst>
                      <a:ext uri="{FF2B5EF4-FFF2-40B4-BE49-F238E27FC236}">
                        <a16:creationId xmlns:a16="http://schemas.microsoft.com/office/drawing/2014/main" id="{338D14ED-B8BA-7E15-C202-50F50C1D2DA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25" name="Rectangle 1924">
                      <a:extLst>
                        <a:ext uri="{FF2B5EF4-FFF2-40B4-BE49-F238E27FC236}">
                          <a16:creationId xmlns:a16="http://schemas.microsoft.com/office/drawing/2014/main" id="{2440F9DA-A1B8-E047-5252-DA0564FA8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6" name="Rectangle 1925">
                      <a:extLst>
                        <a:ext uri="{FF2B5EF4-FFF2-40B4-BE49-F238E27FC236}">
                          <a16:creationId xmlns:a16="http://schemas.microsoft.com/office/drawing/2014/main" id="{59A2E618-4B94-6B87-B470-8A64ECDB8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7" name="Rectangle 1926">
                      <a:extLst>
                        <a:ext uri="{FF2B5EF4-FFF2-40B4-BE49-F238E27FC236}">
                          <a16:creationId xmlns:a16="http://schemas.microsoft.com/office/drawing/2014/main" id="{08F2D567-ACA2-266D-2DA5-04E4E1F53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8" name="Rectangle 1927">
                      <a:extLst>
                        <a:ext uri="{FF2B5EF4-FFF2-40B4-BE49-F238E27FC236}">
                          <a16:creationId xmlns:a16="http://schemas.microsoft.com/office/drawing/2014/main" id="{637F4FC2-0B47-6375-3A07-92EC0F292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9" name="Rectangle 1928">
                      <a:extLst>
                        <a:ext uri="{FF2B5EF4-FFF2-40B4-BE49-F238E27FC236}">
                          <a16:creationId xmlns:a16="http://schemas.microsoft.com/office/drawing/2014/main" id="{CA9AF906-04C8-F12D-936B-27C26B239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7" name="Group 1906">
                    <a:extLst>
                      <a:ext uri="{FF2B5EF4-FFF2-40B4-BE49-F238E27FC236}">
                        <a16:creationId xmlns:a16="http://schemas.microsoft.com/office/drawing/2014/main" id="{E85C664D-C430-6C4A-6F8D-0DD7FDE9705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20" name="Rectangle 1919">
                      <a:extLst>
                        <a:ext uri="{FF2B5EF4-FFF2-40B4-BE49-F238E27FC236}">
                          <a16:creationId xmlns:a16="http://schemas.microsoft.com/office/drawing/2014/main" id="{5A8CD052-7694-0177-76FF-695C37AF3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1" name="Rectangle 1920">
                      <a:extLst>
                        <a:ext uri="{FF2B5EF4-FFF2-40B4-BE49-F238E27FC236}">
                          <a16:creationId xmlns:a16="http://schemas.microsoft.com/office/drawing/2014/main" id="{0053ED43-FBCB-7657-1990-32449F106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2" name="Rectangle 1921">
                      <a:extLst>
                        <a:ext uri="{FF2B5EF4-FFF2-40B4-BE49-F238E27FC236}">
                          <a16:creationId xmlns:a16="http://schemas.microsoft.com/office/drawing/2014/main" id="{CC7999A2-1FC6-6087-8D08-C5686B4F0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3" name="Rectangle 1922">
                      <a:extLst>
                        <a:ext uri="{FF2B5EF4-FFF2-40B4-BE49-F238E27FC236}">
                          <a16:creationId xmlns:a16="http://schemas.microsoft.com/office/drawing/2014/main" id="{FD1DF32F-4D73-B1A2-F30E-143202E74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4" name="Rectangle 1923">
                      <a:extLst>
                        <a:ext uri="{FF2B5EF4-FFF2-40B4-BE49-F238E27FC236}">
                          <a16:creationId xmlns:a16="http://schemas.microsoft.com/office/drawing/2014/main" id="{836DACF6-7427-C62B-4B7E-73C4C0604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8" name="Group 1907">
                    <a:extLst>
                      <a:ext uri="{FF2B5EF4-FFF2-40B4-BE49-F238E27FC236}">
                        <a16:creationId xmlns:a16="http://schemas.microsoft.com/office/drawing/2014/main" id="{24CCEA42-717C-0788-10D2-085863593FC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4E62B984-EDEE-49BF-1EC8-730E9BE0C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124C6AE2-F9C3-CFC2-1453-823CB94F0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7" name="Rectangle 1916">
                      <a:extLst>
                        <a:ext uri="{FF2B5EF4-FFF2-40B4-BE49-F238E27FC236}">
                          <a16:creationId xmlns:a16="http://schemas.microsoft.com/office/drawing/2014/main" id="{0650E824-D648-5D6F-2BA7-827C98563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8" name="Rectangle 1917">
                      <a:extLst>
                        <a:ext uri="{FF2B5EF4-FFF2-40B4-BE49-F238E27FC236}">
                          <a16:creationId xmlns:a16="http://schemas.microsoft.com/office/drawing/2014/main" id="{3C2C8048-D66D-46FE-529F-0B361AA50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9" name="Rectangle 1918">
                      <a:extLst>
                        <a:ext uri="{FF2B5EF4-FFF2-40B4-BE49-F238E27FC236}">
                          <a16:creationId xmlns:a16="http://schemas.microsoft.com/office/drawing/2014/main" id="{2F3E85A9-54CB-BAEC-5CC0-69D3F421F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9" name="Group 1908">
                    <a:extLst>
                      <a:ext uri="{FF2B5EF4-FFF2-40B4-BE49-F238E27FC236}">
                        <a16:creationId xmlns:a16="http://schemas.microsoft.com/office/drawing/2014/main" id="{B1DF9AB2-A8BD-17AF-9268-6DE60F905FD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10" name="Rectangle 1909">
                      <a:extLst>
                        <a:ext uri="{FF2B5EF4-FFF2-40B4-BE49-F238E27FC236}">
                          <a16:creationId xmlns:a16="http://schemas.microsoft.com/office/drawing/2014/main" id="{FCE1C315-9F35-7129-ED97-2A73D293B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1" name="Rectangle 1910">
                      <a:extLst>
                        <a:ext uri="{FF2B5EF4-FFF2-40B4-BE49-F238E27FC236}">
                          <a16:creationId xmlns:a16="http://schemas.microsoft.com/office/drawing/2014/main" id="{898C9855-60B6-1FF7-4202-EDAA411E3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2" name="Rectangle 1911">
                      <a:extLst>
                        <a:ext uri="{FF2B5EF4-FFF2-40B4-BE49-F238E27FC236}">
                          <a16:creationId xmlns:a16="http://schemas.microsoft.com/office/drawing/2014/main" id="{8BB9EEB5-97C0-0E3F-8E9E-57AF4A7B4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3" name="Rectangle 1912">
                      <a:extLst>
                        <a:ext uri="{FF2B5EF4-FFF2-40B4-BE49-F238E27FC236}">
                          <a16:creationId xmlns:a16="http://schemas.microsoft.com/office/drawing/2014/main" id="{8928E387-133C-47B7-8A8A-7C39BAA5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4" name="Rectangle 1913">
                      <a:extLst>
                        <a:ext uri="{FF2B5EF4-FFF2-40B4-BE49-F238E27FC236}">
                          <a16:creationId xmlns:a16="http://schemas.microsoft.com/office/drawing/2014/main" id="{DA100AF3-B0CC-0737-B202-2D6D049E9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72" name="Group 1871">
                  <a:extLst>
                    <a:ext uri="{FF2B5EF4-FFF2-40B4-BE49-F238E27FC236}">
                      <a16:creationId xmlns:a16="http://schemas.microsoft.com/office/drawing/2014/main" id="{627E8A4C-F15E-E913-4A9F-75248B575E16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CC6A0A9F-9D19-A74D-80B1-C002E3EF72E4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74" name="Group 1873">
                    <a:extLst>
                      <a:ext uri="{FF2B5EF4-FFF2-40B4-BE49-F238E27FC236}">
                        <a16:creationId xmlns:a16="http://schemas.microsoft.com/office/drawing/2014/main" id="{6BD2D0C7-9223-D89A-EFCE-03292E7D4A0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99" name="Rectangle 1898">
                      <a:extLst>
                        <a:ext uri="{FF2B5EF4-FFF2-40B4-BE49-F238E27FC236}">
                          <a16:creationId xmlns:a16="http://schemas.microsoft.com/office/drawing/2014/main" id="{330289AF-76BF-34D3-8365-A6CAF67DE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0" name="Rectangle 1899">
                      <a:extLst>
                        <a:ext uri="{FF2B5EF4-FFF2-40B4-BE49-F238E27FC236}">
                          <a16:creationId xmlns:a16="http://schemas.microsoft.com/office/drawing/2014/main" id="{79AE789D-89D9-E482-E74C-27ECA5C1B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1" name="Rectangle 1900">
                      <a:extLst>
                        <a:ext uri="{FF2B5EF4-FFF2-40B4-BE49-F238E27FC236}">
                          <a16:creationId xmlns:a16="http://schemas.microsoft.com/office/drawing/2014/main" id="{D2CEEE5D-1C69-2816-FB7D-C42867F478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2" name="Rectangle 1901">
                      <a:extLst>
                        <a:ext uri="{FF2B5EF4-FFF2-40B4-BE49-F238E27FC236}">
                          <a16:creationId xmlns:a16="http://schemas.microsoft.com/office/drawing/2014/main" id="{8513CF95-E0F2-A48C-5DA4-25A5F1421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3" name="Rectangle 1902">
                      <a:extLst>
                        <a:ext uri="{FF2B5EF4-FFF2-40B4-BE49-F238E27FC236}">
                          <a16:creationId xmlns:a16="http://schemas.microsoft.com/office/drawing/2014/main" id="{63D72EDA-40C6-9B41-CC58-644AAF7E6B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5" name="Group 1874">
                    <a:extLst>
                      <a:ext uri="{FF2B5EF4-FFF2-40B4-BE49-F238E27FC236}">
                        <a16:creationId xmlns:a16="http://schemas.microsoft.com/office/drawing/2014/main" id="{969263F3-5651-D7DE-F365-8E2F5ABAF6E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94" name="Rectangle 1893">
                      <a:extLst>
                        <a:ext uri="{FF2B5EF4-FFF2-40B4-BE49-F238E27FC236}">
                          <a16:creationId xmlns:a16="http://schemas.microsoft.com/office/drawing/2014/main" id="{8A4B7A3B-91EA-B182-8DF1-B8822AAD1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5" name="Rectangle 1894">
                      <a:extLst>
                        <a:ext uri="{FF2B5EF4-FFF2-40B4-BE49-F238E27FC236}">
                          <a16:creationId xmlns:a16="http://schemas.microsoft.com/office/drawing/2014/main" id="{2D024308-67AE-CA27-F12A-3256532DF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6" name="Rectangle 1895">
                      <a:extLst>
                        <a:ext uri="{FF2B5EF4-FFF2-40B4-BE49-F238E27FC236}">
                          <a16:creationId xmlns:a16="http://schemas.microsoft.com/office/drawing/2014/main" id="{AB9C6691-81CA-CC67-42D3-27A7B2112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7" name="Rectangle 1896">
                      <a:extLst>
                        <a:ext uri="{FF2B5EF4-FFF2-40B4-BE49-F238E27FC236}">
                          <a16:creationId xmlns:a16="http://schemas.microsoft.com/office/drawing/2014/main" id="{9008F70A-F25C-7462-B661-533A3E658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8" name="Rectangle 1897">
                      <a:extLst>
                        <a:ext uri="{FF2B5EF4-FFF2-40B4-BE49-F238E27FC236}">
                          <a16:creationId xmlns:a16="http://schemas.microsoft.com/office/drawing/2014/main" id="{C21A8B4F-4CFC-3F41-3841-CE58E4EFD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6" name="Group 1875">
                    <a:extLst>
                      <a:ext uri="{FF2B5EF4-FFF2-40B4-BE49-F238E27FC236}">
                        <a16:creationId xmlns:a16="http://schemas.microsoft.com/office/drawing/2014/main" id="{58F8F56D-E991-61D7-E02D-B35B28EF2E3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89" name="Rectangle 1888">
                      <a:extLst>
                        <a:ext uri="{FF2B5EF4-FFF2-40B4-BE49-F238E27FC236}">
                          <a16:creationId xmlns:a16="http://schemas.microsoft.com/office/drawing/2014/main" id="{4FB80B1A-9486-C5E7-06BF-C1180F575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0" name="Rectangle 1889">
                      <a:extLst>
                        <a:ext uri="{FF2B5EF4-FFF2-40B4-BE49-F238E27FC236}">
                          <a16:creationId xmlns:a16="http://schemas.microsoft.com/office/drawing/2014/main" id="{0CBD5A86-30C2-5214-67F5-0D91691B4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1" name="Rectangle 1890">
                      <a:extLst>
                        <a:ext uri="{FF2B5EF4-FFF2-40B4-BE49-F238E27FC236}">
                          <a16:creationId xmlns:a16="http://schemas.microsoft.com/office/drawing/2014/main" id="{1CD8C189-7759-1215-BC60-76C7D10E3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2" name="Rectangle 1891">
                      <a:extLst>
                        <a:ext uri="{FF2B5EF4-FFF2-40B4-BE49-F238E27FC236}">
                          <a16:creationId xmlns:a16="http://schemas.microsoft.com/office/drawing/2014/main" id="{6E64BEE1-ABB8-2555-207C-DC0A815E4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3" name="Rectangle 1892">
                      <a:extLst>
                        <a:ext uri="{FF2B5EF4-FFF2-40B4-BE49-F238E27FC236}">
                          <a16:creationId xmlns:a16="http://schemas.microsoft.com/office/drawing/2014/main" id="{8FC96923-9578-8EC1-2DEE-3E4F688DB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7" name="Group 1876">
                    <a:extLst>
                      <a:ext uri="{FF2B5EF4-FFF2-40B4-BE49-F238E27FC236}">
                        <a16:creationId xmlns:a16="http://schemas.microsoft.com/office/drawing/2014/main" id="{EF9D4AA2-F542-D6EA-53C7-0C610570A74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84" name="Rectangle 1883">
                      <a:extLst>
                        <a:ext uri="{FF2B5EF4-FFF2-40B4-BE49-F238E27FC236}">
                          <a16:creationId xmlns:a16="http://schemas.microsoft.com/office/drawing/2014/main" id="{916F25E7-DC6F-4A4F-7A3F-46CD3F185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5" name="Rectangle 1884">
                      <a:extLst>
                        <a:ext uri="{FF2B5EF4-FFF2-40B4-BE49-F238E27FC236}">
                          <a16:creationId xmlns:a16="http://schemas.microsoft.com/office/drawing/2014/main" id="{11615F66-C5D0-1778-F179-DDB63C626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6" name="Rectangle 1885">
                      <a:extLst>
                        <a:ext uri="{FF2B5EF4-FFF2-40B4-BE49-F238E27FC236}">
                          <a16:creationId xmlns:a16="http://schemas.microsoft.com/office/drawing/2014/main" id="{CB94A42E-EEBE-C2AF-1507-AAC48F558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7" name="Rectangle 1886">
                      <a:extLst>
                        <a:ext uri="{FF2B5EF4-FFF2-40B4-BE49-F238E27FC236}">
                          <a16:creationId xmlns:a16="http://schemas.microsoft.com/office/drawing/2014/main" id="{3A06C3D4-44B1-2543-7FCC-E3BCD98C5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8" name="Rectangle 1887">
                      <a:extLst>
                        <a:ext uri="{FF2B5EF4-FFF2-40B4-BE49-F238E27FC236}">
                          <a16:creationId xmlns:a16="http://schemas.microsoft.com/office/drawing/2014/main" id="{9D703803-001B-6FC9-5A82-29206E1687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8" name="Group 1877">
                    <a:extLst>
                      <a:ext uri="{FF2B5EF4-FFF2-40B4-BE49-F238E27FC236}">
                        <a16:creationId xmlns:a16="http://schemas.microsoft.com/office/drawing/2014/main" id="{97B6B296-ED15-AB95-9FE8-4C1C8EA0B3C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79" name="Rectangle 1878">
                      <a:extLst>
                        <a:ext uri="{FF2B5EF4-FFF2-40B4-BE49-F238E27FC236}">
                          <a16:creationId xmlns:a16="http://schemas.microsoft.com/office/drawing/2014/main" id="{CC200E77-F871-C4BF-F6F4-ABDEBE6A9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0" name="Rectangle 1879">
                      <a:extLst>
                        <a:ext uri="{FF2B5EF4-FFF2-40B4-BE49-F238E27FC236}">
                          <a16:creationId xmlns:a16="http://schemas.microsoft.com/office/drawing/2014/main" id="{5B9D229A-DAF8-D335-22C7-092DE3418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1" name="Rectangle 1880">
                      <a:extLst>
                        <a:ext uri="{FF2B5EF4-FFF2-40B4-BE49-F238E27FC236}">
                          <a16:creationId xmlns:a16="http://schemas.microsoft.com/office/drawing/2014/main" id="{1DB942CC-9427-8944-A97E-95553554E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2" name="Rectangle 1881">
                      <a:extLst>
                        <a:ext uri="{FF2B5EF4-FFF2-40B4-BE49-F238E27FC236}">
                          <a16:creationId xmlns:a16="http://schemas.microsoft.com/office/drawing/2014/main" id="{CCBF3182-01A0-32FE-AD0A-3D38433BDC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3" name="Rectangle 1882">
                      <a:extLst>
                        <a:ext uri="{FF2B5EF4-FFF2-40B4-BE49-F238E27FC236}">
                          <a16:creationId xmlns:a16="http://schemas.microsoft.com/office/drawing/2014/main" id="{06C8C2C2-CA66-4B42-9F43-DDC919F03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90" name="Group 2089">
                <a:extLst>
                  <a:ext uri="{FF2B5EF4-FFF2-40B4-BE49-F238E27FC236}">
                    <a16:creationId xmlns:a16="http://schemas.microsoft.com/office/drawing/2014/main" id="{E1AA3984-2E14-D8CB-4718-0AF1A514BFD6}"/>
                  </a:ext>
                </a:extLst>
              </p:cNvPr>
              <p:cNvGrpSpPr/>
              <p:nvPr/>
            </p:nvGrpSpPr>
            <p:grpSpPr>
              <a:xfrm>
                <a:off x="228600" y="84582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6EC2AEAD-4074-6AD2-C1E0-7B4074BE34A6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284" name="Rectangle 2283">
                    <a:extLst>
                      <a:ext uri="{FF2B5EF4-FFF2-40B4-BE49-F238E27FC236}">
                        <a16:creationId xmlns:a16="http://schemas.microsoft.com/office/drawing/2014/main" id="{2D7CCD8A-6114-5FDC-5FCA-7E93C05BC000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85" name="Group 2284">
                    <a:extLst>
                      <a:ext uri="{FF2B5EF4-FFF2-40B4-BE49-F238E27FC236}">
                        <a16:creationId xmlns:a16="http://schemas.microsoft.com/office/drawing/2014/main" id="{60E07CD4-895D-E204-657D-B93FC4945BA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310" name="Rectangle 2309">
                      <a:extLst>
                        <a:ext uri="{FF2B5EF4-FFF2-40B4-BE49-F238E27FC236}">
                          <a16:creationId xmlns:a16="http://schemas.microsoft.com/office/drawing/2014/main" id="{4C176602-174B-6F09-865A-08270E533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1" name="Rectangle 2310">
                      <a:extLst>
                        <a:ext uri="{FF2B5EF4-FFF2-40B4-BE49-F238E27FC236}">
                          <a16:creationId xmlns:a16="http://schemas.microsoft.com/office/drawing/2014/main" id="{5C110E60-1380-47DB-16A9-B1B29B7E3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2" name="Rectangle 2311">
                      <a:extLst>
                        <a:ext uri="{FF2B5EF4-FFF2-40B4-BE49-F238E27FC236}">
                          <a16:creationId xmlns:a16="http://schemas.microsoft.com/office/drawing/2014/main" id="{B2C47CB4-06FC-AC38-A767-BF176A88C3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3" name="Rectangle 2312">
                      <a:extLst>
                        <a:ext uri="{FF2B5EF4-FFF2-40B4-BE49-F238E27FC236}">
                          <a16:creationId xmlns:a16="http://schemas.microsoft.com/office/drawing/2014/main" id="{FBA11657-EDBA-8633-7B8E-559C08B64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4" name="Rectangle 2313">
                      <a:extLst>
                        <a:ext uri="{FF2B5EF4-FFF2-40B4-BE49-F238E27FC236}">
                          <a16:creationId xmlns:a16="http://schemas.microsoft.com/office/drawing/2014/main" id="{F54C4488-35D2-A9CC-7C3B-26020C8A5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6" name="Group 2285">
                    <a:extLst>
                      <a:ext uri="{FF2B5EF4-FFF2-40B4-BE49-F238E27FC236}">
                        <a16:creationId xmlns:a16="http://schemas.microsoft.com/office/drawing/2014/main" id="{15441CD8-AD08-5243-C01B-3E0AD1AD211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305" name="Rectangle 2304">
                      <a:extLst>
                        <a:ext uri="{FF2B5EF4-FFF2-40B4-BE49-F238E27FC236}">
                          <a16:creationId xmlns:a16="http://schemas.microsoft.com/office/drawing/2014/main" id="{062F9355-0F2A-7BA1-9FAE-052AE3EB49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6" name="Rectangle 2305">
                      <a:extLst>
                        <a:ext uri="{FF2B5EF4-FFF2-40B4-BE49-F238E27FC236}">
                          <a16:creationId xmlns:a16="http://schemas.microsoft.com/office/drawing/2014/main" id="{81FD61AA-7469-64D2-E078-6F0181CE7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7" name="Rectangle 2306">
                      <a:extLst>
                        <a:ext uri="{FF2B5EF4-FFF2-40B4-BE49-F238E27FC236}">
                          <a16:creationId xmlns:a16="http://schemas.microsoft.com/office/drawing/2014/main" id="{30F2983C-BDF1-F60D-903E-E3F4D17B4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8" name="Rectangle 2307">
                      <a:extLst>
                        <a:ext uri="{FF2B5EF4-FFF2-40B4-BE49-F238E27FC236}">
                          <a16:creationId xmlns:a16="http://schemas.microsoft.com/office/drawing/2014/main" id="{A0E8FD65-4063-2077-C447-E0C0363BF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9" name="Rectangle 2308">
                      <a:extLst>
                        <a:ext uri="{FF2B5EF4-FFF2-40B4-BE49-F238E27FC236}">
                          <a16:creationId xmlns:a16="http://schemas.microsoft.com/office/drawing/2014/main" id="{8A2AE52E-ED89-18C1-4672-42BAA04EE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7" name="Group 2286">
                    <a:extLst>
                      <a:ext uri="{FF2B5EF4-FFF2-40B4-BE49-F238E27FC236}">
                        <a16:creationId xmlns:a16="http://schemas.microsoft.com/office/drawing/2014/main" id="{F70C6904-1B06-8D9E-299F-023768EFC82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300" name="Rectangle 2299">
                      <a:extLst>
                        <a:ext uri="{FF2B5EF4-FFF2-40B4-BE49-F238E27FC236}">
                          <a16:creationId xmlns:a16="http://schemas.microsoft.com/office/drawing/2014/main" id="{9CCDFE43-23E4-6FA5-663A-ECC0AD179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1" name="Rectangle 2300">
                      <a:extLst>
                        <a:ext uri="{FF2B5EF4-FFF2-40B4-BE49-F238E27FC236}">
                          <a16:creationId xmlns:a16="http://schemas.microsoft.com/office/drawing/2014/main" id="{C2EA5A38-B421-849D-D34D-11506F03A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2" name="Rectangle 2301">
                      <a:extLst>
                        <a:ext uri="{FF2B5EF4-FFF2-40B4-BE49-F238E27FC236}">
                          <a16:creationId xmlns:a16="http://schemas.microsoft.com/office/drawing/2014/main" id="{85802727-22D8-34FB-E3C5-7678CC36E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3" name="Rectangle 2302">
                      <a:extLst>
                        <a:ext uri="{FF2B5EF4-FFF2-40B4-BE49-F238E27FC236}">
                          <a16:creationId xmlns:a16="http://schemas.microsoft.com/office/drawing/2014/main" id="{BE290CF5-08AE-DACB-77D4-27F6A84E3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4" name="Rectangle 2303">
                      <a:extLst>
                        <a:ext uri="{FF2B5EF4-FFF2-40B4-BE49-F238E27FC236}">
                          <a16:creationId xmlns:a16="http://schemas.microsoft.com/office/drawing/2014/main" id="{4F74FA61-4A85-ECAD-DD18-1D99FE79E9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8" name="Group 2287">
                    <a:extLst>
                      <a:ext uri="{FF2B5EF4-FFF2-40B4-BE49-F238E27FC236}">
                        <a16:creationId xmlns:a16="http://schemas.microsoft.com/office/drawing/2014/main" id="{36688820-0E19-D1CE-C860-A5263865BE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95" name="Rectangle 2294">
                      <a:extLst>
                        <a:ext uri="{FF2B5EF4-FFF2-40B4-BE49-F238E27FC236}">
                          <a16:creationId xmlns:a16="http://schemas.microsoft.com/office/drawing/2014/main" id="{D1D9AF1B-E16A-F78C-C392-F4B1A14E4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6" name="Rectangle 2295">
                      <a:extLst>
                        <a:ext uri="{FF2B5EF4-FFF2-40B4-BE49-F238E27FC236}">
                          <a16:creationId xmlns:a16="http://schemas.microsoft.com/office/drawing/2014/main" id="{C50B16A6-EAB3-2B00-1983-D67CF254BE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7" name="Rectangle 2296">
                      <a:extLst>
                        <a:ext uri="{FF2B5EF4-FFF2-40B4-BE49-F238E27FC236}">
                          <a16:creationId xmlns:a16="http://schemas.microsoft.com/office/drawing/2014/main" id="{BB763466-5A5D-0720-B27E-763F65C56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8" name="Rectangle 2297">
                      <a:extLst>
                        <a:ext uri="{FF2B5EF4-FFF2-40B4-BE49-F238E27FC236}">
                          <a16:creationId xmlns:a16="http://schemas.microsoft.com/office/drawing/2014/main" id="{4A74B34A-81B8-AAD8-1134-A92969703A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9" name="Rectangle 2298">
                      <a:extLst>
                        <a:ext uri="{FF2B5EF4-FFF2-40B4-BE49-F238E27FC236}">
                          <a16:creationId xmlns:a16="http://schemas.microsoft.com/office/drawing/2014/main" id="{B982ECB9-9F7F-295D-C688-CD16C0CA5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9" name="Group 2288">
                    <a:extLst>
                      <a:ext uri="{FF2B5EF4-FFF2-40B4-BE49-F238E27FC236}">
                        <a16:creationId xmlns:a16="http://schemas.microsoft.com/office/drawing/2014/main" id="{6877A7B6-CAAE-29C4-0F02-DA87CE0EAE0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90" name="Rectangle 2289">
                      <a:extLst>
                        <a:ext uri="{FF2B5EF4-FFF2-40B4-BE49-F238E27FC236}">
                          <a16:creationId xmlns:a16="http://schemas.microsoft.com/office/drawing/2014/main" id="{9E9E5C90-007B-983D-372E-61A937CF6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1" name="Rectangle 2290">
                      <a:extLst>
                        <a:ext uri="{FF2B5EF4-FFF2-40B4-BE49-F238E27FC236}">
                          <a16:creationId xmlns:a16="http://schemas.microsoft.com/office/drawing/2014/main" id="{7083C371-2177-8850-05D9-0BC54C87E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2" name="Rectangle 2291">
                      <a:extLst>
                        <a:ext uri="{FF2B5EF4-FFF2-40B4-BE49-F238E27FC236}">
                          <a16:creationId xmlns:a16="http://schemas.microsoft.com/office/drawing/2014/main" id="{6CA92CA6-962F-915C-90C0-8A90FF169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3" name="Rectangle 2292">
                      <a:extLst>
                        <a:ext uri="{FF2B5EF4-FFF2-40B4-BE49-F238E27FC236}">
                          <a16:creationId xmlns:a16="http://schemas.microsoft.com/office/drawing/2014/main" id="{F02FC09B-D193-EB34-9C7D-FB00CFDF5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4" name="Rectangle 2293">
                      <a:extLst>
                        <a:ext uri="{FF2B5EF4-FFF2-40B4-BE49-F238E27FC236}">
                          <a16:creationId xmlns:a16="http://schemas.microsoft.com/office/drawing/2014/main" id="{1CA6240C-16F6-F477-0F39-609BCB6687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2" name="Group 2091">
                  <a:extLst>
                    <a:ext uri="{FF2B5EF4-FFF2-40B4-BE49-F238E27FC236}">
                      <a16:creationId xmlns:a16="http://schemas.microsoft.com/office/drawing/2014/main" id="{2B7EEF07-8D5E-E189-7170-2D22DF58AD5B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253" name="Rectangle 2252">
                    <a:extLst>
                      <a:ext uri="{FF2B5EF4-FFF2-40B4-BE49-F238E27FC236}">
                        <a16:creationId xmlns:a16="http://schemas.microsoft.com/office/drawing/2014/main" id="{2F7F95A8-61AA-C45D-482D-6DD326AB0CA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54" name="Group 2253">
                    <a:extLst>
                      <a:ext uri="{FF2B5EF4-FFF2-40B4-BE49-F238E27FC236}">
                        <a16:creationId xmlns:a16="http://schemas.microsoft.com/office/drawing/2014/main" id="{BB5D026A-EB46-9115-A399-2EECB684504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79" name="Rectangle 2278">
                      <a:extLst>
                        <a:ext uri="{FF2B5EF4-FFF2-40B4-BE49-F238E27FC236}">
                          <a16:creationId xmlns:a16="http://schemas.microsoft.com/office/drawing/2014/main" id="{7F569759-62A2-5BE2-6E06-15A6229D7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0" name="Rectangle 2279">
                      <a:extLst>
                        <a:ext uri="{FF2B5EF4-FFF2-40B4-BE49-F238E27FC236}">
                          <a16:creationId xmlns:a16="http://schemas.microsoft.com/office/drawing/2014/main" id="{215D584B-17AD-89AB-8DEF-2C25D29ECE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1" name="Rectangle 2280">
                      <a:extLst>
                        <a:ext uri="{FF2B5EF4-FFF2-40B4-BE49-F238E27FC236}">
                          <a16:creationId xmlns:a16="http://schemas.microsoft.com/office/drawing/2014/main" id="{0528AAA4-BC2A-5E20-2576-27F0FDDC1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2" name="Rectangle 2281">
                      <a:extLst>
                        <a:ext uri="{FF2B5EF4-FFF2-40B4-BE49-F238E27FC236}">
                          <a16:creationId xmlns:a16="http://schemas.microsoft.com/office/drawing/2014/main" id="{853B08A1-31A5-22AC-B3EE-0DC5716CA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3" name="Rectangle 2282">
                      <a:extLst>
                        <a:ext uri="{FF2B5EF4-FFF2-40B4-BE49-F238E27FC236}">
                          <a16:creationId xmlns:a16="http://schemas.microsoft.com/office/drawing/2014/main" id="{0C54617B-BC7A-E45A-C21D-EFA10F84B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5" name="Group 2254">
                    <a:extLst>
                      <a:ext uri="{FF2B5EF4-FFF2-40B4-BE49-F238E27FC236}">
                        <a16:creationId xmlns:a16="http://schemas.microsoft.com/office/drawing/2014/main" id="{F99963BA-1C17-BF5F-7DF1-F487B7D2AFF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74" name="Rectangle 2273">
                      <a:extLst>
                        <a:ext uri="{FF2B5EF4-FFF2-40B4-BE49-F238E27FC236}">
                          <a16:creationId xmlns:a16="http://schemas.microsoft.com/office/drawing/2014/main" id="{9DC93BE6-7AE6-CF1B-DD6E-6828DD0DA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5" name="Rectangle 2274">
                      <a:extLst>
                        <a:ext uri="{FF2B5EF4-FFF2-40B4-BE49-F238E27FC236}">
                          <a16:creationId xmlns:a16="http://schemas.microsoft.com/office/drawing/2014/main" id="{B6579F00-844A-34FF-AAB1-C92701087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6" name="Rectangle 2275">
                      <a:extLst>
                        <a:ext uri="{FF2B5EF4-FFF2-40B4-BE49-F238E27FC236}">
                          <a16:creationId xmlns:a16="http://schemas.microsoft.com/office/drawing/2014/main" id="{83AC99FB-BA7F-C1D7-E70A-C3637976E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7" name="Rectangle 2276">
                      <a:extLst>
                        <a:ext uri="{FF2B5EF4-FFF2-40B4-BE49-F238E27FC236}">
                          <a16:creationId xmlns:a16="http://schemas.microsoft.com/office/drawing/2014/main" id="{0BDFC631-1E97-C400-2F67-223CA9C32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8" name="Rectangle 2277">
                      <a:extLst>
                        <a:ext uri="{FF2B5EF4-FFF2-40B4-BE49-F238E27FC236}">
                          <a16:creationId xmlns:a16="http://schemas.microsoft.com/office/drawing/2014/main" id="{766CDF01-D234-0B17-D660-3A5F38E26F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6" name="Group 2255">
                    <a:extLst>
                      <a:ext uri="{FF2B5EF4-FFF2-40B4-BE49-F238E27FC236}">
                        <a16:creationId xmlns:a16="http://schemas.microsoft.com/office/drawing/2014/main" id="{B28D0080-BC9F-2290-AD61-ED75111114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69" name="Rectangle 2268">
                      <a:extLst>
                        <a:ext uri="{FF2B5EF4-FFF2-40B4-BE49-F238E27FC236}">
                          <a16:creationId xmlns:a16="http://schemas.microsoft.com/office/drawing/2014/main" id="{590E4615-AD4A-1C99-5998-358F4F290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0" name="Rectangle 2269">
                      <a:extLst>
                        <a:ext uri="{FF2B5EF4-FFF2-40B4-BE49-F238E27FC236}">
                          <a16:creationId xmlns:a16="http://schemas.microsoft.com/office/drawing/2014/main" id="{B0A2B070-2976-FE10-159B-33444F43E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1" name="Rectangle 2270">
                      <a:extLst>
                        <a:ext uri="{FF2B5EF4-FFF2-40B4-BE49-F238E27FC236}">
                          <a16:creationId xmlns:a16="http://schemas.microsoft.com/office/drawing/2014/main" id="{4B5B7865-C7F0-8C89-6144-6AA079DD76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2" name="Rectangle 2271">
                      <a:extLst>
                        <a:ext uri="{FF2B5EF4-FFF2-40B4-BE49-F238E27FC236}">
                          <a16:creationId xmlns:a16="http://schemas.microsoft.com/office/drawing/2014/main" id="{9B896059-BEE1-900A-C4C8-576598E54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3" name="Rectangle 2272">
                      <a:extLst>
                        <a:ext uri="{FF2B5EF4-FFF2-40B4-BE49-F238E27FC236}">
                          <a16:creationId xmlns:a16="http://schemas.microsoft.com/office/drawing/2014/main" id="{46F52D51-0F70-1B71-F018-A26B44FBF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7" name="Group 2256">
                    <a:extLst>
                      <a:ext uri="{FF2B5EF4-FFF2-40B4-BE49-F238E27FC236}">
                        <a16:creationId xmlns:a16="http://schemas.microsoft.com/office/drawing/2014/main" id="{D4357C20-AF55-8911-50B1-4F28BA41571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64" name="Rectangle 2263">
                      <a:extLst>
                        <a:ext uri="{FF2B5EF4-FFF2-40B4-BE49-F238E27FC236}">
                          <a16:creationId xmlns:a16="http://schemas.microsoft.com/office/drawing/2014/main" id="{0A98BA07-AAF1-A3B0-D73E-3ED6BA655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5" name="Rectangle 2264">
                      <a:extLst>
                        <a:ext uri="{FF2B5EF4-FFF2-40B4-BE49-F238E27FC236}">
                          <a16:creationId xmlns:a16="http://schemas.microsoft.com/office/drawing/2014/main" id="{15944D7F-FE1F-F4A3-0F46-DE02371CB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6" name="Rectangle 2265">
                      <a:extLst>
                        <a:ext uri="{FF2B5EF4-FFF2-40B4-BE49-F238E27FC236}">
                          <a16:creationId xmlns:a16="http://schemas.microsoft.com/office/drawing/2014/main" id="{DFAA7F2F-58F4-8FD6-2BC5-B7033834AE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7" name="Rectangle 2266">
                      <a:extLst>
                        <a:ext uri="{FF2B5EF4-FFF2-40B4-BE49-F238E27FC236}">
                          <a16:creationId xmlns:a16="http://schemas.microsoft.com/office/drawing/2014/main" id="{1FF02D46-C80F-DC35-43CB-2069CC3C22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8" name="Rectangle 2267">
                      <a:extLst>
                        <a:ext uri="{FF2B5EF4-FFF2-40B4-BE49-F238E27FC236}">
                          <a16:creationId xmlns:a16="http://schemas.microsoft.com/office/drawing/2014/main" id="{A6F068B5-A95B-F575-EE8E-0FCBD871D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8" name="Group 2257">
                    <a:extLst>
                      <a:ext uri="{FF2B5EF4-FFF2-40B4-BE49-F238E27FC236}">
                        <a16:creationId xmlns:a16="http://schemas.microsoft.com/office/drawing/2014/main" id="{2D0C40C8-C4D5-3257-3697-EC9B27480B0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59" name="Rectangle 2258">
                      <a:extLst>
                        <a:ext uri="{FF2B5EF4-FFF2-40B4-BE49-F238E27FC236}">
                          <a16:creationId xmlns:a16="http://schemas.microsoft.com/office/drawing/2014/main" id="{96B73A6F-3D53-620C-6B08-8EDB77D75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0" name="Rectangle 2259">
                      <a:extLst>
                        <a:ext uri="{FF2B5EF4-FFF2-40B4-BE49-F238E27FC236}">
                          <a16:creationId xmlns:a16="http://schemas.microsoft.com/office/drawing/2014/main" id="{D3EB60C5-54EC-E2BD-8F8C-4C16D700C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1" name="Rectangle 2260">
                      <a:extLst>
                        <a:ext uri="{FF2B5EF4-FFF2-40B4-BE49-F238E27FC236}">
                          <a16:creationId xmlns:a16="http://schemas.microsoft.com/office/drawing/2014/main" id="{8C61F0FD-A26D-AFA9-CF33-070D11768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2" name="Rectangle 2261">
                      <a:extLst>
                        <a:ext uri="{FF2B5EF4-FFF2-40B4-BE49-F238E27FC236}">
                          <a16:creationId xmlns:a16="http://schemas.microsoft.com/office/drawing/2014/main" id="{E5984B71-58CC-5CCD-C3A8-A8FF99C3D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3" name="Rectangle 2262">
                      <a:extLst>
                        <a:ext uri="{FF2B5EF4-FFF2-40B4-BE49-F238E27FC236}">
                          <a16:creationId xmlns:a16="http://schemas.microsoft.com/office/drawing/2014/main" id="{A6C1CADA-6AEE-4C35-A399-B9B76AF6A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3" name="Group 2092">
                  <a:extLst>
                    <a:ext uri="{FF2B5EF4-FFF2-40B4-BE49-F238E27FC236}">
                      <a16:creationId xmlns:a16="http://schemas.microsoft.com/office/drawing/2014/main" id="{F775EA39-73AB-355E-D472-C5DD7F9DFA11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222" name="Rectangle 2221">
                    <a:extLst>
                      <a:ext uri="{FF2B5EF4-FFF2-40B4-BE49-F238E27FC236}">
                        <a16:creationId xmlns:a16="http://schemas.microsoft.com/office/drawing/2014/main" id="{E08A9667-B427-1C44-EDED-C9B98A76EF5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23" name="Group 2222">
                    <a:extLst>
                      <a:ext uri="{FF2B5EF4-FFF2-40B4-BE49-F238E27FC236}">
                        <a16:creationId xmlns:a16="http://schemas.microsoft.com/office/drawing/2014/main" id="{A4705A6A-DE26-9BBB-48B7-3460B172FDC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48" name="Rectangle 2247">
                      <a:extLst>
                        <a:ext uri="{FF2B5EF4-FFF2-40B4-BE49-F238E27FC236}">
                          <a16:creationId xmlns:a16="http://schemas.microsoft.com/office/drawing/2014/main" id="{DAA796BC-A056-0BEF-D6A4-E9D389AD9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9" name="Rectangle 2248">
                      <a:extLst>
                        <a:ext uri="{FF2B5EF4-FFF2-40B4-BE49-F238E27FC236}">
                          <a16:creationId xmlns:a16="http://schemas.microsoft.com/office/drawing/2014/main" id="{FAF0C463-0EE0-8CCB-E137-5D3A674C9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0" name="Rectangle 2249">
                      <a:extLst>
                        <a:ext uri="{FF2B5EF4-FFF2-40B4-BE49-F238E27FC236}">
                          <a16:creationId xmlns:a16="http://schemas.microsoft.com/office/drawing/2014/main" id="{C0AF0ECB-C732-CF17-ACD7-63F003F0A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1" name="Rectangle 2250">
                      <a:extLst>
                        <a:ext uri="{FF2B5EF4-FFF2-40B4-BE49-F238E27FC236}">
                          <a16:creationId xmlns:a16="http://schemas.microsoft.com/office/drawing/2014/main" id="{1AB8E425-846C-F60B-D92A-6E6473E883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2" name="Rectangle 2251">
                      <a:extLst>
                        <a:ext uri="{FF2B5EF4-FFF2-40B4-BE49-F238E27FC236}">
                          <a16:creationId xmlns:a16="http://schemas.microsoft.com/office/drawing/2014/main" id="{6DC28BBC-67B1-5E7F-6749-0F6502642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4" name="Group 2223">
                    <a:extLst>
                      <a:ext uri="{FF2B5EF4-FFF2-40B4-BE49-F238E27FC236}">
                        <a16:creationId xmlns:a16="http://schemas.microsoft.com/office/drawing/2014/main" id="{B4FD2919-5246-2154-DF8C-BC378942B50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43" name="Rectangle 2242">
                      <a:extLst>
                        <a:ext uri="{FF2B5EF4-FFF2-40B4-BE49-F238E27FC236}">
                          <a16:creationId xmlns:a16="http://schemas.microsoft.com/office/drawing/2014/main" id="{4AE8B51E-7957-5100-9CB9-18E0EF5EA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4" name="Rectangle 2243">
                      <a:extLst>
                        <a:ext uri="{FF2B5EF4-FFF2-40B4-BE49-F238E27FC236}">
                          <a16:creationId xmlns:a16="http://schemas.microsoft.com/office/drawing/2014/main" id="{839A4285-50F5-2345-F051-EEAAB5491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5" name="Rectangle 2244">
                      <a:extLst>
                        <a:ext uri="{FF2B5EF4-FFF2-40B4-BE49-F238E27FC236}">
                          <a16:creationId xmlns:a16="http://schemas.microsoft.com/office/drawing/2014/main" id="{DCC65636-17A5-4AF1-DD36-38C66CADD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6" name="Rectangle 2245">
                      <a:extLst>
                        <a:ext uri="{FF2B5EF4-FFF2-40B4-BE49-F238E27FC236}">
                          <a16:creationId xmlns:a16="http://schemas.microsoft.com/office/drawing/2014/main" id="{10CFF9A9-0942-B4F7-6295-D8CAF6677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7" name="Rectangle 2246">
                      <a:extLst>
                        <a:ext uri="{FF2B5EF4-FFF2-40B4-BE49-F238E27FC236}">
                          <a16:creationId xmlns:a16="http://schemas.microsoft.com/office/drawing/2014/main" id="{45BC19E4-593B-F7EB-F4A2-0248E2BCF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5" name="Group 2224">
                    <a:extLst>
                      <a:ext uri="{FF2B5EF4-FFF2-40B4-BE49-F238E27FC236}">
                        <a16:creationId xmlns:a16="http://schemas.microsoft.com/office/drawing/2014/main" id="{B4D3213E-A3AD-4042-FB3C-E9F923E8981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38" name="Rectangle 2237">
                      <a:extLst>
                        <a:ext uri="{FF2B5EF4-FFF2-40B4-BE49-F238E27FC236}">
                          <a16:creationId xmlns:a16="http://schemas.microsoft.com/office/drawing/2014/main" id="{B8124F51-67C7-4147-D079-49B9D6C4C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9" name="Rectangle 2238">
                      <a:extLst>
                        <a:ext uri="{FF2B5EF4-FFF2-40B4-BE49-F238E27FC236}">
                          <a16:creationId xmlns:a16="http://schemas.microsoft.com/office/drawing/2014/main" id="{91CCB499-82D3-EAA2-0D2B-6BD96C489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0" name="Rectangle 2239">
                      <a:extLst>
                        <a:ext uri="{FF2B5EF4-FFF2-40B4-BE49-F238E27FC236}">
                          <a16:creationId xmlns:a16="http://schemas.microsoft.com/office/drawing/2014/main" id="{20BAFB4C-CF9C-2C73-563B-FEDDA9BDE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1" name="Rectangle 2240">
                      <a:extLst>
                        <a:ext uri="{FF2B5EF4-FFF2-40B4-BE49-F238E27FC236}">
                          <a16:creationId xmlns:a16="http://schemas.microsoft.com/office/drawing/2014/main" id="{541E2D93-1A32-CAE7-51A9-5B75A86F7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2" name="Rectangle 2241">
                      <a:extLst>
                        <a:ext uri="{FF2B5EF4-FFF2-40B4-BE49-F238E27FC236}">
                          <a16:creationId xmlns:a16="http://schemas.microsoft.com/office/drawing/2014/main" id="{A285168E-353A-3561-835A-580A977CA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98E89E8D-F232-D775-B8EA-916D4DEACDC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33" name="Rectangle 2232">
                      <a:extLst>
                        <a:ext uri="{FF2B5EF4-FFF2-40B4-BE49-F238E27FC236}">
                          <a16:creationId xmlns:a16="http://schemas.microsoft.com/office/drawing/2014/main" id="{65A815D6-4DCA-EF52-9691-5B7E2D63C2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4" name="Rectangle 2233">
                      <a:extLst>
                        <a:ext uri="{FF2B5EF4-FFF2-40B4-BE49-F238E27FC236}">
                          <a16:creationId xmlns:a16="http://schemas.microsoft.com/office/drawing/2014/main" id="{F6E5BD47-9802-3948-123F-7ADE4713D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5" name="Rectangle 2234">
                      <a:extLst>
                        <a:ext uri="{FF2B5EF4-FFF2-40B4-BE49-F238E27FC236}">
                          <a16:creationId xmlns:a16="http://schemas.microsoft.com/office/drawing/2014/main" id="{CA383A70-F1E1-CAE2-A1EC-AD6A1DDB8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6" name="Rectangle 2235">
                      <a:extLst>
                        <a:ext uri="{FF2B5EF4-FFF2-40B4-BE49-F238E27FC236}">
                          <a16:creationId xmlns:a16="http://schemas.microsoft.com/office/drawing/2014/main" id="{17525F28-FAF5-AA8E-E1B9-36DD7DE57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7" name="Rectangle 2236">
                      <a:extLst>
                        <a:ext uri="{FF2B5EF4-FFF2-40B4-BE49-F238E27FC236}">
                          <a16:creationId xmlns:a16="http://schemas.microsoft.com/office/drawing/2014/main" id="{F046E6D7-9920-070E-0F65-2EC82329F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7" name="Group 2226">
                    <a:extLst>
                      <a:ext uri="{FF2B5EF4-FFF2-40B4-BE49-F238E27FC236}">
                        <a16:creationId xmlns:a16="http://schemas.microsoft.com/office/drawing/2014/main" id="{63565732-D8CC-128C-0A9A-5BA9C034E8E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28" name="Rectangle 2227">
                      <a:extLst>
                        <a:ext uri="{FF2B5EF4-FFF2-40B4-BE49-F238E27FC236}">
                          <a16:creationId xmlns:a16="http://schemas.microsoft.com/office/drawing/2014/main" id="{94E951A7-2FFE-2F62-B1AF-202BE7138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9" name="Rectangle 2228">
                      <a:extLst>
                        <a:ext uri="{FF2B5EF4-FFF2-40B4-BE49-F238E27FC236}">
                          <a16:creationId xmlns:a16="http://schemas.microsoft.com/office/drawing/2014/main" id="{10CD4620-854C-1CB8-24C4-459043CEE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0" name="Rectangle 2229">
                      <a:extLst>
                        <a:ext uri="{FF2B5EF4-FFF2-40B4-BE49-F238E27FC236}">
                          <a16:creationId xmlns:a16="http://schemas.microsoft.com/office/drawing/2014/main" id="{A304684D-A2EB-DFC0-79F2-A35981875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1" name="Rectangle 2230">
                      <a:extLst>
                        <a:ext uri="{FF2B5EF4-FFF2-40B4-BE49-F238E27FC236}">
                          <a16:creationId xmlns:a16="http://schemas.microsoft.com/office/drawing/2014/main" id="{77046F68-C22A-7D62-550B-9357C93327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2" name="Rectangle 2231">
                      <a:extLst>
                        <a:ext uri="{FF2B5EF4-FFF2-40B4-BE49-F238E27FC236}">
                          <a16:creationId xmlns:a16="http://schemas.microsoft.com/office/drawing/2014/main" id="{9E8474D5-CC16-C365-AD7C-AB589D8498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4" name="Group 2093">
                  <a:extLst>
                    <a:ext uri="{FF2B5EF4-FFF2-40B4-BE49-F238E27FC236}">
                      <a16:creationId xmlns:a16="http://schemas.microsoft.com/office/drawing/2014/main" id="{89DFE7A1-659C-5E1F-1C19-51E21AD31C00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191" name="Rectangle 2190">
                    <a:extLst>
                      <a:ext uri="{FF2B5EF4-FFF2-40B4-BE49-F238E27FC236}">
                        <a16:creationId xmlns:a16="http://schemas.microsoft.com/office/drawing/2014/main" id="{0F2BF480-C47B-A688-BF51-5C4C26C41BD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92" name="Group 2191">
                    <a:extLst>
                      <a:ext uri="{FF2B5EF4-FFF2-40B4-BE49-F238E27FC236}">
                        <a16:creationId xmlns:a16="http://schemas.microsoft.com/office/drawing/2014/main" id="{242E0D95-32F9-FF12-820D-F4E0863C7FF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17" name="Rectangle 2216">
                      <a:extLst>
                        <a:ext uri="{FF2B5EF4-FFF2-40B4-BE49-F238E27FC236}">
                          <a16:creationId xmlns:a16="http://schemas.microsoft.com/office/drawing/2014/main" id="{82687527-C257-6BA9-1838-8522DCFB5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8" name="Rectangle 2217">
                      <a:extLst>
                        <a:ext uri="{FF2B5EF4-FFF2-40B4-BE49-F238E27FC236}">
                          <a16:creationId xmlns:a16="http://schemas.microsoft.com/office/drawing/2014/main" id="{4FE320AA-AC4F-11DD-E0B1-AB7D518D2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9" name="Rectangle 2218">
                      <a:extLst>
                        <a:ext uri="{FF2B5EF4-FFF2-40B4-BE49-F238E27FC236}">
                          <a16:creationId xmlns:a16="http://schemas.microsoft.com/office/drawing/2014/main" id="{866C434A-8034-5980-BF09-C7EAED964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0" name="Rectangle 2219">
                      <a:extLst>
                        <a:ext uri="{FF2B5EF4-FFF2-40B4-BE49-F238E27FC236}">
                          <a16:creationId xmlns:a16="http://schemas.microsoft.com/office/drawing/2014/main" id="{3B5744C9-9E81-BE6D-33C9-651D2B683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1" name="Rectangle 2220">
                      <a:extLst>
                        <a:ext uri="{FF2B5EF4-FFF2-40B4-BE49-F238E27FC236}">
                          <a16:creationId xmlns:a16="http://schemas.microsoft.com/office/drawing/2014/main" id="{75117B6A-4231-A551-C3F8-DE88EBB91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3" name="Group 2192">
                    <a:extLst>
                      <a:ext uri="{FF2B5EF4-FFF2-40B4-BE49-F238E27FC236}">
                        <a16:creationId xmlns:a16="http://schemas.microsoft.com/office/drawing/2014/main" id="{3AB70EBD-1324-0609-3A61-95E9B813C35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12" name="Rectangle 2211">
                      <a:extLst>
                        <a:ext uri="{FF2B5EF4-FFF2-40B4-BE49-F238E27FC236}">
                          <a16:creationId xmlns:a16="http://schemas.microsoft.com/office/drawing/2014/main" id="{4E604881-0B49-71EB-14FD-01A5A7BF3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3" name="Rectangle 2212">
                      <a:extLst>
                        <a:ext uri="{FF2B5EF4-FFF2-40B4-BE49-F238E27FC236}">
                          <a16:creationId xmlns:a16="http://schemas.microsoft.com/office/drawing/2014/main" id="{B6323DF9-F9E7-2944-9D78-7F0122D64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4" name="Rectangle 2213">
                      <a:extLst>
                        <a:ext uri="{FF2B5EF4-FFF2-40B4-BE49-F238E27FC236}">
                          <a16:creationId xmlns:a16="http://schemas.microsoft.com/office/drawing/2014/main" id="{C0BB6179-3CF9-ACF7-54B8-0040F4AFE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5" name="Rectangle 2214">
                      <a:extLst>
                        <a:ext uri="{FF2B5EF4-FFF2-40B4-BE49-F238E27FC236}">
                          <a16:creationId xmlns:a16="http://schemas.microsoft.com/office/drawing/2014/main" id="{58E2D4CF-5F5A-4F18-94EB-B35C6FF7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6" name="Rectangle 2215">
                      <a:extLst>
                        <a:ext uri="{FF2B5EF4-FFF2-40B4-BE49-F238E27FC236}">
                          <a16:creationId xmlns:a16="http://schemas.microsoft.com/office/drawing/2014/main" id="{33F84CFE-2C21-86AB-3DBA-CB22447A9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4" name="Group 2193">
                    <a:extLst>
                      <a:ext uri="{FF2B5EF4-FFF2-40B4-BE49-F238E27FC236}">
                        <a16:creationId xmlns:a16="http://schemas.microsoft.com/office/drawing/2014/main" id="{CA91A8E1-D267-B770-9815-E33FD1BAE10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07" name="Rectangle 2206">
                      <a:extLst>
                        <a:ext uri="{FF2B5EF4-FFF2-40B4-BE49-F238E27FC236}">
                          <a16:creationId xmlns:a16="http://schemas.microsoft.com/office/drawing/2014/main" id="{27369655-6B26-98C4-1146-2F322674D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8" name="Rectangle 2207">
                      <a:extLst>
                        <a:ext uri="{FF2B5EF4-FFF2-40B4-BE49-F238E27FC236}">
                          <a16:creationId xmlns:a16="http://schemas.microsoft.com/office/drawing/2014/main" id="{5A594D86-0F18-E173-4ADA-51B20E92A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9" name="Rectangle 2208">
                      <a:extLst>
                        <a:ext uri="{FF2B5EF4-FFF2-40B4-BE49-F238E27FC236}">
                          <a16:creationId xmlns:a16="http://schemas.microsoft.com/office/drawing/2014/main" id="{A85F96FD-948A-B30A-E969-CFA6B4F99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0" name="Rectangle 2209">
                      <a:extLst>
                        <a:ext uri="{FF2B5EF4-FFF2-40B4-BE49-F238E27FC236}">
                          <a16:creationId xmlns:a16="http://schemas.microsoft.com/office/drawing/2014/main" id="{46EAA452-6CA6-26FE-5F95-32C67ED01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1" name="Rectangle 2210">
                      <a:extLst>
                        <a:ext uri="{FF2B5EF4-FFF2-40B4-BE49-F238E27FC236}">
                          <a16:creationId xmlns:a16="http://schemas.microsoft.com/office/drawing/2014/main" id="{E2FB1BE9-A5DC-3B11-2FDE-9360DFDBE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5" name="Group 2194">
                    <a:extLst>
                      <a:ext uri="{FF2B5EF4-FFF2-40B4-BE49-F238E27FC236}">
                        <a16:creationId xmlns:a16="http://schemas.microsoft.com/office/drawing/2014/main" id="{F97805FD-FBF9-57CA-AF93-304E5F596F9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02" name="Rectangle 2201">
                      <a:extLst>
                        <a:ext uri="{FF2B5EF4-FFF2-40B4-BE49-F238E27FC236}">
                          <a16:creationId xmlns:a16="http://schemas.microsoft.com/office/drawing/2014/main" id="{D7BD695F-4FFE-9C3E-A64B-D637D2B3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3" name="Rectangle 2202">
                      <a:extLst>
                        <a:ext uri="{FF2B5EF4-FFF2-40B4-BE49-F238E27FC236}">
                          <a16:creationId xmlns:a16="http://schemas.microsoft.com/office/drawing/2014/main" id="{A045BF6A-D9BD-68E9-B3CE-8D169A92F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4" name="Rectangle 2203">
                      <a:extLst>
                        <a:ext uri="{FF2B5EF4-FFF2-40B4-BE49-F238E27FC236}">
                          <a16:creationId xmlns:a16="http://schemas.microsoft.com/office/drawing/2014/main" id="{D03116D7-2BA4-4125-059B-A3F4253E7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5" name="Rectangle 2204">
                      <a:extLst>
                        <a:ext uri="{FF2B5EF4-FFF2-40B4-BE49-F238E27FC236}">
                          <a16:creationId xmlns:a16="http://schemas.microsoft.com/office/drawing/2014/main" id="{7539EEC3-D631-0BB5-64D2-A3EB692AA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6" name="Rectangle 2205">
                      <a:extLst>
                        <a:ext uri="{FF2B5EF4-FFF2-40B4-BE49-F238E27FC236}">
                          <a16:creationId xmlns:a16="http://schemas.microsoft.com/office/drawing/2014/main" id="{ACACA60E-605F-F10C-7DAA-FB0818C0B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6" name="Group 2195">
                    <a:extLst>
                      <a:ext uri="{FF2B5EF4-FFF2-40B4-BE49-F238E27FC236}">
                        <a16:creationId xmlns:a16="http://schemas.microsoft.com/office/drawing/2014/main" id="{4109D68D-1FD5-DB07-E63C-24FAA2722F6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97" name="Rectangle 2196">
                      <a:extLst>
                        <a:ext uri="{FF2B5EF4-FFF2-40B4-BE49-F238E27FC236}">
                          <a16:creationId xmlns:a16="http://schemas.microsoft.com/office/drawing/2014/main" id="{F7B64B18-EA2A-7B98-9BBF-F840E62B7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8" name="Rectangle 2197">
                      <a:extLst>
                        <a:ext uri="{FF2B5EF4-FFF2-40B4-BE49-F238E27FC236}">
                          <a16:creationId xmlns:a16="http://schemas.microsoft.com/office/drawing/2014/main" id="{058C8832-59BD-8B87-6ACD-2E967013A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9" name="Rectangle 2198">
                      <a:extLst>
                        <a:ext uri="{FF2B5EF4-FFF2-40B4-BE49-F238E27FC236}">
                          <a16:creationId xmlns:a16="http://schemas.microsoft.com/office/drawing/2014/main" id="{545650CF-39E2-7086-F4E4-355B0AF03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0" name="Rectangle 2199">
                      <a:extLst>
                        <a:ext uri="{FF2B5EF4-FFF2-40B4-BE49-F238E27FC236}">
                          <a16:creationId xmlns:a16="http://schemas.microsoft.com/office/drawing/2014/main" id="{D81129CA-6C58-4238-9A9A-12C7F346EE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1" name="Rectangle 2200">
                      <a:extLst>
                        <a:ext uri="{FF2B5EF4-FFF2-40B4-BE49-F238E27FC236}">
                          <a16:creationId xmlns:a16="http://schemas.microsoft.com/office/drawing/2014/main" id="{3B81D969-5D72-E627-9216-5F4530EBF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5" name="Group 2094">
                  <a:extLst>
                    <a:ext uri="{FF2B5EF4-FFF2-40B4-BE49-F238E27FC236}">
                      <a16:creationId xmlns:a16="http://schemas.microsoft.com/office/drawing/2014/main" id="{E08079BF-E750-52F8-0E47-5A3CCC7CD64F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160" name="Rectangle 2159">
                    <a:extLst>
                      <a:ext uri="{FF2B5EF4-FFF2-40B4-BE49-F238E27FC236}">
                        <a16:creationId xmlns:a16="http://schemas.microsoft.com/office/drawing/2014/main" id="{C75F577E-3AEE-4F99-213C-1838D06C34C3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61" name="Group 2160">
                    <a:extLst>
                      <a:ext uri="{FF2B5EF4-FFF2-40B4-BE49-F238E27FC236}">
                        <a16:creationId xmlns:a16="http://schemas.microsoft.com/office/drawing/2014/main" id="{16BA7A89-CDA8-0154-2233-1D5CF0B0373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86" name="Rectangle 2185">
                      <a:extLst>
                        <a:ext uri="{FF2B5EF4-FFF2-40B4-BE49-F238E27FC236}">
                          <a16:creationId xmlns:a16="http://schemas.microsoft.com/office/drawing/2014/main" id="{2130D06F-5362-4890-5C90-398407B07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7" name="Rectangle 2186">
                      <a:extLst>
                        <a:ext uri="{FF2B5EF4-FFF2-40B4-BE49-F238E27FC236}">
                          <a16:creationId xmlns:a16="http://schemas.microsoft.com/office/drawing/2014/main" id="{BF994DD7-EC6C-0A1E-D676-0E814C9F4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8" name="Rectangle 2187">
                      <a:extLst>
                        <a:ext uri="{FF2B5EF4-FFF2-40B4-BE49-F238E27FC236}">
                          <a16:creationId xmlns:a16="http://schemas.microsoft.com/office/drawing/2014/main" id="{017E8DC0-6FFB-3199-D6F4-BFF5127AB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9" name="Rectangle 2188">
                      <a:extLst>
                        <a:ext uri="{FF2B5EF4-FFF2-40B4-BE49-F238E27FC236}">
                          <a16:creationId xmlns:a16="http://schemas.microsoft.com/office/drawing/2014/main" id="{537FEE70-6E18-5F73-54C8-D602338A8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0" name="Rectangle 2189">
                      <a:extLst>
                        <a:ext uri="{FF2B5EF4-FFF2-40B4-BE49-F238E27FC236}">
                          <a16:creationId xmlns:a16="http://schemas.microsoft.com/office/drawing/2014/main" id="{DDC1F2A9-437A-0221-2EE3-1790D24DE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2" name="Group 2161">
                    <a:extLst>
                      <a:ext uri="{FF2B5EF4-FFF2-40B4-BE49-F238E27FC236}">
                        <a16:creationId xmlns:a16="http://schemas.microsoft.com/office/drawing/2014/main" id="{392BABD2-0002-D0FF-D8A5-21E392BFBA3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81" name="Rectangle 2180">
                      <a:extLst>
                        <a:ext uri="{FF2B5EF4-FFF2-40B4-BE49-F238E27FC236}">
                          <a16:creationId xmlns:a16="http://schemas.microsoft.com/office/drawing/2014/main" id="{BFCF8A23-5A75-0D4B-BEE5-3427B5548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2" name="Rectangle 2181">
                      <a:extLst>
                        <a:ext uri="{FF2B5EF4-FFF2-40B4-BE49-F238E27FC236}">
                          <a16:creationId xmlns:a16="http://schemas.microsoft.com/office/drawing/2014/main" id="{2C17897E-651C-FA43-02BA-50B1A0516B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3" name="Rectangle 2182">
                      <a:extLst>
                        <a:ext uri="{FF2B5EF4-FFF2-40B4-BE49-F238E27FC236}">
                          <a16:creationId xmlns:a16="http://schemas.microsoft.com/office/drawing/2014/main" id="{200BA6BA-1925-C91A-059B-C18CCD152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4" name="Rectangle 2183">
                      <a:extLst>
                        <a:ext uri="{FF2B5EF4-FFF2-40B4-BE49-F238E27FC236}">
                          <a16:creationId xmlns:a16="http://schemas.microsoft.com/office/drawing/2014/main" id="{5C743A1A-E687-06C9-0A31-FAD157FB1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5" name="Rectangle 2184">
                      <a:extLst>
                        <a:ext uri="{FF2B5EF4-FFF2-40B4-BE49-F238E27FC236}">
                          <a16:creationId xmlns:a16="http://schemas.microsoft.com/office/drawing/2014/main" id="{1AC3F361-A416-D2CF-DEAD-996B830A9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3" name="Group 2162">
                    <a:extLst>
                      <a:ext uri="{FF2B5EF4-FFF2-40B4-BE49-F238E27FC236}">
                        <a16:creationId xmlns:a16="http://schemas.microsoft.com/office/drawing/2014/main" id="{BF7AA11C-A67C-9AFB-4330-177C10DF495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737DF0C4-AD93-C512-473C-F6E698B27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7" name="Rectangle 2176">
                      <a:extLst>
                        <a:ext uri="{FF2B5EF4-FFF2-40B4-BE49-F238E27FC236}">
                          <a16:creationId xmlns:a16="http://schemas.microsoft.com/office/drawing/2014/main" id="{C73265EF-2B26-C3AC-538D-F30D9AE62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8" name="Rectangle 2177">
                      <a:extLst>
                        <a:ext uri="{FF2B5EF4-FFF2-40B4-BE49-F238E27FC236}">
                          <a16:creationId xmlns:a16="http://schemas.microsoft.com/office/drawing/2014/main" id="{2038E108-9F56-F35D-EF36-03B79EC04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9" name="Rectangle 2178">
                      <a:extLst>
                        <a:ext uri="{FF2B5EF4-FFF2-40B4-BE49-F238E27FC236}">
                          <a16:creationId xmlns:a16="http://schemas.microsoft.com/office/drawing/2014/main" id="{82E1C68D-A407-A9E9-5338-DCFFA6BF6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0" name="Rectangle 2179">
                      <a:extLst>
                        <a:ext uri="{FF2B5EF4-FFF2-40B4-BE49-F238E27FC236}">
                          <a16:creationId xmlns:a16="http://schemas.microsoft.com/office/drawing/2014/main" id="{FBFA919E-BC2E-371C-9623-BFF8BDB83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4" name="Group 2163">
                    <a:extLst>
                      <a:ext uri="{FF2B5EF4-FFF2-40B4-BE49-F238E27FC236}">
                        <a16:creationId xmlns:a16="http://schemas.microsoft.com/office/drawing/2014/main" id="{CF2C0716-7AA0-2DD7-45AA-A264A84A798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71" name="Rectangle 2170">
                      <a:extLst>
                        <a:ext uri="{FF2B5EF4-FFF2-40B4-BE49-F238E27FC236}">
                          <a16:creationId xmlns:a16="http://schemas.microsoft.com/office/drawing/2014/main" id="{A89E6D9B-7F87-BE34-7965-7C70C9D58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2" name="Rectangle 2171">
                      <a:extLst>
                        <a:ext uri="{FF2B5EF4-FFF2-40B4-BE49-F238E27FC236}">
                          <a16:creationId xmlns:a16="http://schemas.microsoft.com/office/drawing/2014/main" id="{DE54A19D-ADFB-1E72-BB65-F3EAE0D0AC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6A28B559-767E-DDD4-63EA-7408541C2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78F11813-F8AC-EBEF-B4A8-3C6BD4A1E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1F700C95-201D-884F-02F3-5B966D6F8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5" name="Group 2164">
                    <a:extLst>
                      <a:ext uri="{FF2B5EF4-FFF2-40B4-BE49-F238E27FC236}">
                        <a16:creationId xmlns:a16="http://schemas.microsoft.com/office/drawing/2014/main" id="{AA40214D-FCA0-F646-2AA9-B9B4DF5A670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66" name="Rectangle 2165">
                      <a:extLst>
                        <a:ext uri="{FF2B5EF4-FFF2-40B4-BE49-F238E27FC236}">
                          <a16:creationId xmlns:a16="http://schemas.microsoft.com/office/drawing/2014/main" id="{3A7343FB-77FF-85F7-8830-510BEC334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7" name="Rectangle 2166">
                      <a:extLst>
                        <a:ext uri="{FF2B5EF4-FFF2-40B4-BE49-F238E27FC236}">
                          <a16:creationId xmlns:a16="http://schemas.microsoft.com/office/drawing/2014/main" id="{FB0CABCF-ACE8-D878-31B4-08233EA6C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8" name="Rectangle 2167">
                      <a:extLst>
                        <a:ext uri="{FF2B5EF4-FFF2-40B4-BE49-F238E27FC236}">
                          <a16:creationId xmlns:a16="http://schemas.microsoft.com/office/drawing/2014/main" id="{42439395-FF1E-7057-4CB3-482256AC7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9" name="Rectangle 2168">
                      <a:extLst>
                        <a:ext uri="{FF2B5EF4-FFF2-40B4-BE49-F238E27FC236}">
                          <a16:creationId xmlns:a16="http://schemas.microsoft.com/office/drawing/2014/main" id="{98F4D153-F542-62F3-7D41-E86F3E255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0" name="Rectangle 2169">
                      <a:extLst>
                        <a:ext uri="{FF2B5EF4-FFF2-40B4-BE49-F238E27FC236}">
                          <a16:creationId xmlns:a16="http://schemas.microsoft.com/office/drawing/2014/main" id="{7681CE4A-AAF1-6664-E83B-06B9ACF2E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6" name="Group 2095">
                  <a:extLst>
                    <a:ext uri="{FF2B5EF4-FFF2-40B4-BE49-F238E27FC236}">
                      <a16:creationId xmlns:a16="http://schemas.microsoft.com/office/drawing/2014/main" id="{FF2A8F8C-9737-60CB-9F11-E2EF58D6A6FD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129" name="Rectangle 2128">
                    <a:extLst>
                      <a:ext uri="{FF2B5EF4-FFF2-40B4-BE49-F238E27FC236}">
                        <a16:creationId xmlns:a16="http://schemas.microsoft.com/office/drawing/2014/main" id="{6900306B-AF86-08A2-7071-865664C70770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30" name="Group 2129">
                    <a:extLst>
                      <a:ext uri="{FF2B5EF4-FFF2-40B4-BE49-F238E27FC236}">
                        <a16:creationId xmlns:a16="http://schemas.microsoft.com/office/drawing/2014/main" id="{33474DAA-8B93-7245-AF59-86BCB1030A0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A19FFC00-776D-29CA-E829-55B16F819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A05C6AF4-0ECE-CF0D-15D6-570861A83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7" name="Rectangle 2156">
                      <a:extLst>
                        <a:ext uri="{FF2B5EF4-FFF2-40B4-BE49-F238E27FC236}">
                          <a16:creationId xmlns:a16="http://schemas.microsoft.com/office/drawing/2014/main" id="{881E3277-8E9A-B983-DCB2-833133667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8" name="Rectangle 2157">
                      <a:extLst>
                        <a:ext uri="{FF2B5EF4-FFF2-40B4-BE49-F238E27FC236}">
                          <a16:creationId xmlns:a16="http://schemas.microsoft.com/office/drawing/2014/main" id="{8B09FEE1-4C15-3D4A-C632-35512C118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9" name="Rectangle 2158">
                      <a:extLst>
                        <a:ext uri="{FF2B5EF4-FFF2-40B4-BE49-F238E27FC236}">
                          <a16:creationId xmlns:a16="http://schemas.microsoft.com/office/drawing/2014/main" id="{DDF1DE92-5321-2F95-1D35-D94698BF1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1" name="Group 2130">
                    <a:extLst>
                      <a:ext uri="{FF2B5EF4-FFF2-40B4-BE49-F238E27FC236}">
                        <a16:creationId xmlns:a16="http://schemas.microsoft.com/office/drawing/2014/main" id="{B9C341E0-AC07-DFC0-4AD5-0E535A87FF0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50" name="Rectangle 2149">
                      <a:extLst>
                        <a:ext uri="{FF2B5EF4-FFF2-40B4-BE49-F238E27FC236}">
                          <a16:creationId xmlns:a16="http://schemas.microsoft.com/office/drawing/2014/main" id="{A7181004-70D0-9DB4-9019-E0683A712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1" name="Rectangle 2150">
                      <a:extLst>
                        <a:ext uri="{FF2B5EF4-FFF2-40B4-BE49-F238E27FC236}">
                          <a16:creationId xmlns:a16="http://schemas.microsoft.com/office/drawing/2014/main" id="{430A5B0E-5889-6E3E-E8DF-65A6AA042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2" name="Rectangle 2151">
                      <a:extLst>
                        <a:ext uri="{FF2B5EF4-FFF2-40B4-BE49-F238E27FC236}">
                          <a16:creationId xmlns:a16="http://schemas.microsoft.com/office/drawing/2014/main" id="{1054EB23-B79D-7BAC-C11B-5875F3048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D69FC81F-C35B-D13D-3121-4E01C2AFB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4" name="Rectangle 2153">
                      <a:extLst>
                        <a:ext uri="{FF2B5EF4-FFF2-40B4-BE49-F238E27FC236}">
                          <a16:creationId xmlns:a16="http://schemas.microsoft.com/office/drawing/2014/main" id="{DF60597A-7020-53B0-687C-55A2C5B02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2" name="Group 2131">
                    <a:extLst>
                      <a:ext uri="{FF2B5EF4-FFF2-40B4-BE49-F238E27FC236}">
                        <a16:creationId xmlns:a16="http://schemas.microsoft.com/office/drawing/2014/main" id="{34596C04-2B3E-B0C0-CDE0-169E7B8B460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45" name="Rectangle 2144">
                      <a:extLst>
                        <a:ext uri="{FF2B5EF4-FFF2-40B4-BE49-F238E27FC236}">
                          <a16:creationId xmlns:a16="http://schemas.microsoft.com/office/drawing/2014/main" id="{150FF4C2-207D-B067-F54A-B3A3EF98B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6" name="Rectangle 2145">
                      <a:extLst>
                        <a:ext uri="{FF2B5EF4-FFF2-40B4-BE49-F238E27FC236}">
                          <a16:creationId xmlns:a16="http://schemas.microsoft.com/office/drawing/2014/main" id="{53D5E3DD-F359-AA2A-9A56-812BD533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7" name="Rectangle 2146">
                      <a:extLst>
                        <a:ext uri="{FF2B5EF4-FFF2-40B4-BE49-F238E27FC236}">
                          <a16:creationId xmlns:a16="http://schemas.microsoft.com/office/drawing/2014/main" id="{1DA190F4-40DF-D585-BE24-DD6747EC5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8" name="Rectangle 2147">
                      <a:extLst>
                        <a:ext uri="{FF2B5EF4-FFF2-40B4-BE49-F238E27FC236}">
                          <a16:creationId xmlns:a16="http://schemas.microsoft.com/office/drawing/2014/main" id="{3A4C2495-AAE9-4664-11BC-A41213A03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9" name="Rectangle 2148">
                      <a:extLst>
                        <a:ext uri="{FF2B5EF4-FFF2-40B4-BE49-F238E27FC236}">
                          <a16:creationId xmlns:a16="http://schemas.microsoft.com/office/drawing/2014/main" id="{12585DEB-DB7D-CA64-F7FB-B9FB1AFEC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3" name="Group 2132">
                    <a:extLst>
                      <a:ext uri="{FF2B5EF4-FFF2-40B4-BE49-F238E27FC236}">
                        <a16:creationId xmlns:a16="http://schemas.microsoft.com/office/drawing/2014/main" id="{D0B5C757-D145-4685-F54C-304672EA305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40" name="Rectangle 2139">
                      <a:extLst>
                        <a:ext uri="{FF2B5EF4-FFF2-40B4-BE49-F238E27FC236}">
                          <a16:creationId xmlns:a16="http://schemas.microsoft.com/office/drawing/2014/main" id="{C05F9234-95BD-63C2-B788-D26CAF4BC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1" name="Rectangle 2140">
                      <a:extLst>
                        <a:ext uri="{FF2B5EF4-FFF2-40B4-BE49-F238E27FC236}">
                          <a16:creationId xmlns:a16="http://schemas.microsoft.com/office/drawing/2014/main" id="{1EC5058E-4558-73C3-BB9E-150FCD6087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2" name="Rectangle 2141">
                      <a:extLst>
                        <a:ext uri="{FF2B5EF4-FFF2-40B4-BE49-F238E27FC236}">
                          <a16:creationId xmlns:a16="http://schemas.microsoft.com/office/drawing/2014/main" id="{547EB445-A2B8-E827-2F95-7E6552C44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3" name="Rectangle 2142">
                      <a:extLst>
                        <a:ext uri="{FF2B5EF4-FFF2-40B4-BE49-F238E27FC236}">
                          <a16:creationId xmlns:a16="http://schemas.microsoft.com/office/drawing/2014/main" id="{22D92F83-3CEF-EF9E-02FE-E7650FC6D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4" name="Rectangle 2143">
                      <a:extLst>
                        <a:ext uri="{FF2B5EF4-FFF2-40B4-BE49-F238E27FC236}">
                          <a16:creationId xmlns:a16="http://schemas.microsoft.com/office/drawing/2014/main" id="{37D6CBED-6DD3-4C9B-49F8-47BAA254D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4" name="Group 2133">
                    <a:extLst>
                      <a:ext uri="{FF2B5EF4-FFF2-40B4-BE49-F238E27FC236}">
                        <a16:creationId xmlns:a16="http://schemas.microsoft.com/office/drawing/2014/main" id="{4559D24D-E870-778F-942D-FDE3BFF6983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35" name="Rectangle 2134">
                      <a:extLst>
                        <a:ext uri="{FF2B5EF4-FFF2-40B4-BE49-F238E27FC236}">
                          <a16:creationId xmlns:a16="http://schemas.microsoft.com/office/drawing/2014/main" id="{D74CD107-7858-AA80-577C-90DB51BFA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6" name="Rectangle 2135">
                      <a:extLst>
                        <a:ext uri="{FF2B5EF4-FFF2-40B4-BE49-F238E27FC236}">
                          <a16:creationId xmlns:a16="http://schemas.microsoft.com/office/drawing/2014/main" id="{DA7A2824-F099-6ED3-A831-64FC9E424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7" name="Rectangle 2136">
                      <a:extLst>
                        <a:ext uri="{FF2B5EF4-FFF2-40B4-BE49-F238E27FC236}">
                          <a16:creationId xmlns:a16="http://schemas.microsoft.com/office/drawing/2014/main" id="{41FE5C00-BD2E-EEDA-4D71-598B0DBF7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8" name="Rectangle 2137">
                      <a:extLst>
                        <a:ext uri="{FF2B5EF4-FFF2-40B4-BE49-F238E27FC236}">
                          <a16:creationId xmlns:a16="http://schemas.microsoft.com/office/drawing/2014/main" id="{F7B96E22-7426-8DC6-C7BF-DA9C0851E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9" name="Rectangle 2138">
                      <a:extLst>
                        <a:ext uri="{FF2B5EF4-FFF2-40B4-BE49-F238E27FC236}">
                          <a16:creationId xmlns:a16="http://schemas.microsoft.com/office/drawing/2014/main" id="{6FAFE927-413F-4C11-7804-668DDA3D67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7" name="Group 2096">
                  <a:extLst>
                    <a:ext uri="{FF2B5EF4-FFF2-40B4-BE49-F238E27FC236}">
                      <a16:creationId xmlns:a16="http://schemas.microsoft.com/office/drawing/2014/main" id="{31A0CE5A-527D-5D3C-7217-8A98D7DE752E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098" name="Rectangle 2097">
                    <a:extLst>
                      <a:ext uri="{FF2B5EF4-FFF2-40B4-BE49-F238E27FC236}">
                        <a16:creationId xmlns:a16="http://schemas.microsoft.com/office/drawing/2014/main" id="{380D63F6-3CA8-31FE-299B-2B7090B1D3D4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99" name="Group 2098">
                    <a:extLst>
                      <a:ext uri="{FF2B5EF4-FFF2-40B4-BE49-F238E27FC236}">
                        <a16:creationId xmlns:a16="http://schemas.microsoft.com/office/drawing/2014/main" id="{75CB574C-2F94-1C08-B4F0-F2168E6CF17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24" name="Rectangle 2123">
                      <a:extLst>
                        <a:ext uri="{FF2B5EF4-FFF2-40B4-BE49-F238E27FC236}">
                          <a16:creationId xmlns:a16="http://schemas.microsoft.com/office/drawing/2014/main" id="{AD3C722B-4B4F-5D69-F2CC-0EBD08C1B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5" name="Rectangle 2124">
                      <a:extLst>
                        <a:ext uri="{FF2B5EF4-FFF2-40B4-BE49-F238E27FC236}">
                          <a16:creationId xmlns:a16="http://schemas.microsoft.com/office/drawing/2014/main" id="{1B72D399-23FB-7EA6-E047-61BD40B52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6" name="Rectangle 2125">
                      <a:extLst>
                        <a:ext uri="{FF2B5EF4-FFF2-40B4-BE49-F238E27FC236}">
                          <a16:creationId xmlns:a16="http://schemas.microsoft.com/office/drawing/2014/main" id="{2299DA76-AC4D-1999-35D6-EE3405AA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7" name="Rectangle 2126">
                      <a:extLst>
                        <a:ext uri="{FF2B5EF4-FFF2-40B4-BE49-F238E27FC236}">
                          <a16:creationId xmlns:a16="http://schemas.microsoft.com/office/drawing/2014/main" id="{997552D2-D80E-4A41-70AB-E40CF8C5B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8" name="Rectangle 2127">
                      <a:extLst>
                        <a:ext uri="{FF2B5EF4-FFF2-40B4-BE49-F238E27FC236}">
                          <a16:creationId xmlns:a16="http://schemas.microsoft.com/office/drawing/2014/main" id="{DF8BCB75-F7F2-934B-EB2B-3448EC0C4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0" name="Group 2099">
                    <a:extLst>
                      <a:ext uri="{FF2B5EF4-FFF2-40B4-BE49-F238E27FC236}">
                        <a16:creationId xmlns:a16="http://schemas.microsoft.com/office/drawing/2014/main" id="{3E03320A-D885-3E8D-C04D-FF7CD8EFDE4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19" name="Rectangle 2118">
                      <a:extLst>
                        <a:ext uri="{FF2B5EF4-FFF2-40B4-BE49-F238E27FC236}">
                          <a16:creationId xmlns:a16="http://schemas.microsoft.com/office/drawing/2014/main" id="{F94A0281-F445-EE43-A9AD-CB39453A18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0" name="Rectangle 2119">
                      <a:extLst>
                        <a:ext uri="{FF2B5EF4-FFF2-40B4-BE49-F238E27FC236}">
                          <a16:creationId xmlns:a16="http://schemas.microsoft.com/office/drawing/2014/main" id="{A028CFF3-4EC6-DA1D-C03E-7817A4D70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1" name="Rectangle 2120">
                      <a:extLst>
                        <a:ext uri="{FF2B5EF4-FFF2-40B4-BE49-F238E27FC236}">
                          <a16:creationId xmlns:a16="http://schemas.microsoft.com/office/drawing/2014/main" id="{ABCD8862-77A3-1B87-4392-FEEA5BBF22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2" name="Rectangle 2121">
                      <a:extLst>
                        <a:ext uri="{FF2B5EF4-FFF2-40B4-BE49-F238E27FC236}">
                          <a16:creationId xmlns:a16="http://schemas.microsoft.com/office/drawing/2014/main" id="{BEF586CA-5742-022D-B2B7-9339DB6BA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3" name="Rectangle 2122">
                      <a:extLst>
                        <a:ext uri="{FF2B5EF4-FFF2-40B4-BE49-F238E27FC236}">
                          <a16:creationId xmlns:a16="http://schemas.microsoft.com/office/drawing/2014/main" id="{D70A7DA9-E427-CE48-1F19-00DCF8A250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1" name="Group 2100">
                    <a:extLst>
                      <a:ext uri="{FF2B5EF4-FFF2-40B4-BE49-F238E27FC236}">
                        <a16:creationId xmlns:a16="http://schemas.microsoft.com/office/drawing/2014/main" id="{1A9ED2DE-BA68-7555-F8A7-AC1C31FE963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14" name="Rectangle 2113">
                      <a:extLst>
                        <a:ext uri="{FF2B5EF4-FFF2-40B4-BE49-F238E27FC236}">
                          <a16:creationId xmlns:a16="http://schemas.microsoft.com/office/drawing/2014/main" id="{E532A54E-6BD1-A55F-6454-DC6221222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5" name="Rectangle 2114">
                      <a:extLst>
                        <a:ext uri="{FF2B5EF4-FFF2-40B4-BE49-F238E27FC236}">
                          <a16:creationId xmlns:a16="http://schemas.microsoft.com/office/drawing/2014/main" id="{7EB4D792-4E3E-1243-4C32-4EB4171ECD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6" name="Rectangle 2115">
                      <a:extLst>
                        <a:ext uri="{FF2B5EF4-FFF2-40B4-BE49-F238E27FC236}">
                          <a16:creationId xmlns:a16="http://schemas.microsoft.com/office/drawing/2014/main" id="{A6A916BE-7C43-1F55-F7AF-33013119B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7" name="Rectangle 2116">
                      <a:extLst>
                        <a:ext uri="{FF2B5EF4-FFF2-40B4-BE49-F238E27FC236}">
                          <a16:creationId xmlns:a16="http://schemas.microsoft.com/office/drawing/2014/main" id="{FD1C830A-2B64-4E4C-6158-361E37900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8" name="Rectangle 2117">
                      <a:extLst>
                        <a:ext uri="{FF2B5EF4-FFF2-40B4-BE49-F238E27FC236}">
                          <a16:creationId xmlns:a16="http://schemas.microsoft.com/office/drawing/2014/main" id="{0E5B6E68-9477-C99C-5443-D0A441EE7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2" name="Group 2101">
                    <a:extLst>
                      <a:ext uri="{FF2B5EF4-FFF2-40B4-BE49-F238E27FC236}">
                        <a16:creationId xmlns:a16="http://schemas.microsoft.com/office/drawing/2014/main" id="{83471694-0D95-1831-B4F4-D93A6D9804F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09" name="Rectangle 2108">
                      <a:extLst>
                        <a:ext uri="{FF2B5EF4-FFF2-40B4-BE49-F238E27FC236}">
                          <a16:creationId xmlns:a16="http://schemas.microsoft.com/office/drawing/2014/main" id="{97E778DD-39AC-4B9A-EE95-53D9789AD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0" name="Rectangle 2109">
                      <a:extLst>
                        <a:ext uri="{FF2B5EF4-FFF2-40B4-BE49-F238E27FC236}">
                          <a16:creationId xmlns:a16="http://schemas.microsoft.com/office/drawing/2014/main" id="{0565F78E-BDAE-2D09-4DF7-37E1E9F3C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1" name="Rectangle 2110">
                      <a:extLst>
                        <a:ext uri="{FF2B5EF4-FFF2-40B4-BE49-F238E27FC236}">
                          <a16:creationId xmlns:a16="http://schemas.microsoft.com/office/drawing/2014/main" id="{9E093039-BB63-98A2-61E2-005ADB6953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2" name="Rectangle 2111">
                      <a:extLst>
                        <a:ext uri="{FF2B5EF4-FFF2-40B4-BE49-F238E27FC236}">
                          <a16:creationId xmlns:a16="http://schemas.microsoft.com/office/drawing/2014/main" id="{9EF1DBA4-3847-C00F-8700-A3934F690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3" name="Rectangle 2112">
                      <a:extLst>
                        <a:ext uri="{FF2B5EF4-FFF2-40B4-BE49-F238E27FC236}">
                          <a16:creationId xmlns:a16="http://schemas.microsoft.com/office/drawing/2014/main" id="{F47A810F-CDE8-6870-9B0F-0D68FE92A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B42DBF2E-FAF3-16BB-011E-D605E6C8E5D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04" name="Rectangle 2103">
                      <a:extLst>
                        <a:ext uri="{FF2B5EF4-FFF2-40B4-BE49-F238E27FC236}">
                          <a16:creationId xmlns:a16="http://schemas.microsoft.com/office/drawing/2014/main" id="{67A038CB-1DD9-9D02-81BB-434EEE04D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5" name="Rectangle 2104">
                      <a:extLst>
                        <a:ext uri="{FF2B5EF4-FFF2-40B4-BE49-F238E27FC236}">
                          <a16:creationId xmlns:a16="http://schemas.microsoft.com/office/drawing/2014/main" id="{079300D7-3555-9467-20BC-00C5C859A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6" name="Rectangle 2105">
                      <a:extLst>
                        <a:ext uri="{FF2B5EF4-FFF2-40B4-BE49-F238E27FC236}">
                          <a16:creationId xmlns:a16="http://schemas.microsoft.com/office/drawing/2014/main" id="{A6F0834E-AF98-0D9D-2B74-4C65C9449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7" name="Rectangle 2106">
                      <a:extLst>
                        <a:ext uri="{FF2B5EF4-FFF2-40B4-BE49-F238E27FC236}">
                          <a16:creationId xmlns:a16="http://schemas.microsoft.com/office/drawing/2014/main" id="{5865D8EF-C2AB-C181-2633-BBE08F666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8" name="Rectangle 2107">
                      <a:extLst>
                        <a:ext uri="{FF2B5EF4-FFF2-40B4-BE49-F238E27FC236}">
                          <a16:creationId xmlns:a16="http://schemas.microsoft.com/office/drawing/2014/main" id="{9B05E4B9-F536-2A8D-7A25-547F7D385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2339" name="Picture 2338" descr="A screenshot of a computer&#10;&#10;Description automatically generated">
            <a:extLst>
              <a:ext uri="{FF2B5EF4-FFF2-40B4-BE49-F238E27FC236}">
                <a16:creationId xmlns:a16="http://schemas.microsoft.com/office/drawing/2014/main" id="{3743E078-C913-0B59-AF1E-2CE9AC021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232" r="2864" b="83943"/>
          <a:stretch/>
        </p:blipFill>
        <p:spPr>
          <a:xfrm>
            <a:off x="457200" y="685800"/>
            <a:ext cx="6400800" cy="1045270"/>
          </a:xfrm>
          <a:prstGeom prst="rect">
            <a:avLst/>
          </a:prstGeom>
        </p:spPr>
      </p:pic>
      <p:pic>
        <p:nvPicPr>
          <p:cNvPr id="2340" name="Picture 2339" descr="A screenshot of a computer&#10;&#10;Description automatically generated">
            <a:extLst>
              <a:ext uri="{FF2B5EF4-FFF2-40B4-BE49-F238E27FC236}">
                <a16:creationId xmlns:a16="http://schemas.microsoft.com/office/drawing/2014/main" id="{0376AE5F-0B51-1997-E120-4421156A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91990" r="2228" b="1464"/>
          <a:stretch/>
        </p:blipFill>
        <p:spPr>
          <a:xfrm>
            <a:off x="457200" y="8788115"/>
            <a:ext cx="6400800" cy="49304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E9D3BC1-C996-D82B-7527-79E5E6790E2D}"/>
              </a:ext>
            </a:extLst>
          </p:cNvPr>
          <p:cNvGrpSpPr/>
          <p:nvPr/>
        </p:nvGrpSpPr>
        <p:grpSpPr>
          <a:xfrm>
            <a:off x="5394960" y="2653473"/>
            <a:ext cx="1097280" cy="1324167"/>
            <a:chOff x="5394960" y="2653473"/>
            <a:chExt cx="1097280" cy="1324167"/>
          </a:xfrm>
        </p:grpSpPr>
        <p:sp>
          <p:nvSpPr>
            <p:cNvPr id="2345" name="Rectangle 2344">
              <a:extLst>
                <a:ext uri="{FF2B5EF4-FFF2-40B4-BE49-F238E27FC236}">
                  <a16:creationId xmlns:a16="http://schemas.microsoft.com/office/drawing/2014/main" id="{F32C978E-7576-3312-396E-BFE260BEBDED}"/>
                </a:ext>
              </a:extLst>
            </p:cNvPr>
            <p:cNvSpPr/>
            <p:nvPr/>
          </p:nvSpPr>
          <p:spPr>
            <a:xfrm>
              <a:off x="5394960" y="3749040"/>
              <a:ext cx="109728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Trip #1 Photo</a:t>
              </a:r>
            </a:p>
          </p:txBody>
        </p:sp>
        <p:grpSp>
          <p:nvGrpSpPr>
            <p:cNvPr id="2346" name="Group 2345">
              <a:extLst>
                <a:ext uri="{FF2B5EF4-FFF2-40B4-BE49-F238E27FC236}">
                  <a16:creationId xmlns:a16="http://schemas.microsoft.com/office/drawing/2014/main" id="{2131F94B-7E8D-E6E4-D75E-A1761EF18A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94960" y="2653473"/>
              <a:ext cx="1097280" cy="1097280"/>
              <a:chOff x="7839456" y="4608576"/>
              <a:chExt cx="731520" cy="731520"/>
            </a:xfrm>
          </p:grpSpPr>
          <p:sp>
            <p:nvSpPr>
              <p:cNvPr id="2347" name="Rectangle 2346">
                <a:extLst>
                  <a:ext uri="{FF2B5EF4-FFF2-40B4-BE49-F238E27FC236}">
                    <a16:creationId xmlns:a16="http://schemas.microsoft.com/office/drawing/2014/main" id="{98B7C98E-C2DA-F1E2-CC1B-4AE59A51C3C1}"/>
                  </a:ext>
                </a:extLst>
              </p:cNvPr>
              <p:cNvSpPr/>
              <p:nvPr/>
            </p:nvSpPr>
            <p:spPr>
              <a:xfrm>
                <a:off x="7839456" y="4608576"/>
                <a:ext cx="73152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348" name="Straight Connector 2347">
                <a:extLst>
                  <a:ext uri="{FF2B5EF4-FFF2-40B4-BE49-F238E27FC236}">
                    <a16:creationId xmlns:a16="http://schemas.microsoft.com/office/drawing/2014/main" id="{EEA7CE14-9E7B-731B-A891-EBE914400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9" name="Straight Connector 2348">
                <a:extLst>
                  <a:ext uri="{FF2B5EF4-FFF2-40B4-BE49-F238E27FC236}">
                    <a16:creationId xmlns:a16="http://schemas.microsoft.com/office/drawing/2014/main" id="{0C44176A-3C23-50BC-0E3F-9998BF2011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35737DA-2305-DAEE-CEEC-62408725FBC5}"/>
              </a:ext>
            </a:extLst>
          </p:cNvPr>
          <p:cNvSpPr/>
          <p:nvPr/>
        </p:nvSpPr>
        <p:spPr>
          <a:xfrm>
            <a:off x="822960" y="2286000"/>
            <a:ext cx="219456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Call to action -&gt; Contact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38C44E-6A27-8F88-1DC7-D05B29519C70}"/>
              </a:ext>
            </a:extLst>
          </p:cNvPr>
          <p:cNvSpPr/>
          <p:nvPr/>
        </p:nvSpPr>
        <p:spPr>
          <a:xfrm>
            <a:off x="2341727" y="1852556"/>
            <a:ext cx="229684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WDD 130 - Trips Page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2F4487-5219-C16B-FA6A-06BE75C86353}"/>
              </a:ext>
            </a:extLst>
          </p:cNvPr>
          <p:cNvGrpSpPr/>
          <p:nvPr/>
        </p:nvGrpSpPr>
        <p:grpSpPr>
          <a:xfrm>
            <a:off x="822959" y="4114800"/>
            <a:ext cx="1097280" cy="1324167"/>
            <a:chOff x="5394960" y="2653473"/>
            <a:chExt cx="1097280" cy="13241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DBEDE6-EE8A-E346-C3EF-CF4E4986ACDD}"/>
                </a:ext>
              </a:extLst>
            </p:cNvPr>
            <p:cNvSpPr/>
            <p:nvPr/>
          </p:nvSpPr>
          <p:spPr>
            <a:xfrm>
              <a:off x="5394960" y="3749040"/>
              <a:ext cx="109728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Trip #2 Photo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23A795-7C78-CA2B-7C94-213760D06C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94960" y="2653473"/>
              <a:ext cx="1097280" cy="1097280"/>
              <a:chOff x="7839456" y="4608576"/>
              <a:chExt cx="731520" cy="7315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0B364D-FA55-3549-BA0B-67CB1F91ABC8}"/>
                  </a:ext>
                </a:extLst>
              </p:cNvPr>
              <p:cNvSpPr/>
              <p:nvPr/>
            </p:nvSpPr>
            <p:spPr>
              <a:xfrm>
                <a:off x="7839456" y="4608576"/>
                <a:ext cx="73152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478ECA1-0F8E-FDA7-C2E9-59858A02E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B1D6813-9497-ACFA-5132-F891D982EB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692CE1-1A54-ADF7-B342-4D7A1E055D13}"/>
              </a:ext>
            </a:extLst>
          </p:cNvPr>
          <p:cNvGrpSpPr/>
          <p:nvPr/>
        </p:nvGrpSpPr>
        <p:grpSpPr>
          <a:xfrm>
            <a:off x="5394960" y="5669280"/>
            <a:ext cx="1097280" cy="1324167"/>
            <a:chOff x="5394960" y="2653473"/>
            <a:chExt cx="1097280" cy="132416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AA940F-8C37-F784-6326-F7BFEA3D4A34}"/>
                </a:ext>
              </a:extLst>
            </p:cNvPr>
            <p:cNvSpPr/>
            <p:nvPr/>
          </p:nvSpPr>
          <p:spPr>
            <a:xfrm>
              <a:off x="5394960" y="3749040"/>
              <a:ext cx="109728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Trip #3 Photo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DF19E0-F708-9CD2-B4A3-0AF174CCA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94960" y="2653473"/>
              <a:ext cx="1097280" cy="1097280"/>
              <a:chOff x="7839456" y="4608576"/>
              <a:chExt cx="731520" cy="7315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5AF4726-8D3D-09B1-B8E5-0C20E643B1F5}"/>
                  </a:ext>
                </a:extLst>
              </p:cNvPr>
              <p:cNvSpPr/>
              <p:nvPr/>
            </p:nvSpPr>
            <p:spPr>
              <a:xfrm>
                <a:off x="7839456" y="4608576"/>
                <a:ext cx="73152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2BFC5B4-9A23-B0EA-5EFF-A54750543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4D11308-CA66-A883-3154-AEAA1854C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601C338-54D0-DEAE-3EBA-0E529B0A9EE2}"/>
              </a:ext>
            </a:extLst>
          </p:cNvPr>
          <p:cNvSpPr/>
          <p:nvPr/>
        </p:nvSpPr>
        <p:spPr>
          <a:xfrm>
            <a:off x="822959" y="2653471"/>
            <a:ext cx="4291965" cy="128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Trip #1 Description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7356C-D985-1F44-84BF-08DD1832AA3C}"/>
              </a:ext>
            </a:extLst>
          </p:cNvPr>
          <p:cNvSpPr/>
          <p:nvPr/>
        </p:nvSpPr>
        <p:spPr>
          <a:xfrm>
            <a:off x="2200275" y="4114800"/>
            <a:ext cx="4291965" cy="128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Trip #2 Description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EF22F-0947-0FFD-5AEE-5AB9D9951AAC}"/>
              </a:ext>
            </a:extLst>
          </p:cNvPr>
          <p:cNvSpPr/>
          <p:nvPr/>
        </p:nvSpPr>
        <p:spPr>
          <a:xfrm>
            <a:off x="822959" y="5669280"/>
            <a:ext cx="4291965" cy="128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Trip #3 Description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E6A46E0-6C53-96F0-ADD7-096D5843BF54}"/>
              </a:ext>
            </a:extLst>
          </p:cNvPr>
          <p:cNvGrpSpPr/>
          <p:nvPr/>
        </p:nvGrpSpPr>
        <p:grpSpPr>
          <a:xfrm>
            <a:off x="1554480" y="7498080"/>
            <a:ext cx="4114800" cy="914400"/>
            <a:chOff x="1554480" y="7498080"/>
            <a:chExt cx="4114800" cy="914400"/>
          </a:xfrm>
        </p:grpSpPr>
        <p:sp>
          <p:nvSpPr>
            <p:cNvPr id="2365" name="Rectangle 2364">
              <a:extLst>
                <a:ext uri="{FF2B5EF4-FFF2-40B4-BE49-F238E27FC236}">
                  <a16:creationId xmlns:a16="http://schemas.microsoft.com/office/drawing/2014/main" id="{08ED6FDB-73F6-6F36-9F8F-E9931E8DB99E}"/>
                </a:ext>
              </a:extLst>
            </p:cNvPr>
            <p:cNvSpPr/>
            <p:nvPr/>
          </p:nvSpPr>
          <p:spPr>
            <a:xfrm>
              <a:off x="1554480" y="7498080"/>
              <a:ext cx="41148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Table of Available Trips</a:t>
              </a:r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4C06E851-6AAD-7402-F7E1-B73D9299FD2F}"/>
                </a:ext>
              </a:extLst>
            </p:cNvPr>
            <p:cNvGrpSpPr/>
            <p:nvPr/>
          </p:nvGrpSpPr>
          <p:grpSpPr>
            <a:xfrm>
              <a:off x="3657600" y="7629136"/>
              <a:ext cx="1917184" cy="640080"/>
              <a:chOff x="3752096" y="7629136"/>
              <a:chExt cx="1917184" cy="64008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1D06773-C340-659A-E129-CC7B9E351448}"/>
                  </a:ext>
                </a:extLst>
              </p:cNvPr>
              <p:cNvGrpSpPr/>
              <p:nvPr/>
            </p:nvGrpSpPr>
            <p:grpSpPr>
              <a:xfrm>
                <a:off x="3752096" y="7629136"/>
                <a:ext cx="1917184" cy="182880"/>
                <a:chOff x="3752096" y="7132320"/>
                <a:chExt cx="1917184" cy="18288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7A405A3-37B6-CA87-D343-14D5BF1411F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121151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4D0E6D6-E1CA-3E37-5664-FD554D6D440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94960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0485109-977C-4B8B-E292-39A98BA740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47340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8F41FB3-C44D-B601-42DA-7B61C539C2B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73529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AF07392-6F05-EF63-CBC3-A6926A38B7B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99718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0FD75F6-3CE7-1D6E-F0D7-827746AD0BC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25907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A7291D4-BFC9-C8CD-3A4D-A553F9EDD20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52096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F69AFEA-CBC4-C235-F8E3-43118F58412B}"/>
                  </a:ext>
                </a:extLst>
              </p:cNvPr>
              <p:cNvGrpSpPr/>
              <p:nvPr/>
            </p:nvGrpSpPr>
            <p:grpSpPr>
              <a:xfrm>
                <a:off x="3752096" y="7857736"/>
                <a:ext cx="1917184" cy="182880"/>
                <a:chOff x="3752096" y="7132320"/>
                <a:chExt cx="1917184" cy="1828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847B85-0A28-312E-5E84-C28EA28DA48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121151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FA8BC04-6CAA-122E-FF90-76D8B0C2E87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94960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2FF289C-9FC0-B75D-9476-88197BAE081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47340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4D0D9E-F483-1818-5A4C-11860F89186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73529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BC64510-8CFD-A735-5603-3EBE3EB01BD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99718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F4F912D-7DDA-677F-2055-BD43271EFF0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25907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D0DB098-58BB-AD54-3951-1767F2378B7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52096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493B19C-533F-96AB-0670-EAEE1CAAE8DE}"/>
                  </a:ext>
                </a:extLst>
              </p:cNvPr>
              <p:cNvGrpSpPr/>
              <p:nvPr/>
            </p:nvGrpSpPr>
            <p:grpSpPr>
              <a:xfrm>
                <a:off x="3752096" y="8086336"/>
                <a:ext cx="1917184" cy="182880"/>
                <a:chOff x="3752096" y="7132320"/>
                <a:chExt cx="1917184" cy="18288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C1AB744-AA47-A759-F6EE-53B7DEA60D6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121151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273F10F-3191-B6A9-EB8F-313718E1BE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394960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B89E183-603C-AFB8-DD50-47EC6D6BDE1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47340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558A061-9AF2-20B6-016F-1311B585DE7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73529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E2BF0BB-0A54-3A96-2951-CE67F9E237C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99718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F97879A5-E1B0-E999-CF6F-8240E743593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25907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1B95950E-2676-9AA0-7B4F-D84B685CA2D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52096" y="7132320"/>
                  <a:ext cx="274320" cy="18288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6972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</TotalTime>
  <Words>39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Clifford Cummings</dc:creator>
  <cp:lastModifiedBy>Clifford Cummings</cp:lastModifiedBy>
  <cp:revision>3</cp:revision>
  <dcterms:created xsi:type="dcterms:W3CDTF">2024-02-11T00:19:42Z</dcterms:created>
  <dcterms:modified xsi:type="dcterms:W3CDTF">2024-02-15T15:11:37Z</dcterms:modified>
</cp:coreProperties>
</file>