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8"/>
  </p:notesMasterIdLst>
  <p:handoutMasterIdLst>
    <p:handoutMasterId r:id="rId19"/>
  </p:handoutMasterIdLst>
  <p:sldIdLst>
    <p:sldId id="272" r:id="rId5"/>
    <p:sldId id="273" r:id="rId6"/>
    <p:sldId id="290" r:id="rId7"/>
    <p:sldId id="268" r:id="rId8"/>
    <p:sldId id="291" r:id="rId9"/>
    <p:sldId id="283" r:id="rId10"/>
    <p:sldId id="287" r:id="rId11"/>
    <p:sldId id="293" r:id="rId12"/>
    <p:sldId id="289" r:id="rId13"/>
    <p:sldId id="292" r:id="rId14"/>
    <p:sldId id="284" r:id="rId15"/>
    <p:sldId id="281" r:id="rId16"/>
    <p:sldId id="28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3864" userDrawn="1">
          <p15:clr>
            <a:srgbClr val="A4A3A4"/>
          </p15:clr>
        </p15:guide>
        <p15:guide id="3" orient="horz" pos="1272" userDrawn="1">
          <p15:clr>
            <a:srgbClr val="A4A3A4"/>
          </p15:clr>
        </p15:guide>
        <p15:guide id="4" orient="horz" pos="2312" userDrawn="1">
          <p15:clr>
            <a:srgbClr val="A4A3A4"/>
          </p15:clr>
        </p15:guide>
        <p15:guide id="5" orient="horz" pos="1944" userDrawn="1">
          <p15:clr>
            <a:srgbClr val="A4A3A4"/>
          </p15:clr>
        </p15:guide>
        <p15:guide id="6" orient="horz" pos="232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1D8B7"/>
    <a:srgbClr val="A09D79"/>
    <a:srgbClr val="AD5C4D"/>
    <a:srgbClr val="543E35"/>
    <a:srgbClr val="637700"/>
    <a:srgbClr val="FFF4ED"/>
    <a:srgbClr val="5E6A76"/>
    <a:srgbClr val="000000"/>
    <a:srgbClr val="F8F3F0"/>
    <a:srgbClr val="D7D1C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A0C6045-CE09-44CC-A233-AC23B6D00AD0}" v="7" dt="2025-01-24T15:03:30.069"/>
  </p1510:revLst>
</p1510:revInfo>
</file>

<file path=ppt/tableStyles.xml><?xml version="1.0" encoding="utf-8"?>
<a:tblStyleLst xmlns:a="http://schemas.openxmlformats.org/drawingml/2006/main" def="{5C22544A-7EE6-4342-B048-85BDC9FD1C3A}">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830"/>
  </p:normalViewPr>
  <p:slideViewPr>
    <p:cSldViewPr snapToGrid="0">
      <p:cViewPr varScale="1">
        <p:scale>
          <a:sx n="42" d="100"/>
          <a:sy n="42" d="100"/>
        </p:scale>
        <p:origin x="106" y="300"/>
      </p:cViewPr>
      <p:guideLst>
        <p:guide orient="horz" pos="528"/>
        <p:guide pos="3864"/>
        <p:guide orient="horz" pos="1272"/>
        <p:guide orient="horz" pos="2312"/>
        <p:guide orient="horz" pos="1944"/>
        <p:guide orient="horz" pos="2328"/>
      </p:guideLst>
    </p:cSldViewPr>
  </p:slideViewPr>
  <p:outlineViewPr>
    <p:cViewPr>
      <p:scale>
        <a:sx n="33" d="100"/>
        <a:sy n="33" d="100"/>
      </p:scale>
      <p:origin x="0" y="0"/>
    </p:cViewPr>
  </p:outlineViewPr>
  <p:notesTextViewPr>
    <p:cViewPr>
      <p:scale>
        <a:sx n="135" d="100"/>
        <a:sy n="135" d="100"/>
      </p:scale>
      <p:origin x="0" y="0"/>
    </p:cViewPr>
  </p:notesTextViewPr>
  <p:sorterViewPr>
    <p:cViewPr>
      <p:scale>
        <a:sx n="100" d="100"/>
        <a:sy n="100" d="100"/>
      </p:scale>
      <p:origin x="0" y="-4635"/>
    </p:cViewPr>
  </p:sorterViewPr>
  <p:notesViewPr>
    <p:cSldViewPr snapToGrid="0">
      <p:cViewPr varScale="1">
        <p:scale>
          <a:sx n="53" d="100"/>
          <a:sy n="53" d="100"/>
        </p:scale>
        <p:origin x="2650" y="4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6/11/relationships/changesInfo" Target="changesInfos/changesInfo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liff Gold" userId="7cd0e7a053322a97" providerId="LiveId" clId="{8A0C6045-CE09-44CC-A233-AC23B6D00AD0}"/>
    <pc:docChg chg="undo redo custSel addSld delSld modSld">
      <pc:chgData name="Cliff Gold" userId="7cd0e7a053322a97" providerId="LiveId" clId="{8A0C6045-CE09-44CC-A233-AC23B6D00AD0}" dt="2025-01-24T15:04:31.190" v="3487" actId="255"/>
      <pc:docMkLst>
        <pc:docMk/>
      </pc:docMkLst>
      <pc:sldChg chg="del">
        <pc:chgData name="Cliff Gold" userId="7cd0e7a053322a97" providerId="LiveId" clId="{8A0C6045-CE09-44CC-A233-AC23B6D00AD0}" dt="2025-01-23T20:24:27.246" v="230" actId="2696"/>
        <pc:sldMkLst>
          <pc:docMk/>
          <pc:sldMk cId="3435077016" sldId="259"/>
        </pc:sldMkLst>
      </pc:sldChg>
      <pc:sldChg chg="addSp delSp modSp mod setBg modClrScheme chgLayout">
        <pc:chgData name="Cliff Gold" userId="7cd0e7a053322a97" providerId="LiveId" clId="{8A0C6045-CE09-44CC-A233-AC23B6D00AD0}" dt="2025-01-24T14:37:59.101" v="3327" actId="20577"/>
        <pc:sldMkLst>
          <pc:docMk/>
          <pc:sldMk cId="2759600390" sldId="268"/>
        </pc:sldMkLst>
        <pc:spChg chg="mod ord">
          <ac:chgData name="Cliff Gold" userId="7cd0e7a053322a97" providerId="LiveId" clId="{8A0C6045-CE09-44CC-A233-AC23B6D00AD0}" dt="2025-01-23T21:06:40.809" v="916" actId="26606"/>
          <ac:spMkLst>
            <pc:docMk/>
            <pc:sldMk cId="2759600390" sldId="268"/>
            <ac:spMk id="2" creationId="{6C47DC31-1488-8091-935A-1B03A14A5CD8}"/>
          </ac:spMkLst>
        </pc:spChg>
        <pc:spChg chg="del mod">
          <ac:chgData name="Cliff Gold" userId="7cd0e7a053322a97" providerId="LiveId" clId="{8A0C6045-CE09-44CC-A233-AC23B6D00AD0}" dt="2025-01-23T21:02:45.295" v="904" actId="478"/>
          <ac:spMkLst>
            <pc:docMk/>
            <pc:sldMk cId="2759600390" sldId="268"/>
            <ac:spMk id="3" creationId="{62F50689-D84C-7977-0A2B-2F0FFFB2014E}"/>
          </ac:spMkLst>
        </pc:spChg>
        <pc:spChg chg="del mod">
          <ac:chgData name="Cliff Gold" userId="7cd0e7a053322a97" providerId="LiveId" clId="{8A0C6045-CE09-44CC-A233-AC23B6D00AD0}" dt="2025-01-23T21:03:09.611" v="906" actId="478"/>
          <ac:spMkLst>
            <pc:docMk/>
            <pc:sldMk cId="2759600390" sldId="268"/>
            <ac:spMk id="4" creationId="{45A9ECAA-48CB-8CE7-4844-AA2C77D9E359}"/>
          </ac:spMkLst>
        </pc:spChg>
        <pc:spChg chg="del">
          <ac:chgData name="Cliff Gold" userId="7cd0e7a053322a97" providerId="LiveId" clId="{8A0C6045-CE09-44CC-A233-AC23B6D00AD0}" dt="2025-01-23T20:33:33.668" v="545" actId="478"/>
          <ac:spMkLst>
            <pc:docMk/>
            <pc:sldMk cId="2759600390" sldId="268"/>
            <ac:spMk id="5" creationId="{E7B10A79-E2EE-5230-2C2A-E6884B5125B1}"/>
          </ac:spMkLst>
        </pc:spChg>
        <pc:spChg chg="del mod">
          <ac:chgData name="Cliff Gold" userId="7cd0e7a053322a97" providerId="LiveId" clId="{8A0C6045-CE09-44CC-A233-AC23B6D00AD0}" dt="2025-01-23T20:32:56.487" v="538" actId="478"/>
          <ac:spMkLst>
            <pc:docMk/>
            <pc:sldMk cId="2759600390" sldId="268"/>
            <ac:spMk id="7" creationId="{BD1C6792-93C5-DED1-0872-50E165128229}"/>
          </ac:spMkLst>
        </pc:spChg>
        <pc:spChg chg="mod ord">
          <ac:chgData name="Cliff Gold" userId="7cd0e7a053322a97" providerId="LiveId" clId="{8A0C6045-CE09-44CC-A233-AC23B6D00AD0}" dt="2025-01-23T21:06:40.809" v="916" actId="26606"/>
          <ac:spMkLst>
            <pc:docMk/>
            <pc:sldMk cId="2759600390" sldId="268"/>
            <ac:spMk id="8" creationId="{3B8B492D-0778-C859-9200-08161ABEBFE5}"/>
          </ac:spMkLst>
        </pc:spChg>
        <pc:spChg chg="mod ord">
          <ac:chgData name="Cliff Gold" userId="7cd0e7a053322a97" providerId="LiveId" clId="{8A0C6045-CE09-44CC-A233-AC23B6D00AD0}" dt="2025-01-23T21:06:40.809" v="916" actId="26606"/>
          <ac:spMkLst>
            <pc:docMk/>
            <pc:sldMk cId="2759600390" sldId="268"/>
            <ac:spMk id="9" creationId="{B1185DEE-1419-7DB6-949B-929195894BC8}"/>
          </ac:spMkLst>
        </pc:spChg>
        <pc:spChg chg="mod ord">
          <ac:chgData name="Cliff Gold" userId="7cd0e7a053322a97" providerId="LiveId" clId="{8A0C6045-CE09-44CC-A233-AC23B6D00AD0}" dt="2025-01-23T21:06:40.809" v="916" actId="26606"/>
          <ac:spMkLst>
            <pc:docMk/>
            <pc:sldMk cId="2759600390" sldId="268"/>
            <ac:spMk id="10" creationId="{A9210D02-BD78-856B-08E2-820032AC6B71}"/>
          </ac:spMkLst>
        </pc:spChg>
        <pc:spChg chg="add del mod">
          <ac:chgData name="Cliff Gold" userId="7cd0e7a053322a97" providerId="LiveId" clId="{8A0C6045-CE09-44CC-A233-AC23B6D00AD0}" dt="2025-01-23T20:35:17.866" v="581" actId="478"/>
          <ac:spMkLst>
            <pc:docMk/>
            <pc:sldMk cId="2759600390" sldId="268"/>
            <ac:spMk id="11" creationId="{5A644149-E475-AAB4-670D-CDE461593C79}"/>
          </ac:spMkLst>
        </pc:spChg>
        <pc:spChg chg="add del mod">
          <ac:chgData name="Cliff Gold" userId="7cd0e7a053322a97" providerId="LiveId" clId="{8A0C6045-CE09-44CC-A233-AC23B6D00AD0}" dt="2025-01-23T21:02:59.261" v="905" actId="478"/>
          <ac:spMkLst>
            <pc:docMk/>
            <pc:sldMk cId="2759600390" sldId="268"/>
            <ac:spMk id="14" creationId="{05335006-3B77-D501-673F-CB435713C186}"/>
          </ac:spMkLst>
        </pc:spChg>
        <pc:spChg chg="add del mod">
          <ac:chgData name="Cliff Gold" userId="7cd0e7a053322a97" providerId="LiveId" clId="{8A0C6045-CE09-44CC-A233-AC23B6D00AD0}" dt="2025-01-23T21:03:43.843" v="910" actId="478"/>
          <ac:spMkLst>
            <pc:docMk/>
            <pc:sldMk cId="2759600390" sldId="268"/>
            <ac:spMk id="16" creationId="{E9F093FE-378F-5B43-71D0-0DC063BE12B9}"/>
          </ac:spMkLst>
        </pc:spChg>
        <pc:spChg chg="add mod ord">
          <ac:chgData name="Cliff Gold" userId="7cd0e7a053322a97" providerId="LiveId" clId="{8A0C6045-CE09-44CC-A233-AC23B6D00AD0}" dt="2025-01-24T14:37:59.101" v="3327" actId="20577"/>
          <ac:spMkLst>
            <pc:docMk/>
            <pc:sldMk cId="2759600390" sldId="268"/>
            <ac:spMk id="18" creationId="{125E027F-E296-6226-222D-D914C7486E03}"/>
          </ac:spMkLst>
        </pc:spChg>
        <pc:spChg chg="add del mod ord">
          <ac:chgData name="Cliff Gold" userId="7cd0e7a053322a97" providerId="LiveId" clId="{8A0C6045-CE09-44CC-A233-AC23B6D00AD0}" dt="2025-01-23T21:06:40.809" v="916" actId="26606"/>
          <ac:spMkLst>
            <pc:docMk/>
            <pc:sldMk cId="2759600390" sldId="268"/>
            <ac:spMk id="19" creationId="{9B1EDD52-D8F8-CE8F-F868-3F11BC8DD9F3}"/>
          </ac:spMkLst>
        </pc:spChg>
        <pc:graphicFrameChg chg="add del mod">
          <ac:chgData name="Cliff Gold" userId="7cd0e7a053322a97" providerId="LiveId" clId="{8A0C6045-CE09-44CC-A233-AC23B6D00AD0}" dt="2025-01-23T20:44:14.699" v="598" actId="478"/>
          <ac:graphicFrameMkLst>
            <pc:docMk/>
            <pc:sldMk cId="2759600390" sldId="268"/>
            <ac:graphicFrameMk id="12" creationId="{6929A1AA-23D0-9F71-2BB8-F52BFD11DD38}"/>
          </ac:graphicFrameMkLst>
        </pc:graphicFrameChg>
      </pc:sldChg>
      <pc:sldChg chg="modSp mod">
        <pc:chgData name="Cliff Gold" userId="7cd0e7a053322a97" providerId="LiveId" clId="{8A0C6045-CE09-44CC-A233-AC23B6D00AD0}" dt="2025-01-23T19:45:22.348" v="13" actId="20577"/>
        <pc:sldMkLst>
          <pc:docMk/>
          <pc:sldMk cId="417536504" sldId="272"/>
        </pc:sldMkLst>
        <pc:spChg chg="mod">
          <ac:chgData name="Cliff Gold" userId="7cd0e7a053322a97" providerId="LiveId" clId="{8A0C6045-CE09-44CC-A233-AC23B6D00AD0}" dt="2025-01-23T19:45:22.348" v="13" actId="20577"/>
          <ac:spMkLst>
            <pc:docMk/>
            <pc:sldMk cId="417536504" sldId="272"/>
            <ac:spMk id="2" creationId="{43B8BB83-CA62-C813-5584-9F9C32557A2B}"/>
          </ac:spMkLst>
        </pc:spChg>
      </pc:sldChg>
      <pc:sldChg chg="modSp mod">
        <pc:chgData name="Cliff Gold" userId="7cd0e7a053322a97" providerId="LiveId" clId="{8A0C6045-CE09-44CC-A233-AC23B6D00AD0}" dt="2025-01-23T22:47:46.596" v="2666" actId="20577"/>
        <pc:sldMkLst>
          <pc:docMk/>
          <pc:sldMk cId="3474133943" sldId="273"/>
        </pc:sldMkLst>
        <pc:graphicFrameChg chg="modGraphic">
          <ac:chgData name="Cliff Gold" userId="7cd0e7a053322a97" providerId="LiveId" clId="{8A0C6045-CE09-44CC-A233-AC23B6D00AD0}" dt="2025-01-23T22:47:46.596" v="2666" actId="20577"/>
          <ac:graphicFrameMkLst>
            <pc:docMk/>
            <pc:sldMk cId="3474133943" sldId="273"/>
            <ac:graphicFrameMk id="2" creationId="{14883AB6-E6D8-70A9-3CCB-61E120FC6000}"/>
          </ac:graphicFrameMkLst>
        </pc:graphicFrameChg>
      </pc:sldChg>
      <pc:sldChg chg="del">
        <pc:chgData name="Cliff Gold" userId="7cd0e7a053322a97" providerId="LiveId" clId="{8A0C6045-CE09-44CC-A233-AC23B6D00AD0}" dt="2025-01-23T21:28:56.029" v="1580" actId="2696"/>
        <pc:sldMkLst>
          <pc:docMk/>
          <pc:sldMk cId="1164941242" sldId="282"/>
        </pc:sldMkLst>
      </pc:sldChg>
      <pc:sldChg chg="modSp mod">
        <pc:chgData name="Cliff Gold" userId="7cd0e7a053322a97" providerId="LiveId" clId="{8A0C6045-CE09-44CC-A233-AC23B6D00AD0}" dt="2025-01-23T21:35:41.030" v="1584" actId="20577"/>
        <pc:sldMkLst>
          <pc:docMk/>
          <pc:sldMk cId="2919417643" sldId="283"/>
        </pc:sldMkLst>
        <pc:spChg chg="mod">
          <ac:chgData name="Cliff Gold" userId="7cd0e7a053322a97" providerId="LiveId" clId="{8A0C6045-CE09-44CC-A233-AC23B6D00AD0}" dt="2025-01-23T21:08:46.477" v="925" actId="20577"/>
          <ac:spMkLst>
            <pc:docMk/>
            <pc:sldMk cId="2919417643" sldId="283"/>
            <ac:spMk id="2" creationId="{6C47DC31-1488-8091-935A-1B03A14A5CD8}"/>
          </ac:spMkLst>
        </pc:spChg>
        <pc:spChg chg="mod">
          <ac:chgData name="Cliff Gold" userId="7cd0e7a053322a97" providerId="LiveId" clId="{8A0C6045-CE09-44CC-A233-AC23B6D00AD0}" dt="2025-01-23T21:35:41.030" v="1584" actId="20577"/>
          <ac:spMkLst>
            <pc:docMk/>
            <pc:sldMk cId="2919417643" sldId="283"/>
            <ac:spMk id="4" creationId="{45A9ECAA-48CB-8CE7-4844-AA2C77D9E359}"/>
          </ac:spMkLst>
        </pc:spChg>
      </pc:sldChg>
      <pc:sldChg chg="delSp modSp mod">
        <pc:chgData name="Cliff Gold" userId="7cd0e7a053322a97" providerId="LiveId" clId="{8A0C6045-CE09-44CC-A233-AC23B6D00AD0}" dt="2025-01-24T05:10:14.873" v="3227" actId="20577"/>
        <pc:sldMkLst>
          <pc:docMk/>
          <pc:sldMk cId="2447908425" sldId="284"/>
        </pc:sldMkLst>
        <pc:spChg chg="mod">
          <ac:chgData name="Cliff Gold" userId="7cd0e7a053322a97" providerId="LiveId" clId="{8A0C6045-CE09-44CC-A233-AC23B6D00AD0}" dt="2025-01-24T04:59:53.076" v="2962" actId="20577"/>
          <ac:spMkLst>
            <pc:docMk/>
            <pc:sldMk cId="2447908425" sldId="284"/>
            <ac:spMk id="2" creationId="{6C47DC31-1488-8091-935A-1B03A14A5CD8}"/>
          </ac:spMkLst>
        </pc:spChg>
        <pc:spChg chg="mod">
          <ac:chgData name="Cliff Gold" userId="7cd0e7a053322a97" providerId="LiveId" clId="{8A0C6045-CE09-44CC-A233-AC23B6D00AD0}" dt="2025-01-24T05:05:26.310" v="3205" actId="255"/>
          <ac:spMkLst>
            <pc:docMk/>
            <pc:sldMk cId="2447908425" sldId="284"/>
            <ac:spMk id="6" creationId="{D4BDA6A6-593D-A404-CC60-CABB2876E541}"/>
          </ac:spMkLst>
        </pc:spChg>
        <pc:spChg chg="mod">
          <ac:chgData name="Cliff Gold" userId="7cd0e7a053322a97" providerId="LiveId" clId="{8A0C6045-CE09-44CC-A233-AC23B6D00AD0}" dt="2025-01-24T05:05:53.698" v="3208" actId="27636"/>
          <ac:spMkLst>
            <pc:docMk/>
            <pc:sldMk cId="2447908425" sldId="284"/>
            <ac:spMk id="7" creationId="{224D40C7-C740-C2B7-2A2E-E0C383F36E07}"/>
          </ac:spMkLst>
        </pc:spChg>
        <pc:spChg chg="del">
          <ac:chgData name="Cliff Gold" userId="7cd0e7a053322a97" providerId="LiveId" clId="{8A0C6045-CE09-44CC-A233-AC23B6D00AD0}" dt="2025-01-23T22:56:37.641" v="2695" actId="478"/>
          <ac:spMkLst>
            <pc:docMk/>
            <pc:sldMk cId="2447908425" sldId="284"/>
            <ac:spMk id="16" creationId="{C49CDFC0-160A-0BDB-4AC3-6150C888D9A8}"/>
          </ac:spMkLst>
        </pc:spChg>
        <pc:spChg chg="mod">
          <ac:chgData name="Cliff Gold" userId="7cd0e7a053322a97" providerId="LiveId" clId="{8A0C6045-CE09-44CC-A233-AC23B6D00AD0}" dt="2025-01-24T05:10:14.873" v="3227" actId="20577"/>
          <ac:spMkLst>
            <pc:docMk/>
            <pc:sldMk cId="2447908425" sldId="284"/>
            <ac:spMk id="17" creationId="{FEA13789-F38F-90E0-F7CC-E72CD54D1987}"/>
          </ac:spMkLst>
        </pc:spChg>
      </pc:sldChg>
      <pc:sldChg chg="modSp mod">
        <pc:chgData name="Cliff Gold" userId="7cd0e7a053322a97" providerId="LiveId" clId="{8A0C6045-CE09-44CC-A233-AC23B6D00AD0}" dt="2025-01-24T14:35:52.935" v="3256" actId="20577"/>
        <pc:sldMkLst>
          <pc:docMk/>
          <pc:sldMk cId="3563241470" sldId="287"/>
        </pc:sldMkLst>
        <pc:spChg chg="mod">
          <ac:chgData name="Cliff Gold" userId="7cd0e7a053322a97" providerId="LiveId" clId="{8A0C6045-CE09-44CC-A233-AC23B6D00AD0}" dt="2025-01-24T14:32:37.046" v="3233" actId="20577"/>
          <ac:spMkLst>
            <pc:docMk/>
            <pc:sldMk cId="3563241470" sldId="287"/>
            <ac:spMk id="20" creationId="{3AB56943-C335-32FD-DE14-28E2E647533E}"/>
          </ac:spMkLst>
        </pc:spChg>
        <pc:spChg chg="mod">
          <ac:chgData name="Cliff Gold" userId="7cd0e7a053322a97" providerId="LiveId" clId="{8A0C6045-CE09-44CC-A233-AC23B6D00AD0}" dt="2025-01-24T14:33:33.252" v="3245" actId="20577"/>
          <ac:spMkLst>
            <pc:docMk/>
            <pc:sldMk cId="3563241470" sldId="287"/>
            <ac:spMk id="21" creationId="{4F38DA3E-4764-F11E-CC21-EEB369C38776}"/>
          </ac:spMkLst>
        </pc:spChg>
        <pc:spChg chg="mod">
          <ac:chgData name="Cliff Gold" userId="7cd0e7a053322a97" providerId="LiveId" clId="{8A0C6045-CE09-44CC-A233-AC23B6D00AD0}" dt="2025-01-24T14:32:59.574" v="3239" actId="20577"/>
          <ac:spMkLst>
            <pc:docMk/>
            <pc:sldMk cId="3563241470" sldId="287"/>
            <ac:spMk id="26" creationId="{E7FE3973-EE23-86F5-2561-63F8B41FC6BD}"/>
          </ac:spMkLst>
        </pc:spChg>
        <pc:spChg chg="mod">
          <ac:chgData name="Cliff Gold" userId="7cd0e7a053322a97" providerId="LiveId" clId="{8A0C6045-CE09-44CC-A233-AC23B6D00AD0}" dt="2025-01-24T14:35:52.935" v="3256" actId="20577"/>
          <ac:spMkLst>
            <pc:docMk/>
            <pc:sldMk cId="3563241470" sldId="287"/>
            <ac:spMk id="27" creationId="{A3C2CF81-7AC5-AEBB-3C41-718AEF6EA65F}"/>
          </ac:spMkLst>
        </pc:spChg>
        <pc:spChg chg="mod">
          <ac:chgData name="Cliff Gold" userId="7cd0e7a053322a97" providerId="LiveId" clId="{8A0C6045-CE09-44CC-A233-AC23B6D00AD0}" dt="2025-01-23T20:13:54.415" v="211" actId="20577"/>
          <ac:spMkLst>
            <pc:docMk/>
            <pc:sldMk cId="3563241470" sldId="287"/>
            <ac:spMk id="28" creationId="{0698C06A-B49D-B793-FBFA-AC8109256371}"/>
          </ac:spMkLst>
        </pc:spChg>
        <pc:cxnChg chg="mod">
          <ac:chgData name="Cliff Gold" userId="7cd0e7a053322a97" providerId="LiveId" clId="{8A0C6045-CE09-44CC-A233-AC23B6D00AD0}" dt="2025-01-23T20:12:39.819" v="198" actId="14100"/>
          <ac:cxnSpMkLst>
            <pc:docMk/>
            <pc:sldMk cId="3563241470" sldId="287"/>
            <ac:cxnSpMk id="30" creationId="{40A951DD-1CB3-35FA-7A4B-58D47A31BAC2}"/>
          </ac:cxnSpMkLst>
        </pc:cxnChg>
        <pc:cxnChg chg="mod">
          <ac:chgData name="Cliff Gold" userId="7cd0e7a053322a97" providerId="LiveId" clId="{8A0C6045-CE09-44CC-A233-AC23B6D00AD0}" dt="2025-01-23T19:57:22.312" v="102" actId="14100"/>
          <ac:cxnSpMkLst>
            <pc:docMk/>
            <pc:sldMk cId="3563241470" sldId="287"/>
            <ac:cxnSpMk id="33" creationId="{F353C0CC-C1CD-CFD7-F9CB-D09A2F5051F9}"/>
          </ac:cxnSpMkLst>
        </pc:cxnChg>
        <pc:cxnChg chg="mod">
          <ac:chgData name="Cliff Gold" userId="7cd0e7a053322a97" providerId="LiveId" clId="{8A0C6045-CE09-44CC-A233-AC23B6D00AD0}" dt="2025-01-23T19:58:05.075" v="113" actId="14100"/>
          <ac:cxnSpMkLst>
            <pc:docMk/>
            <pc:sldMk cId="3563241470" sldId="287"/>
            <ac:cxnSpMk id="42" creationId="{2A9E930E-FB06-3A41-8FE3-A531A67655FB}"/>
          </ac:cxnSpMkLst>
        </pc:cxnChg>
        <pc:cxnChg chg="mod">
          <ac:chgData name="Cliff Gold" userId="7cd0e7a053322a97" providerId="LiveId" clId="{8A0C6045-CE09-44CC-A233-AC23B6D00AD0}" dt="2025-01-23T21:37:05.830" v="1591" actId="14100"/>
          <ac:cxnSpMkLst>
            <pc:docMk/>
            <pc:sldMk cId="3563241470" sldId="287"/>
            <ac:cxnSpMk id="46" creationId="{D96645B9-46DB-BDF8-E8A6-070FB69EFB8C}"/>
          </ac:cxnSpMkLst>
        </pc:cxnChg>
        <pc:cxnChg chg="mod">
          <ac:chgData name="Cliff Gold" userId="7cd0e7a053322a97" providerId="LiveId" clId="{8A0C6045-CE09-44CC-A233-AC23B6D00AD0}" dt="2025-01-23T21:37:15.011" v="1592" actId="14100"/>
          <ac:cxnSpMkLst>
            <pc:docMk/>
            <pc:sldMk cId="3563241470" sldId="287"/>
            <ac:cxnSpMk id="49" creationId="{5938301F-74E6-E03F-5ACE-A2DC33CA2642}"/>
          </ac:cxnSpMkLst>
        </pc:cxnChg>
        <pc:cxnChg chg="mod">
          <ac:chgData name="Cliff Gold" userId="7cd0e7a053322a97" providerId="LiveId" clId="{8A0C6045-CE09-44CC-A233-AC23B6D00AD0}" dt="2025-01-23T19:58:05.075" v="113" actId="14100"/>
          <ac:cxnSpMkLst>
            <pc:docMk/>
            <pc:sldMk cId="3563241470" sldId="287"/>
            <ac:cxnSpMk id="54" creationId="{4311E262-151A-E947-D733-3B22FF9B199C}"/>
          </ac:cxnSpMkLst>
        </pc:cxnChg>
        <pc:cxnChg chg="mod">
          <ac:chgData name="Cliff Gold" userId="7cd0e7a053322a97" providerId="LiveId" clId="{8A0C6045-CE09-44CC-A233-AC23B6D00AD0}" dt="2025-01-23T20:12:39.819" v="198" actId="14100"/>
          <ac:cxnSpMkLst>
            <pc:docMk/>
            <pc:sldMk cId="3563241470" sldId="287"/>
            <ac:cxnSpMk id="65" creationId="{7CC0BB1E-0B56-DC1A-6E00-1F1B6A8101B9}"/>
          </ac:cxnSpMkLst>
        </pc:cxnChg>
      </pc:sldChg>
      <pc:sldChg chg="modSp mod">
        <pc:chgData name="Cliff Gold" userId="7cd0e7a053322a97" providerId="LiveId" clId="{8A0C6045-CE09-44CC-A233-AC23B6D00AD0}" dt="2025-01-23T22:19:27.355" v="1952" actId="20577"/>
        <pc:sldMkLst>
          <pc:docMk/>
          <pc:sldMk cId="2816579165" sldId="289"/>
        </pc:sldMkLst>
        <pc:spChg chg="mod">
          <ac:chgData name="Cliff Gold" userId="7cd0e7a053322a97" providerId="LiveId" clId="{8A0C6045-CE09-44CC-A233-AC23B6D00AD0}" dt="2025-01-23T22:19:27.355" v="1952" actId="20577"/>
          <ac:spMkLst>
            <pc:docMk/>
            <pc:sldMk cId="2816579165" sldId="289"/>
            <ac:spMk id="2" creationId="{6C47DC31-1488-8091-935A-1B03A14A5CD8}"/>
          </ac:spMkLst>
        </pc:spChg>
        <pc:spChg chg="mod">
          <ac:chgData name="Cliff Gold" userId="7cd0e7a053322a97" providerId="LiveId" clId="{8A0C6045-CE09-44CC-A233-AC23B6D00AD0}" dt="2025-01-23T21:43:37.803" v="1681" actId="20577"/>
          <ac:spMkLst>
            <pc:docMk/>
            <pc:sldMk cId="2816579165" sldId="289"/>
            <ac:spMk id="17" creationId="{FEA13789-F38F-90E0-F7CC-E72CD54D1987}"/>
          </ac:spMkLst>
        </pc:spChg>
      </pc:sldChg>
      <pc:sldChg chg="addSp delSp modSp new mod modClrScheme chgLayout">
        <pc:chgData name="Cliff Gold" userId="7cd0e7a053322a97" providerId="LiveId" clId="{8A0C6045-CE09-44CC-A233-AC23B6D00AD0}" dt="2025-01-23T20:52:23.569" v="816" actId="20577"/>
        <pc:sldMkLst>
          <pc:docMk/>
          <pc:sldMk cId="3838633023" sldId="291"/>
        </pc:sldMkLst>
        <pc:spChg chg="mod">
          <ac:chgData name="Cliff Gold" userId="7cd0e7a053322a97" providerId="LiveId" clId="{8A0C6045-CE09-44CC-A233-AC23B6D00AD0}" dt="2025-01-23T20:41:34.044" v="597" actId="26606"/>
          <ac:spMkLst>
            <pc:docMk/>
            <pc:sldMk cId="3838633023" sldId="291"/>
            <ac:spMk id="2" creationId="{2C22F033-D9E6-DA66-50BA-81F1F764B9D8}"/>
          </ac:spMkLst>
        </pc:spChg>
        <pc:spChg chg="mod">
          <ac:chgData name="Cliff Gold" userId="7cd0e7a053322a97" providerId="LiveId" clId="{8A0C6045-CE09-44CC-A233-AC23B6D00AD0}" dt="2025-01-23T20:41:34.044" v="597" actId="26606"/>
          <ac:spMkLst>
            <pc:docMk/>
            <pc:sldMk cId="3838633023" sldId="291"/>
            <ac:spMk id="3" creationId="{FDFC72CF-1536-02E8-801E-74B303CD1C30}"/>
          </ac:spMkLst>
        </pc:spChg>
        <pc:spChg chg="mod">
          <ac:chgData name="Cliff Gold" userId="7cd0e7a053322a97" providerId="LiveId" clId="{8A0C6045-CE09-44CC-A233-AC23B6D00AD0}" dt="2025-01-23T20:41:34.044" v="597" actId="26606"/>
          <ac:spMkLst>
            <pc:docMk/>
            <pc:sldMk cId="3838633023" sldId="291"/>
            <ac:spMk id="4" creationId="{BC79EB84-C5A8-EC51-EC08-B27AFB6F9DC4}"/>
          </ac:spMkLst>
        </pc:spChg>
        <pc:spChg chg="del">
          <ac:chgData name="Cliff Gold" userId="7cd0e7a053322a97" providerId="LiveId" clId="{8A0C6045-CE09-44CC-A233-AC23B6D00AD0}" dt="2025-01-23T20:40:44.317" v="586" actId="26606"/>
          <ac:spMkLst>
            <pc:docMk/>
            <pc:sldMk cId="3838633023" sldId="291"/>
            <ac:spMk id="5" creationId="{7E618A95-9C80-4863-F6DA-7FD083E784CD}"/>
          </ac:spMkLst>
        </pc:spChg>
        <pc:spChg chg="del">
          <ac:chgData name="Cliff Gold" userId="7cd0e7a053322a97" providerId="LiveId" clId="{8A0C6045-CE09-44CC-A233-AC23B6D00AD0}" dt="2025-01-23T20:40:44.317" v="586" actId="26606"/>
          <ac:spMkLst>
            <pc:docMk/>
            <pc:sldMk cId="3838633023" sldId="291"/>
            <ac:spMk id="6" creationId="{8C892FE3-801F-40AA-8529-513E4A1470AD}"/>
          </ac:spMkLst>
        </pc:spChg>
        <pc:spChg chg="add mod">
          <ac:chgData name="Cliff Gold" userId="7cd0e7a053322a97" providerId="LiveId" clId="{8A0C6045-CE09-44CC-A233-AC23B6D00AD0}" dt="2025-01-23T20:52:23.569" v="816" actId="20577"/>
          <ac:spMkLst>
            <pc:docMk/>
            <pc:sldMk cId="3838633023" sldId="291"/>
            <ac:spMk id="12" creationId="{A9D87BCE-96BC-28E7-39BA-A736DB416D28}"/>
          </ac:spMkLst>
        </pc:spChg>
        <pc:graphicFrameChg chg="add mod modGraphic">
          <ac:chgData name="Cliff Gold" userId="7cd0e7a053322a97" providerId="LiveId" clId="{8A0C6045-CE09-44CC-A233-AC23B6D00AD0}" dt="2025-01-23T20:41:34.044" v="597" actId="26606"/>
          <ac:graphicFrameMkLst>
            <pc:docMk/>
            <pc:sldMk cId="3838633023" sldId="291"/>
            <ac:graphicFrameMk id="7" creationId="{3403BB38-63FB-75C5-123B-C6729E6B0DC3}"/>
          </ac:graphicFrameMkLst>
        </pc:graphicFrameChg>
      </pc:sldChg>
      <pc:sldChg chg="addSp delSp modSp add mod">
        <pc:chgData name="Cliff Gold" userId="7cd0e7a053322a97" providerId="LiveId" clId="{8A0C6045-CE09-44CC-A233-AC23B6D00AD0}" dt="2025-01-23T22:45:25.209" v="2639" actId="1076"/>
        <pc:sldMkLst>
          <pc:docMk/>
          <pc:sldMk cId="2992483453" sldId="292"/>
        </pc:sldMkLst>
        <pc:spChg chg="mod">
          <ac:chgData name="Cliff Gold" userId="7cd0e7a053322a97" providerId="LiveId" clId="{8A0C6045-CE09-44CC-A233-AC23B6D00AD0}" dt="2025-01-23T22:19:22.292" v="1951" actId="20577"/>
          <ac:spMkLst>
            <pc:docMk/>
            <pc:sldMk cId="2992483453" sldId="292"/>
            <ac:spMk id="2" creationId="{022E46B8-ACF3-FF18-A845-89DCD5BCDFD7}"/>
          </ac:spMkLst>
        </pc:spChg>
        <pc:spChg chg="add del mod">
          <ac:chgData name="Cliff Gold" userId="7cd0e7a053322a97" providerId="LiveId" clId="{8A0C6045-CE09-44CC-A233-AC23B6D00AD0}" dt="2025-01-23T22:29:23.858" v="1955" actId="478"/>
          <ac:spMkLst>
            <pc:docMk/>
            <pc:sldMk cId="2992483453" sldId="292"/>
            <ac:spMk id="4" creationId="{877823E0-01F4-7566-071D-122BB9EB0865}"/>
          </ac:spMkLst>
        </pc:spChg>
        <pc:spChg chg="add mod">
          <ac:chgData name="Cliff Gold" userId="7cd0e7a053322a97" providerId="LiveId" clId="{8A0C6045-CE09-44CC-A233-AC23B6D00AD0}" dt="2025-01-23T22:42:48.422" v="2638" actId="20577"/>
          <ac:spMkLst>
            <pc:docMk/>
            <pc:sldMk cId="2992483453" sldId="292"/>
            <ac:spMk id="6" creationId="{F50D97C4-81EB-D59D-E313-BC204C7C8ACB}"/>
          </ac:spMkLst>
        </pc:spChg>
        <pc:spChg chg="del">
          <ac:chgData name="Cliff Gold" userId="7cd0e7a053322a97" providerId="LiveId" clId="{8A0C6045-CE09-44CC-A233-AC23B6D00AD0}" dt="2025-01-23T22:29:09.362" v="1953" actId="478"/>
          <ac:spMkLst>
            <pc:docMk/>
            <pc:sldMk cId="2992483453" sldId="292"/>
            <ac:spMk id="17" creationId="{01C35848-D3EC-6782-D9CB-7683D59F6C7C}"/>
          </ac:spMkLst>
        </pc:spChg>
        <pc:graphicFrameChg chg="add mod modGraphic">
          <ac:chgData name="Cliff Gold" userId="7cd0e7a053322a97" providerId="LiveId" clId="{8A0C6045-CE09-44CC-A233-AC23B6D00AD0}" dt="2025-01-23T22:45:25.209" v="2639" actId="1076"/>
          <ac:graphicFrameMkLst>
            <pc:docMk/>
            <pc:sldMk cId="2992483453" sldId="292"/>
            <ac:graphicFrameMk id="5" creationId="{990B0401-8740-C691-0C90-8BAA40F8A100}"/>
          </ac:graphicFrameMkLst>
        </pc:graphicFrameChg>
      </pc:sldChg>
      <pc:sldChg chg="addSp delSp modSp new mod">
        <pc:chgData name="Cliff Gold" userId="7cd0e7a053322a97" providerId="LiveId" clId="{8A0C6045-CE09-44CC-A233-AC23B6D00AD0}" dt="2025-01-24T15:04:31.190" v="3487" actId="255"/>
        <pc:sldMkLst>
          <pc:docMk/>
          <pc:sldMk cId="660944761" sldId="293"/>
        </pc:sldMkLst>
        <pc:spChg chg="mod">
          <ac:chgData name="Cliff Gold" userId="7cd0e7a053322a97" providerId="LiveId" clId="{8A0C6045-CE09-44CC-A233-AC23B6D00AD0}" dt="2025-01-24T15:04:31.190" v="3487" actId="255"/>
          <ac:spMkLst>
            <pc:docMk/>
            <pc:sldMk cId="660944761" sldId="293"/>
            <ac:spMk id="2" creationId="{2F58132A-BDB1-4869-2216-8DA2910A7269}"/>
          </ac:spMkLst>
        </pc:spChg>
        <pc:spChg chg="del">
          <ac:chgData name="Cliff Gold" userId="7cd0e7a053322a97" providerId="LiveId" clId="{8A0C6045-CE09-44CC-A233-AC23B6D00AD0}" dt="2025-01-24T15:01:04.736" v="3355" actId="478"/>
          <ac:spMkLst>
            <pc:docMk/>
            <pc:sldMk cId="660944761" sldId="293"/>
            <ac:spMk id="6" creationId="{D9B9750C-E609-B625-7113-6AD2F2C273BB}"/>
          </ac:spMkLst>
        </pc:spChg>
        <pc:spChg chg="del">
          <ac:chgData name="Cliff Gold" userId="7cd0e7a053322a97" providerId="LiveId" clId="{8A0C6045-CE09-44CC-A233-AC23B6D00AD0}" dt="2025-01-24T15:04:11.347" v="3486" actId="478"/>
          <ac:spMkLst>
            <pc:docMk/>
            <pc:sldMk cId="660944761" sldId="293"/>
            <ac:spMk id="7" creationId="{7C231593-EA47-026C-37AE-83FCEBA4EDCE}"/>
          </ac:spMkLst>
        </pc:spChg>
        <pc:spChg chg="del">
          <ac:chgData name="Cliff Gold" userId="7cd0e7a053322a97" providerId="LiveId" clId="{8A0C6045-CE09-44CC-A233-AC23B6D00AD0}" dt="2025-01-24T15:03:30.069" v="3480" actId="931"/>
          <ac:spMkLst>
            <pc:docMk/>
            <pc:sldMk cId="660944761" sldId="293"/>
            <ac:spMk id="8" creationId="{46CF6274-99CF-6E1A-B074-AF94995B7F49}"/>
          </ac:spMkLst>
        </pc:spChg>
        <pc:spChg chg="mod">
          <ac:chgData name="Cliff Gold" userId="7cd0e7a053322a97" providerId="LiveId" clId="{8A0C6045-CE09-44CC-A233-AC23B6D00AD0}" dt="2025-01-24T15:00:47.401" v="3354" actId="20577"/>
          <ac:spMkLst>
            <pc:docMk/>
            <pc:sldMk cId="660944761" sldId="293"/>
            <ac:spMk id="9" creationId="{2AA569EA-0A7B-F6F7-BFEA-9F3D4C506367}"/>
          </ac:spMkLst>
        </pc:spChg>
        <pc:picChg chg="add mod">
          <ac:chgData name="Cliff Gold" userId="7cd0e7a053322a97" providerId="LiveId" clId="{8A0C6045-CE09-44CC-A233-AC23B6D00AD0}" dt="2025-01-24T15:04:00.320" v="3485" actId="1076"/>
          <ac:picMkLst>
            <pc:docMk/>
            <pc:sldMk cId="660944761" sldId="293"/>
            <ac:picMk id="11" creationId="{1B177CB0-07A3-E162-6B53-DE38C58E2889}"/>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FAE6F21-F9AA-B804-F44A-0E1CBE7D104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40C5F7C-3F93-522E-4DB1-E016D699CBB6}"/>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D913024-4032-4B4F-8680-09D5E08EDB6E}" type="datetimeFigureOut">
              <a:rPr lang="en-US" smtClean="0"/>
              <a:t>1/24/2025</a:t>
            </a:fld>
            <a:endParaRPr lang="en-US" dirty="0"/>
          </a:p>
        </p:txBody>
      </p:sp>
      <p:sp>
        <p:nvSpPr>
          <p:cNvPr id="4" name="Footer Placeholder 3">
            <a:extLst>
              <a:ext uri="{FF2B5EF4-FFF2-40B4-BE49-F238E27FC236}">
                <a16:creationId xmlns:a16="http://schemas.microsoft.com/office/drawing/2014/main" id="{82DB79D9-119F-07C7-DC8E-1956644EEE9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30B67CF1-7BD0-9ABA-036D-3A8479FC098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9E357A0-8177-46BC-BFCE-19D99E3453CC}" type="slidenum">
              <a:rPr lang="en-US" smtClean="0"/>
              <a:t>‹#›</a:t>
            </a:fld>
            <a:endParaRPr lang="en-US" dirty="0"/>
          </a:p>
        </p:txBody>
      </p:sp>
    </p:spTree>
    <p:extLst>
      <p:ext uri="{BB962C8B-B14F-4D97-AF65-F5344CB8AC3E}">
        <p14:creationId xmlns:p14="http://schemas.microsoft.com/office/powerpoint/2010/main" val="9564784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2AE225E-43E0-7047-8ADB-DD9EBB41B4D0}" type="datetimeFigureOut">
              <a:rPr lang="en-US" noProof="0" smtClean="0"/>
              <a:t>1/24/2025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366290-4595-5745-A50F-D5EC13BAC604}" type="slidenum">
              <a:rPr lang="en-US" noProof="0" smtClean="0"/>
              <a:t>‹#›</a:t>
            </a:fld>
            <a:endParaRPr lang="en-US" noProof="0" dirty="0"/>
          </a:p>
        </p:txBody>
      </p:sp>
    </p:spTree>
    <p:extLst>
      <p:ext uri="{BB962C8B-B14F-4D97-AF65-F5344CB8AC3E}">
        <p14:creationId xmlns:p14="http://schemas.microsoft.com/office/powerpoint/2010/main" val="33536692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2</a:t>
            </a:fld>
            <a:endParaRPr lang="en-US" dirty="0"/>
          </a:p>
        </p:txBody>
      </p:sp>
    </p:spTree>
    <p:extLst>
      <p:ext uri="{BB962C8B-B14F-4D97-AF65-F5344CB8AC3E}">
        <p14:creationId xmlns:p14="http://schemas.microsoft.com/office/powerpoint/2010/main" val="29157298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4</a:t>
            </a:fld>
            <a:endParaRPr lang="en-US" dirty="0"/>
          </a:p>
        </p:txBody>
      </p:sp>
    </p:spTree>
    <p:extLst>
      <p:ext uri="{BB962C8B-B14F-4D97-AF65-F5344CB8AC3E}">
        <p14:creationId xmlns:p14="http://schemas.microsoft.com/office/powerpoint/2010/main" val="31507074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6</a:t>
            </a:fld>
            <a:endParaRPr lang="en-US" dirty="0"/>
          </a:p>
        </p:txBody>
      </p:sp>
    </p:spTree>
    <p:extLst>
      <p:ext uri="{BB962C8B-B14F-4D97-AF65-F5344CB8AC3E}">
        <p14:creationId xmlns:p14="http://schemas.microsoft.com/office/powerpoint/2010/main" val="37235739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7</a:t>
            </a:fld>
            <a:endParaRPr lang="en-US" dirty="0"/>
          </a:p>
        </p:txBody>
      </p:sp>
    </p:spTree>
    <p:extLst>
      <p:ext uri="{BB962C8B-B14F-4D97-AF65-F5344CB8AC3E}">
        <p14:creationId xmlns:p14="http://schemas.microsoft.com/office/powerpoint/2010/main" val="9690430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9</a:t>
            </a:fld>
            <a:endParaRPr lang="en-US" dirty="0"/>
          </a:p>
        </p:txBody>
      </p:sp>
    </p:spTree>
    <p:extLst>
      <p:ext uri="{BB962C8B-B14F-4D97-AF65-F5344CB8AC3E}">
        <p14:creationId xmlns:p14="http://schemas.microsoft.com/office/powerpoint/2010/main" val="26510730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D0FB71-8050-3FAF-5B23-4C548A7718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C1A739-A1A9-1658-1ECB-4F02779EAE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71D6830-149F-E0DC-8289-CCCBCEA3DB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0AA52FE-830C-D4D8-7B3E-AFA5FAA64C48}"/>
              </a:ext>
            </a:extLst>
          </p:cNvPr>
          <p:cNvSpPr>
            <a:spLocks noGrp="1"/>
          </p:cNvSpPr>
          <p:nvPr>
            <p:ph type="sldNum" sz="quarter" idx="5"/>
          </p:nvPr>
        </p:nvSpPr>
        <p:spPr/>
        <p:txBody>
          <a:bodyPr/>
          <a:lstStyle/>
          <a:p>
            <a:fld id="{7C366290-4595-5745-A50F-D5EC13BAC604}" type="slidenum">
              <a:rPr lang="en-US" smtClean="0"/>
              <a:t>10</a:t>
            </a:fld>
            <a:endParaRPr lang="en-US" dirty="0"/>
          </a:p>
        </p:txBody>
      </p:sp>
    </p:spTree>
    <p:extLst>
      <p:ext uri="{BB962C8B-B14F-4D97-AF65-F5344CB8AC3E}">
        <p14:creationId xmlns:p14="http://schemas.microsoft.com/office/powerpoint/2010/main" val="535632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C366290-4595-5745-A50F-D5EC13BAC604}" type="slidenum">
              <a:rPr lang="en-US" smtClean="0"/>
              <a:t>11</a:t>
            </a:fld>
            <a:endParaRPr lang="en-US" dirty="0"/>
          </a:p>
        </p:txBody>
      </p:sp>
    </p:spTree>
    <p:extLst>
      <p:ext uri="{BB962C8B-B14F-4D97-AF65-F5344CB8AC3E}">
        <p14:creationId xmlns:p14="http://schemas.microsoft.com/office/powerpoint/2010/main" val="9732803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4D792B1F-855B-FC83-1023-94C0976E9848}"/>
              </a:ext>
            </a:extLst>
          </p:cNvPr>
          <p:cNvSpPr/>
          <p:nvPr userDrawn="1"/>
        </p:nvSpPr>
        <p:spPr>
          <a:xfrm>
            <a:off x="7443266" y="1841812"/>
            <a:ext cx="4748735" cy="5016187"/>
          </a:xfrm>
          <a:custGeom>
            <a:avLst/>
            <a:gdLst>
              <a:gd name="connsiteX0" fmla="*/ 4348134 w 4748735"/>
              <a:gd name="connsiteY0" fmla="*/ 6 h 5016187"/>
              <a:gd name="connsiteX1" fmla="*/ 4379876 w 4748735"/>
              <a:gd name="connsiteY1" fmla="*/ 485 h 5016187"/>
              <a:gd name="connsiteX2" fmla="*/ 4586242 w 4748735"/>
              <a:gd name="connsiteY2" fmla="*/ 19862 h 5016187"/>
              <a:gd name="connsiteX3" fmla="*/ 4748735 w 4748735"/>
              <a:gd name="connsiteY3" fmla="*/ 55250 h 5016187"/>
              <a:gd name="connsiteX4" fmla="*/ 4748735 w 4748735"/>
              <a:gd name="connsiteY4" fmla="*/ 5016187 h 5016187"/>
              <a:gd name="connsiteX5" fmla="*/ 0 w 4748735"/>
              <a:gd name="connsiteY5" fmla="*/ 5016187 h 5016187"/>
              <a:gd name="connsiteX6" fmla="*/ 11442 w 4748735"/>
              <a:gd name="connsiteY6" fmla="*/ 4915227 h 5016187"/>
              <a:gd name="connsiteX7" fmla="*/ 611678 w 4748735"/>
              <a:gd name="connsiteY7" fmla="*/ 3995309 h 5016187"/>
              <a:gd name="connsiteX8" fmla="*/ 1008000 w 4748735"/>
              <a:gd name="connsiteY8" fmla="*/ 3809158 h 5016187"/>
              <a:gd name="connsiteX9" fmla="*/ 1805189 w 4748735"/>
              <a:gd name="connsiteY9" fmla="*/ 3290046 h 5016187"/>
              <a:gd name="connsiteX10" fmla="*/ 2251863 w 4748735"/>
              <a:gd name="connsiteY10" fmla="*/ 2567459 h 5016187"/>
              <a:gd name="connsiteX11" fmla="*/ 2482829 w 4748735"/>
              <a:gd name="connsiteY11" fmla="*/ 1882499 h 5016187"/>
              <a:gd name="connsiteX12" fmla="*/ 3831730 w 4748735"/>
              <a:gd name="connsiteY12" fmla="*/ 80392 h 5016187"/>
              <a:gd name="connsiteX13" fmla="*/ 4348134 w 4748735"/>
              <a:gd name="connsiteY13" fmla="*/ 6 h 50161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48735" h="5016187">
                <a:moveTo>
                  <a:pt x="4348134" y="6"/>
                </a:moveTo>
                <a:cubicBezTo>
                  <a:pt x="4361273" y="42"/>
                  <a:pt x="4371969" y="256"/>
                  <a:pt x="4379876" y="485"/>
                </a:cubicBezTo>
                <a:cubicBezTo>
                  <a:pt x="4449755" y="2533"/>
                  <a:pt x="4518503" y="9177"/>
                  <a:pt x="4586242" y="19862"/>
                </a:cubicBezTo>
                <a:lnTo>
                  <a:pt x="4748735" y="55250"/>
                </a:lnTo>
                <a:lnTo>
                  <a:pt x="4748735" y="5016187"/>
                </a:lnTo>
                <a:lnTo>
                  <a:pt x="0" y="5016187"/>
                </a:lnTo>
                <a:lnTo>
                  <a:pt x="11442" y="4915227"/>
                </a:lnTo>
                <a:cubicBezTo>
                  <a:pt x="77982" y="4517939"/>
                  <a:pt x="283732" y="4213774"/>
                  <a:pt x="611678" y="3995309"/>
                </a:cubicBezTo>
                <a:cubicBezTo>
                  <a:pt x="736981" y="3911859"/>
                  <a:pt x="873130" y="3863258"/>
                  <a:pt x="1008000" y="3809158"/>
                </a:cubicBezTo>
                <a:cubicBezTo>
                  <a:pt x="1299563" y="3692309"/>
                  <a:pt x="1572137" y="3533688"/>
                  <a:pt x="1805189" y="3290046"/>
                </a:cubicBezTo>
                <a:cubicBezTo>
                  <a:pt x="2001471" y="3085000"/>
                  <a:pt x="2142666" y="2838447"/>
                  <a:pt x="2251863" y="2567459"/>
                </a:cubicBezTo>
                <a:cubicBezTo>
                  <a:pt x="2373799" y="2264838"/>
                  <a:pt x="2424949" y="2076601"/>
                  <a:pt x="2482829" y="1882499"/>
                </a:cubicBezTo>
                <a:cubicBezTo>
                  <a:pt x="2547129" y="1666773"/>
                  <a:pt x="2928871" y="386929"/>
                  <a:pt x="3831730" y="80392"/>
                </a:cubicBezTo>
                <a:cubicBezTo>
                  <a:pt x="4044488" y="8167"/>
                  <a:pt x="4256161" y="-249"/>
                  <a:pt x="4348134" y="6"/>
                </a:cubicBez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Shape 6">
            <a:extLst>
              <a:ext uri="{FF2B5EF4-FFF2-40B4-BE49-F238E27FC236}">
                <a16:creationId xmlns:a16="http://schemas.microsoft.com/office/drawing/2014/main" id="{EF359D7C-AC03-77FE-CA1D-B96B46B08D16}"/>
              </a:ext>
            </a:extLst>
          </p:cNvPr>
          <p:cNvSpPr/>
          <p:nvPr userDrawn="1"/>
        </p:nvSpPr>
        <p:spPr>
          <a:xfrm rot="5400000">
            <a:off x="6993339" y="2334664"/>
            <a:ext cx="2225673" cy="7007393"/>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4" name="Freeform: Shape 33">
            <a:extLst>
              <a:ext uri="{FF2B5EF4-FFF2-40B4-BE49-F238E27FC236}">
                <a16:creationId xmlns:a16="http://schemas.microsoft.com/office/drawing/2014/main" id="{C9AA487F-3729-4692-1A21-35558A2D840B}"/>
              </a:ext>
            </a:extLst>
          </p:cNvPr>
          <p:cNvSpPr/>
          <p:nvPr userDrawn="1"/>
        </p:nvSpPr>
        <p:spPr>
          <a:xfrm>
            <a:off x="1" y="0"/>
            <a:ext cx="5880649" cy="6075137"/>
          </a:xfrm>
          <a:custGeom>
            <a:avLst/>
            <a:gdLst>
              <a:gd name="connsiteX0" fmla="*/ 0 w 5880649"/>
              <a:gd name="connsiteY0" fmla="*/ 0 h 6075137"/>
              <a:gd name="connsiteX1" fmla="*/ 5331935 w 5880649"/>
              <a:gd name="connsiteY1" fmla="*/ 0 h 6075137"/>
              <a:gd name="connsiteX2" fmla="*/ 5371238 w 5880649"/>
              <a:gd name="connsiteY2" fmla="*/ 36527 h 6075137"/>
              <a:gd name="connsiteX3" fmla="*/ 5506423 w 5880649"/>
              <a:gd name="connsiteY3" fmla="*/ 197526 h 6075137"/>
              <a:gd name="connsiteX4" fmla="*/ 3912768 w 5880649"/>
              <a:gd name="connsiteY4" fmla="*/ 5218398 h 6075137"/>
              <a:gd name="connsiteX5" fmla="*/ 9712 w 5880649"/>
              <a:gd name="connsiteY5" fmla="*/ 5900494 h 6075137"/>
              <a:gd name="connsiteX6" fmla="*/ 0 w 5880649"/>
              <a:gd name="connsiteY6" fmla="*/ 5897200 h 60751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880649" h="6075137">
                <a:moveTo>
                  <a:pt x="0" y="0"/>
                </a:moveTo>
                <a:lnTo>
                  <a:pt x="5331935" y="0"/>
                </a:lnTo>
                <a:lnTo>
                  <a:pt x="5371238" y="36527"/>
                </a:lnTo>
                <a:cubicBezTo>
                  <a:pt x="5420080" y="87726"/>
                  <a:pt x="5465228" y="141386"/>
                  <a:pt x="5506423" y="197526"/>
                </a:cubicBezTo>
                <a:cubicBezTo>
                  <a:pt x="6380367" y="1388506"/>
                  <a:pt x="5672840" y="3964921"/>
                  <a:pt x="3912768" y="5218398"/>
                </a:cubicBezTo>
                <a:cubicBezTo>
                  <a:pt x="2827232" y="5991466"/>
                  <a:pt x="1288114" y="6299252"/>
                  <a:pt x="9712" y="5900494"/>
                </a:cubicBezTo>
                <a:lnTo>
                  <a:pt x="0" y="5897200"/>
                </a:ln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22363"/>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3" name="Freeform: Shape 22">
            <a:extLst>
              <a:ext uri="{FF2B5EF4-FFF2-40B4-BE49-F238E27FC236}">
                <a16:creationId xmlns:a16="http://schemas.microsoft.com/office/drawing/2014/main" id="{84B8E19A-569B-855B-EBF8-C02F2998ABC8}"/>
              </a:ext>
            </a:extLst>
          </p:cNvPr>
          <p:cNvSpPr/>
          <p:nvPr userDrawn="1"/>
        </p:nvSpPr>
        <p:spPr>
          <a:xfrm>
            <a:off x="1" y="-1"/>
            <a:ext cx="5137691" cy="3723310"/>
          </a:xfrm>
          <a:custGeom>
            <a:avLst/>
            <a:gdLst>
              <a:gd name="connsiteX0" fmla="*/ 659084 w 5137691"/>
              <a:gd name="connsiteY0" fmla="*/ 2921625 h 3723310"/>
              <a:gd name="connsiteX1" fmla="*/ 431178 w 5137691"/>
              <a:gd name="connsiteY1" fmla="*/ 3187332 h 3723310"/>
              <a:gd name="connsiteX2" fmla="*/ 371969 w 5137691"/>
              <a:gd name="connsiteY2" fmla="*/ 3549893 h 3723310"/>
              <a:gd name="connsiteX3" fmla="*/ 393875 w 5137691"/>
              <a:gd name="connsiteY3" fmla="*/ 3555088 h 3723310"/>
              <a:gd name="connsiteX4" fmla="*/ 659084 w 5137691"/>
              <a:gd name="connsiteY4" fmla="*/ 2921625 h 3723310"/>
              <a:gd name="connsiteX5" fmla="*/ 773656 w 5137691"/>
              <a:gd name="connsiteY5" fmla="*/ 2824142 h 3723310"/>
              <a:gd name="connsiteX6" fmla="*/ 683107 w 5137691"/>
              <a:gd name="connsiteY6" fmla="*/ 3035075 h 3723310"/>
              <a:gd name="connsiteX7" fmla="*/ 523193 w 5137691"/>
              <a:gd name="connsiteY7" fmla="*/ 3444488 h 3723310"/>
              <a:gd name="connsiteX8" fmla="*/ 493950 w 5137691"/>
              <a:gd name="connsiteY8" fmla="*/ 3544616 h 3723310"/>
              <a:gd name="connsiteX9" fmla="*/ 773656 w 5137691"/>
              <a:gd name="connsiteY9" fmla="*/ 2824142 h 3723310"/>
              <a:gd name="connsiteX10" fmla="*/ 906895 w 5137691"/>
              <a:gd name="connsiteY10" fmla="*/ 2579229 h 3723310"/>
              <a:gd name="connsiteX11" fmla="*/ 896608 w 5137691"/>
              <a:gd name="connsiteY11" fmla="*/ 2696939 h 3723310"/>
              <a:gd name="connsiteX12" fmla="*/ 906895 w 5137691"/>
              <a:gd name="connsiteY12" fmla="*/ 2579229 h 3723310"/>
              <a:gd name="connsiteX13" fmla="*/ 1003958 w 5137691"/>
              <a:gd name="connsiteY13" fmla="*/ 2517682 h 3723310"/>
              <a:gd name="connsiteX14" fmla="*/ 1054389 w 5137691"/>
              <a:gd name="connsiteY14" fmla="*/ 3079021 h 3723310"/>
              <a:gd name="connsiteX15" fmla="*/ 1003958 w 5137691"/>
              <a:gd name="connsiteY15" fmla="*/ 2517682 h 3723310"/>
              <a:gd name="connsiteX16" fmla="*/ 744142 w 5137691"/>
              <a:gd name="connsiteY16" fmla="*/ 2402290 h 3723310"/>
              <a:gd name="connsiteX17" fmla="*/ 99596 w 5137691"/>
              <a:gd name="connsiteY17" fmla="*/ 2734878 h 3723310"/>
              <a:gd name="connsiteX18" fmla="*/ 744142 w 5137691"/>
              <a:gd name="connsiteY18" fmla="*/ 2402290 h 3723310"/>
              <a:gd name="connsiteX19" fmla="*/ 1068601 w 5137691"/>
              <a:gd name="connsiteY19" fmla="*/ 2384771 h 3723310"/>
              <a:gd name="connsiteX20" fmla="*/ 1147707 w 5137691"/>
              <a:gd name="connsiteY20" fmla="*/ 3076961 h 3723310"/>
              <a:gd name="connsiteX21" fmla="*/ 1068601 w 5137691"/>
              <a:gd name="connsiteY21" fmla="*/ 2384771 h 3723310"/>
              <a:gd name="connsiteX22" fmla="*/ 934540 w 5137691"/>
              <a:gd name="connsiteY22" fmla="*/ 2375130 h 3723310"/>
              <a:gd name="connsiteX23" fmla="*/ 84219 w 5137691"/>
              <a:gd name="connsiteY23" fmla="*/ 2833186 h 3723310"/>
              <a:gd name="connsiteX24" fmla="*/ 269550 w 5137691"/>
              <a:gd name="connsiteY24" fmla="*/ 2841297 h 3723310"/>
              <a:gd name="connsiteX25" fmla="*/ 695816 w 5137691"/>
              <a:gd name="connsiteY25" fmla="*/ 2669005 h 3723310"/>
              <a:gd name="connsiteX26" fmla="*/ 934540 w 5137691"/>
              <a:gd name="connsiteY26" fmla="*/ 2375130 h 3723310"/>
              <a:gd name="connsiteX27" fmla="*/ 2466566 w 5137691"/>
              <a:gd name="connsiteY27" fmla="*/ 1413263 h 3723310"/>
              <a:gd name="connsiteX28" fmla="*/ 2384187 w 5137691"/>
              <a:gd name="connsiteY28" fmla="*/ 1907493 h 3723310"/>
              <a:gd name="connsiteX29" fmla="*/ 2466566 w 5137691"/>
              <a:gd name="connsiteY29" fmla="*/ 1413263 h 3723310"/>
              <a:gd name="connsiteX30" fmla="*/ 2384254 w 5137691"/>
              <a:gd name="connsiteY30" fmla="*/ 1364070 h 3723310"/>
              <a:gd name="connsiteX31" fmla="*/ 2286288 w 5137691"/>
              <a:gd name="connsiteY31" fmla="*/ 1925023 h 3723310"/>
              <a:gd name="connsiteX32" fmla="*/ 2384254 w 5137691"/>
              <a:gd name="connsiteY32" fmla="*/ 1364070 h 3723310"/>
              <a:gd name="connsiteX33" fmla="*/ 2728377 w 5137691"/>
              <a:gd name="connsiteY33" fmla="*/ 1165380 h 3723310"/>
              <a:gd name="connsiteX34" fmla="*/ 3003048 w 5137691"/>
              <a:gd name="connsiteY34" fmla="*/ 1736253 h 3723310"/>
              <a:gd name="connsiteX35" fmla="*/ 2948375 w 5137691"/>
              <a:gd name="connsiteY35" fmla="*/ 1498255 h 3723310"/>
              <a:gd name="connsiteX36" fmla="*/ 2914601 w 5137691"/>
              <a:gd name="connsiteY36" fmla="*/ 1460919 h 3723310"/>
              <a:gd name="connsiteX37" fmla="*/ 2852040 w 5137691"/>
              <a:gd name="connsiteY37" fmla="*/ 1382206 h 3723310"/>
              <a:gd name="connsiteX38" fmla="*/ 2728377 w 5137691"/>
              <a:gd name="connsiteY38" fmla="*/ 1165380 h 3723310"/>
              <a:gd name="connsiteX39" fmla="*/ 2806912 w 5137691"/>
              <a:gd name="connsiteY39" fmla="*/ 1118837 h 3723310"/>
              <a:gd name="connsiteX40" fmla="*/ 2783682 w 5137691"/>
              <a:gd name="connsiteY40" fmla="*/ 1138236 h 3723310"/>
              <a:gd name="connsiteX41" fmla="*/ 2889384 w 5137691"/>
              <a:gd name="connsiteY41" fmla="*/ 1270224 h 3723310"/>
              <a:gd name="connsiteX42" fmla="*/ 2994783 w 5137691"/>
              <a:gd name="connsiteY42" fmla="*/ 1447738 h 3723310"/>
              <a:gd name="connsiteX43" fmla="*/ 3056463 w 5137691"/>
              <a:gd name="connsiteY43" fmla="*/ 1668888 h 3723310"/>
              <a:gd name="connsiteX44" fmla="*/ 3083513 w 5137691"/>
              <a:gd name="connsiteY44" fmla="*/ 1738721 h 3723310"/>
              <a:gd name="connsiteX45" fmla="*/ 3025360 w 5137691"/>
              <a:gd name="connsiteY45" fmla="*/ 1292428 h 3723310"/>
              <a:gd name="connsiteX46" fmla="*/ 2806912 w 5137691"/>
              <a:gd name="connsiteY46" fmla="*/ 1118837 h 3723310"/>
              <a:gd name="connsiteX47" fmla="*/ 2211503 w 5137691"/>
              <a:gd name="connsiteY47" fmla="*/ 1091728 h 3723310"/>
              <a:gd name="connsiteX48" fmla="*/ 2023347 w 5137691"/>
              <a:gd name="connsiteY48" fmla="*/ 1305252 h 3723310"/>
              <a:gd name="connsiteX49" fmla="*/ 2041522 w 5137691"/>
              <a:gd name="connsiteY49" fmla="*/ 1324054 h 3723310"/>
              <a:gd name="connsiteX50" fmla="*/ 2211503 w 5137691"/>
              <a:gd name="connsiteY50" fmla="*/ 1091728 h 3723310"/>
              <a:gd name="connsiteX51" fmla="*/ 2168237 w 5137691"/>
              <a:gd name="connsiteY51" fmla="*/ 1042670 h 3723310"/>
              <a:gd name="connsiteX52" fmla="*/ 2005655 w 5137691"/>
              <a:gd name="connsiteY52" fmla="*/ 1233134 h 3723310"/>
              <a:gd name="connsiteX53" fmla="*/ 2168237 w 5137691"/>
              <a:gd name="connsiteY53" fmla="*/ 1042670 h 3723310"/>
              <a:gd name="connsiteX54" fmla="*/ 4080539 w 5137691"/>
              <a:gd name="connsiteY54" fmla="*/ 827257 h 3723310"/>
              <a:gd name="connsiteX55" fmla="*/ 4092849 w 5137691"/>
              <a:gd name="connsiteY55" fmla="*/ 1108381 h 3723310"/>
              <a:gd name="connsiteX56" fmla="*/ 4132014 w 5137691"/>
              <a:gd name="connsiteY56" fmla="*/ 1381869 h 3723310"/>
              <a:gd name="connsiteX57" fmla="*/ 4082492 w 5137691"/>
              <a:gd name="connsiteY57" fmla="*/ 1357873 h 3723310"/>
              <a:gd name="connsiteX58" fmla="*/ 4009383 w 5137691"/>
              <a:gd name="connsiteY58" fmla="*/ 893112 h 3723310"/>
              <a:gd name="connsiteX59" fmla="*/ 4072306 w 5137691"/>
              <a:gd name="connsiteY59" fmla="*/ 1761300 h 3723310"/>
              <a:gd name="connsiteX60" fmla="*/ 4080539 w 5137691"/>
              <a:gd name="connsiteY60" fmla="*/ 827257 h 3723310"/>
              <a:gd name="connsiteX61" fmla="*/ 4412492 w 5137691"/>
              <a:gd name="connsiteY61" fmla="*/ 559624 h 3723310"/>
              <a:gd name="connsiteX62" fmla="*/ 4617392 w 5137691"/>
              <a:gd name="connsiteY62" fmla="*/ 890611 h 3723310"/>
              <a:gd name="connsiteX63" fmla="*/ 4369105 w 5137691"/>
              <a:gd name="connsiteY63" fmla="*/ 630629 h 3723310"/>
              <a:gd name="connsiteX64" fmla="*/ 4810227 w 5137691"/>
              <a:gd name="connsiteY64" fmla="*/ 1127284 h 3723310"/>
              <a:gd name="connsiteX65" fmla="*/ 4412492 w 5137691"/>
              <a:gd name="connsiteY65" fmla="*/ 559624 h 3723310"/>
              <a:gd name="connsiteX66" fmla="*/ 3754486 w 5137691"/>
              <a:gd name="connsiteY66" fmla="*/ 313872 h 3723310"/>
              <a:gd name="connsiteX67" fmla="*/ 3673942 w 5137691"/>
              <a:gd name="connsiteY67" fmla="*/ 424963 h 3723310"/>
              <a:gd name="connsiteX68" fmla="*/ 3490493 w 5137691"/>
              <a:gd name="connsiteY68" fmla="*/ 701127 h 3723310"/>
              <a:gd name="connsiteX69" fmla="*/ 3439282 w 5137691"/>
              <a:gd name="connsiteY69" fmla="*/ 732600 h 3723310"/>
              <a:gd name="connsiteX70" fmla="*/ 3421532 w 5137691"/>
              <a:gd name="connsiteY70" fmla="*/ 712866 h 3723310"/>
              <a:gd name="connsiteX71" fmla="*/ 3590235 w 5137691"/>
              <a:gd name="connsiteY71" fmla="*/ 449820 h 3723310"/>
              <a:gd name="connsiteX72" fmla="*/ 3307188 w 5137691"/>
              <a:gd name="connsiteY72" fmla="*/ 911899 h 3723310"/>
              <a:gd name="connsiteX73" fmla="*/ 3393054 w 5137691"/>
              <a:gd name="connsiteY73" fmla="*/ 906465 h 3723310"/>
              <a:gd name="connsiteX74" fmla="*/ 3776927 w 5137691"/>
              <a:gd name="connsiteY74" fmla="*/ 442126 h 3723310"/>
              <a:gd name="connsiteX75" fmla="*/ 3754486 w 5137691"/>
              <a:gd name="connsiteY75" fmla="*/ 313872 h 3723310"/>
              <a:gd name="connsiteX76" fmla="*/ 1133888 w 5137691"/>
              <a:gd name="connsiteY76" fmla="*/ 214876 h 3723310"/>
              <a:gd name="connsiteX77" fmla="*/ 660639 w 5137691"/>
              <a:gd name="connsiteY77" fmla="*/ 863910 h 3723310"/>
              <a:gd name="connsiteX78" fmla="*/ 1108084 w 5137691"/>
              <a:gd name="connsiteY78" fmla="*/ 398665 h 3723310"/>
              <a:gd name="connsiteX79" fmla="*/ 975613 w 5137691"/>
              <a:gd name="connsiteY79" fmla="*/ 557099 h 3723310"/>
              <a:gd name="connsiteX80" fmla="*/ 811923 w 5137691"/>
              <a:gd name="connsiteY80" fmla="*/ 657310 h 3723310"/>
              <a:gd name="connsiteX81" fmla="*/ 998135 w 5137691"/>
              <a:gd name="connsiteY81" fmla="*/ 440657 h 3723310"/>
              <a:gd name="connsiteX82" fmla="*/ 1133888 w 5137691"/>
              <a:gd name="connsiteY82" fmla="*/ 214876 h 3723310"/>
              <a:gd name="connsiteX83" fmla="*/ 4685407 w 5137691"/>
              <a:gd name="connsiteY83" fmla="*/ 0 h 3723310"/>
              <a:gd name="connsiteX84" fmla="*/ 4770408 w 5137691"/>
              <a:gd name="connsiteY84" fmla="*/ 0 h 3723310"/>
              <a:gd name="connsiteX85" fmla="*/ 4810333 w 5137691"/>
              <a:gd name="connsiteY85" fmla="*/ 31801 h 3723310"/>
              <a:gd name="connsiteX86" fmla="*/ 5034638 w 5137691"/>
              <a:gd name="connsiteY86" fmla="*/ 141089 h 3723310"/>
              <a:gd name="connsiteX87" fmla="*/ 5039361 w 5137691"/>
              <a:gd name="connsiteY87" fmla="*/ 18254 h 3723310"/>
              <a:gd name="connsiteX88" fmla="*/ 5037438 w 5137691"/>
              <a:gd name="connsiteY88" fmla="*/ 0 h 3723310"/>
              <a:gd name="connsiteX89" fmla="*/ 5107568 w 5137691"/>
              <a:gd name="connsiteY89" fmla="*/ 0 h 3723310"/>
              <a:gd name="connsiteX90" fmla="*/ 5114876 w 5137691"/>
              <a:gd name="connsiteY90" fmla="*/ 38763 h 3723310"/>
              <a:gd name="connsiteX91" fmla="*/ 5127595 w 5137691"/>
              <a:gd name="connsiteY91" fmla="*/ 236940 h 3723310"/>
              <a:gd name="connsiteX92" fmla="*/ 5061109 w 5137691"/>
              <a:gd name="connsiteY92" fmla="*/ 225505 h 3723310"/>
              <a:gd name="connsiteX93" fmla="*/ 4727085 w 5137691"/>
              <a:gd name="connsiteY93" fmla="*/ 33775 h 3723310"/>
              <a:gd name="connsiteX94" fmla="*/ 4003152 w 5137691"/>
              <a:gd name="connsiteY94" fmla="*/ 0 h 3723310"/>
              <a:gd name="connsiteX95" fmla="*/ 4132176 w 5137691"/>
              <a:gd name="connsiteY95" fmla="*/ 0 h 3723310"/>
              <a:gd name="connsiteX96" fmla="*/ 4123986 w 5137691"/>
              <a:gd name="connsiteY96" fmla="*/ 63465 h 3723310"/>
              <a:gd name="connsiteX97" fmla="*/ 4104583 w 5137691"/>
              <a:gd name="connsiteY97" fmla="*/ 239130 h 3723310"/>
              <a:gd name="connsiteX98" fmla="*/ 4153843 w 5137691"/>
              <a:gd name="connsiteY98" fmla="*/ 350960 h 3723310"/>
              <a:gd name="connsiteX99" fmla="*/ 4411323 w 5137691"/>
              <a:gd name="connsiteY99" fmla="*/ 488238 h 3723310"/>
              <a:gd name="connsiteX100" fmla="*/ 4864485 w 5137691"/>
              <a:gd name="connsiteY100" fmla="*/ 991020 h 3723310"/>
              <a:gd name="connsiteX101" fmla="*/ 4905378 w 5137691"/>
              <a:gd name="connsiteY101" fmla="*/ 1217830 h 3723310"/>
              <a:gd name="connsiteX102" fmla="*/ 4640632 w 5137691"/>
              <a:gd name="connsiteY102" fmla="*/ 1136420 h 3723310"/>
              <a:gd name="connsiteX103" fmla="*/ 4377015 w 5137691"/>
              <a:gd name="connsiteY103" fmla="*/ 870623 h 3723310"/>
              <a:gd name="connsiteX104" fmla="*/ 4304571 w 5137691"/>
              <a:gd name="connsiteY104" fmla="*/ 640549 h 3723310"/>
              <a:gd name="connsiteX105" fmla="*/ 4193118 w 5137691"/>
              <a:gd name="connsiteY105" fmla="*/ 452646 h 3723310"/>
              <a:gd name="connsiteX106" fmla="*/ 4094850 w 5137691"/>
              <a:gd name="connsiteY106" fmla="*/ 385207 h 3723310"/>
              <a:gd name="connsiteX107" fmla="*/ 4089643 w 5137691"/>
              <a:gd name="connsiteY107" fmla="*/ 684043 h 3723310"/>
              <a:gd name="connsiteX108" fmla="*/ 4140489 w 5137691"/>
              <a:gd name="connsiteY108" fmla="*/ 765775 h 3723310"/>
              <a:gd name="connsiteX109" fmla="*/ 4328143 w 5137691"/>
              <a:gd name="connsiteY109" fmla="*/ 1340660 h 3723310"/>
              <a:gd name="connsiteX110" fmla="*/ 4211174 w 5137691"/>
              <a:gd name="connsiteY110" fmla="*/ 1692363 h 3723310"/>
              <a:gd name="connsiteX111" fmla="*/ 4096384 w 5137691"/>
              <a:gd name="connsiteY111" fmla="*/ 1871176 h 3723310"/>
              <a:gd name="connsiteX112" fmla="*/ 4073915 w 5137691"/>
              <a:gd name="connsiteY112" fmla="*/ 1868200 h 3723310"/>
              <a:gd name="connsiteX113" fmla="*/ 3830235 w 5137691"/>
              <a:gd name="connsiteY113" fmla="*/ 1467468 h 3723310"/>
              <a:gd name="connsiteX114" fmla="*/ 3928554 w 5137691"/>
              <a:gd name="connsiteY114" fmla="*/ 872709 h 3723310"/>
              <a:gd name="connsiteX115" fmla="*/ 4041572 w 5137691"/>
              <a:gd name="connsiteY115" fmla="*/ 368957 h 3723310"/>
              <a:gd name="connsiteX116" fmla="*/ 3976315 w 5137691"/>
              <a:gd name="connsiteY116" fmla="*/ 278901 h 3723310"/>
              <a:gd name="connsiteX117" fmla="*/ 4052764 w 5137691"/>
              <a:gd name="connsiteY117" fmla="*/ 245809 h 3723310"/>
              <a:gd name="connsiteX118" fmla="*/ 4077058 w 5137691"/>
              <a:gd name="connsiteY118" fmla="*/ 27371 h 3723310"/>
              <a:gd name="connsiteX119" fmla="*/ 3902474 w 5137691"/>
              <a:gd name="connsiteY119" fmla="*/ 171686 h 3723310"/>
              <a:gd name="connsiteX120" fmla="*/ 3839430 w 5137691"/>
              <a:gd name="connsiteY120" fmla="*/ 359757 h 3723310"/>
              <a:gd name="connsiteX121" fmla="*/ 3511342 w 5137691"/>
              <a:gd name="connsiteY121" fmla="*/ 923585 h 3723310"/>
              <a:gd name="connsiteX122" fmla="*/ 3345310 w 5137691"/>
              <a:gd name="connsiteY122" fmla="*/ 978648 h 3723310"/>
              <a:gd name="connsiteX123" fmla="*/ 3251411 w 5137691"/>
              <a:gd name="connsiteY123" fmla="*/ 912962 h 3723310"/>
              <a:gd name="connsiteX124" fmla="*/ 3294880 w 5137691"/>
              <a:gd name="connsiteY124" fmla="*/ 713104 h 3723310"/>
              <a:gd name="connsiteX125" fmla="*/ 3641287 w 5137691"/>
              <a:gd name="connsiteY125" fmla="*/ 316153 h 3723310"/>
              <a:gd name="connsiteX126" fmla="*/ 3873337 w 5137691"/>
              <a:gd name="connsiteY126" fmla="*/ 115305 h 3723310"/>
              <a:gd name="connsiteX127" fmla="*/ 3954827 w 5137691"/>
              <a:gd name="connsiteY127" fmla="*/ 41083 h 3723310"/>
              <a:gd name="connsiteX128" fmla="*/ 3231589 w 5137691"/>
              <a:gd name="connsiteY128" fmla="*/ 0 h 3723310"/>
              <a:gd name="connsiteX129" fmla="*/ 3312011 w 5137691"/>
              <a:gd name="connsiteY129" fmla="*/ 0 h 3723310"/>
              <a:gd name="connsiteX130" fmla="*/ 3310368 w 5137691"/>
              <a:gd name="connsiteY130" fmla="*/ 16057 h 3723310"/>
              <a:gd name="connsiteX131" fmla="*/ 3356599 w 5137691"/>
              <a:gd name="connsiteY131" fmla="*/ 11189 h 3723310"/>
              <a:gd name="connsiteX132" fmla="*/ 3398860 w 5137691"/>
              <a:gd name="connsiteY132" fmla="*/ 0 h 3723310"/>
              <a:gd name="connsiteX133" fmla="*/ 3521426 w 5137691"/>
              <a:gd name="connsiteY133" fmla="*/ 0 h 3723310"/>
              <a:gd name="connsiteX134" fmla="*/ 3450288 w 5137691"/>
              <a:gd name="connsiteY134" fmla="*/ 40946 h 3723310"/>
              <a:gd name="connsiteX135" fmla="*/ 3224898 w 5137691"/>
              <a:gd name="connsiteY135" fmla="*/ 112320 h 3723310"/>
              <a:gd name="connsiteX136" fmla="*/ 3223079 w 5137691"/>
              <a:gd name="connsiteY136" fmla="*/ 40542 h 3723310"/>
              <a:gd name="connsiteX137" fmla="*/ 2713325 w 5137691"/>
              <a:gd name="connsiteY137" fmla="*/ 0 h 3723310"/>
              <a:gd name="connsiteX138" fmla="*/ 2801116 w 5137691"/>
              <a:gd name="connsiteY138" fmla="*/ 0 h 3723310"/>
              <a:gd name="connsiteX139" fmla="*/ 2771239 w 5137691"/>
              <a:gd name="connsiteY139" fmla="*/ 53358 h 3723310"/>
              <a:gd name="connsiteX140" fmla="*/ 2671323 w 5137691"/>
              <a:gd name="connsiteY140" fmla="*/ 281854 h 3723310"/>
              <a:gd name="connsiteX141" fmla="*/ 2609018 w 5137691"/>
              <a:gd name="connsiteY141" fmla="*/ 557536 h 3723310"/>
              <a:gd name="connsiteX142" fmla="*/ 2606274 w 5137691"/>
              <a:gd name="connsiteY142" fmla="*/ 567991 h 3723310"/>
              <a:gd name="connsiteX143" fmla="*/ 2661306 w 5137691"/>
              <a:gd name="connsiteY143" fmla="*/ 921545 h 3723310"/>
              <a:gd name="connsiteX144" fmla="*/ 2755651 w 5137691"/>
              <a:gd name="connsiteY144" fmla="*/ 1007451 h 3723310"/>
              <a:gd name="connsiteX145" fmla="*/ 2854694 w 5137691"/>
              <a:gd name="connsiteY145" fmla="*/ 1055446 h 3723310"/>
              <a:gd name="connsiteX146" fmla="*/ 3129406 w 5137691"/>
              <a:gd name="connsiteY146" fmla="*/ 1372830 h 3723310"/>
              <a:gd name="connsiteX147" fmla="*/ 3143254 w 5137691"/>
              <a:gd name="connsiteY147" fmla="*/ 1892637 h 3723310"/>
              <a:gd name="connsiteX148" fmla="*/ 2672087 w 5137691"/>
              <a:gd name="connsiteY148" fmla="*/ 1393850 h 3723310"/>
              <a:gd name="connsiteX149" fmla="*/ 2645908 w 5137691"/>
              <a:gd name="connsiteY149" fmla="*/ 1047511 h 3723310"/>
              <a:gd name="connsiteX150" fmla="*/ 2570535 w 5137691"/>
              <a:gd name="connsiteY150" fmla="*/ 1015633 h 3723310"/>
              <a:gd name="connsiteX151" fmla="*/ 2610208 w 5137691"/>
              <a:gd name="connsiteY151" fmla="*/ 945870 h 3723310"/>
              <a:gd name="connsiteX152" fmla="*/ 2538036 w 5137691"/>
              <a:gd name="connsiteY152" fmla="*/ 844360 h 3723310"/>
              <a:gd name="connsiteX153" fmla="*/ 2512867 w 5137691"/>
              <a:gd name="connsiteY153" fmla="*/ 1354598 h 3723310"/>
              <a:gd name="connsiteX154" fmla="*/ 2518702 w 5137691"/>
              <a:gd name="connsiteY154" fmla="*/ 1742111 h 3723310"/>
              <a:gd name="connsiteX155" fmla="*/ 2275616 w 5137691"/>
              <a:gd name="connsiteY155" fmla="*/ 2134783 h 3723310"/>
              <a:gd name="connsiteX156" fmla="*/ 2241266 w 5137691"/>
              <a:gd name="connsiteY156" fmla="*/ 2096736 h 3723310"/>
              <a:gd name="connsiteX157" fmla="*/ 2231827 w 5137691"/>
              <a:gd name="connsiteY157" fmla="*/ 1456335 h 3723310"/>
              <a:gd name="connsiteX158" fmla="*/ 2348810 w 5137691"/>
              <a:gd name="connsiteY158" fmla="*/ 1272217 h 3723310"/>
              <a:gd name="connsiteX159" fmla="*/ 2416218 w 5137691"/>
              <a:gd name="connsiteY159" fmla="*/ 1150005 h 3723310"/>
              <a:gd name="connsiteX160" fmla="*/ 2493456 w 5137691"/>
              <a:gd name="connsiteY160" fmla="*/ 706982 h 3723310"/>
              <a:gd name="connsiteX161" fmla="*/ 2313690 w 5137691"/>
              <a:gd name="connsiteY161" fmla="*/ 991337 h 3723310"/>
              <a:gd name="connsiteX162" fmla="*/ 1985609 w 5137691"/>
              <a:gd name="connsiteY162" fmla="*/ 1408731 h 3723310"/>
              <a:gd name="connsiteX163" fmla="*/ 1918730 w 5137691"/>
              <a:gd name="connsiteY163" fmla="*/ 1208846 h 3723310"/>
              <a:gd name="connsiteX164" fmla="*/ 2213019 w 5137691"/>
              <a:gd name="connsiteY164" fmla="*/ 897616 h 3723310"/>
              <a:gd name="connsiteX165" fmla="*/ 2517219 w 5137691"/>
              <a:gd name="connsiteY165" fmla="*/ 563658 h 3723310"/>
              <a:gd name="connsiteX166" fmla="*/ 2539459 w 5137691"/>
              <a:gd name="connsiteY166" fmla="*/ 513894 h 3723310"/>
              <a:gd name="connsiteX167" fmla="*/ 2702456 w 5137691"/>
              <a:gd name="connsiteY167" fmla="*/ 57291 h 3723310"/>
              <a:gd name="connsiteX168" fmla="*/ 2713671 w 5137691"/>
              <a:gd name="connsiteY168" fmla="*/ 17409 h 3723310"/>
              <a:gd name="connsiteX169" fmla="*/ 2615215 w 5137691"/>
              <a:gd name="connsiteY169" fmla="*/ 0 h 3723310"/>
              <a:gd name="connsiteX170" fmla="*/ 2683886 w 5137691"/>
              <a:gd name="connsiteY170" fmla="*/ 0 h 3723310"/>
              <a:gd name="connsiteX171" fmla="*/ 2615765 w 5137691"/>
              <a:gd name="connsiteY171" fmla="*/ 70449 h 3723310"/>
              <a:gd name="connsiteX172" fmla="*/ 2101714 w 5137691"/>
              <a:gd name="connsiteY172" fmla="*/ 677840 h 3723310"/>
              <a:gd name="connsiteX173" fmla="*/ 1647883 w 5137691"/>
              <a:gd name="connsiteY173" fmla="*/ 1269985 h 3723310"/>
              <a:gd name="connsiteX174" fmla="*/ 1520717 w 5137691"/>
              <a:gd name="connsiteY174" fmla="*/ 1759907 h 3723310"/>
              <a:gd name="connsiteX175" fmla="*/ 1543766 w 5137691"/>
              <a:gd name="connsiteY175" fmla="*/ 1830628 h 3723310"/>
              <a:gd name="connsiteX176" fmla="*/ 1614449 w 5137691"/>
              <a:gd name="connsiteY176" fmla="*/ 2214437 h 3723310"/>
              <a:gd name="connsiteX177" fmla="*/ 1518347 w 5137691"/>
              <a:gd name="connsiteY177" fmla="*/ 2480439 h 3723310"/>
              <a:gd name="connsiteX178" fmla="*/ 1333958 w 5137691"/>
              <a:gd name="connsiteY178" fmla="*/ 2228696 h 3723310"/>
              <a:gd name="connsiteX179" fmla="*/ 1393891 w 5137691"/>
              <a:gd name="connsiteY179" fmla="*/ 1917299 h 3723310"/>
              <a:gd name="connsiteX180" fmla="*/ 1444276 w 5137691"/>
              <a:gd name="connsiteY180" fmla="*/ 1597756 h 3723310"/>
              <a:gd name="connsiteX181" fmla="*/ 1398976 w 5137691"/>
              <a:gd name="connsiteY181" fmla="*/ 1656198 h 3723310"/>
              <a:gd name="connsiteX182" fmla="*/ 1126020 w 5137691"/>
              <a:gd name="connsiteY182" fmla="*/ 2136568 h 3723310"/>
              <a:gd name="connsiteX183" fmla="*/ 1129825 w 5137691"/>
              <a:gd name="connsiteY183" fmla="*/ 2320491 h 3723310"/>
              <a:gd name="connsiteX184" fmla="*/ 1143273 w 5137691"/>
              <a:gd name="connsiteY184" fmla="*/ 2337828 h 3723310"/>
              <a:gd name="connsiteX185" fmla="*/ 1156978 w 5137691"/>
              <a:gd name="connsiteY185" fmla="*/ 3218822 h 3723310"/>
              <a:gd name="connsiteX186" fmla="*/ 1116365 w 5137691"/>
              <a:gd name="connsiteY186" fmla="*/ 3269939 h 3723310"/>
              <a:gd name="connsiteX187" fmla="*/ 883236 w 5137691"/>
              <a:gd name="connsiteY187" fmla="*/ 2779510 h 3723310"/>
              <a:gd name="connsiteX188" fmla="*/ 808845 w 5137691"/>
              <a:gd name="connsiteY188" fmla="*/ 3104380 h 3723310"/>
              <a:gd name="connsiteX189" fmla="*/ 488550 w 5137691"/>
              <a:gd name="connsiteY189" fmla="*/ 3634846 h 3723310"/>
              <a:gd name="connsiteX190" fmla="*/ 328509 w 5137691"/>
              <a:gd name="connsiteY190" fmla="*/ 3719164 h 3723310"/>
              <a:gd name="connsiteX191" fmla="*/ 318672 w 5137691"/>
              <a:gd name="connsiteY191" fmla="*/ 3594817 h 3723310"/>
              <a:gd name="connsiteX192" fmla="*/ 358291 w 5137691"/>
              <a:gd name="connsiteY192" fmla="*/ 3266349 h 3723310"/>
              <a:gd name="connsiteX193" fmla="*/ 517362 w 5137691"/>
              <a:gd name="connsiteY193" fmla="*/ 2959353 h 3723310"/>
              <a:gd name="connsiteX194" fmla="*/ 735958 w 5137691"/>
              <a:gd name="connsiteY194" fmla="*/ 2756462 h 3723310"/>
              <a:gd name="connsiteX195" fmla="*/ 772369 w 5137691"/>
              <a:gd name="connsiteY195" fmla="*/ 2692870 h 3723310"/>
              <a:gd name="connsiteX196" fmla="*/ 156545 w 5137691"/>
              <a:gd name="connsiteY196" fmla="*/ 2921045 h 3723310"/>
              <a:gd name="connsiteX197" fmla="*/ 15585 w 5137691"/>
              <a:gd name="connsiteY197" fmla="*/ 2908337 h 3723310"/>
              <a:gd name="connsiteX198" fmla="*/ 0 w 5137691"/>
              <a:gd name="connsiteY198" fmla="*/ 2902697 h 3723310"/>
              <a:gd name="connsiteX199" fmla="*/ 0 w 5137691"/>
              <a:gd name="connsiteY199" fmla="*/ 2765873 h 3723310"/>
              <a:gd name="connsiteX200" fmla="*/ 29795 w 5137691"/>
              <a:gd name="connsiteY200" fmla="*/ 2717847 h 3723310"/>
              <a:gd name="connsiteX201" fmla="*/ 59962 w 5137691"/>
              <a:gd name="connsiteY201" fmla="*/ 2682291 h 3723310"/>
              <a:gd name="connsiteX202" fmla="*/ 645405 w 5137691"/>
              <a:gd name="connsiteY202" fmla="*/ 2342287 h 3723310"/>
              <a:gd name="connsiteX203" fmla="*/ 1059274 w 5137691"/>
              <a:gd name="connsiteY203" fmla="*/ 2164156 h 3723310"/>
              <a:gd name="connsiteX204" fmla="*/ 1341155 w 5137691"/>
              <a:gd name="connsiteY204" fmla="*/ 1664208 h 3723310"/>
              <a:gd name="connsiteX205" fmla="*/ 1766505 w 5137691"/>
              <a:gd name="connsiteY205" fmla="*/ 1018678 h 3723310"/>
              <a:gd name="connsiteX206" fmla="*/ 1793256 w 5137691"/>
              <a:gd name="connsiteY206" fmla="*/ 954087 h 3723310"/>
              <a:gd name="connsiteX207" fmla="*/ 1622366 w 5137691"/>
              <a:gd name="connsiteY207" fmla="*/ 1076005 h 3723310"/>
              <a:gd name="connsiteX208" fmla="*/ 1088015 w 5137691"/>
              <a:gd name="connsiteY208" fmla="*/ 1538117 h 3723310"/>
              <a:gd name="connsiteX209" fmla="*/ 1047011 w 5137691"/>
              <a:gd name="connsiteY209" fmla="*/ 1614249 h 3723310"/>
              <a:gd name="connsiteX210" fmla="*/ 545270 w 5137691"/>
              <a:gd name="connsiteY210" fmla="*/ 1944692 h 3723310"/>
              <a:gd name="connsiteX211" fmla="*/ 470627 w 5137691"/>
              <a:gd name="connsiteY211" fmla="*/ 1817545 h 3723310"/>
              <a:gd name="connsiteX212" fmla="*/ 879648 w 5137691"/>
              <a:gd name="connsiteY212" fmla="*/ 1544544 h 3723310"/>
              <a:gd name="connsiteX213" fmla="*/ 1100842 w 5137691"/>
              <a:gd name="connsiteY213" fmla="*/ 1445401 h 3723310"/>
              <a:gd name="connsiteX214" fmla="*/ 1437652 w 5137691"/>
              <a:gd name="connsiteY214" fmla="*/ 1110911 h 3723310"/>
              <a:gd name="connsiteX215" fmla="*/ 1208853 w 5137691"/>
              <a:gd name="connsiteY215" fmla="*/ 1171520 h 3723310"/>
              <a:gd name="connsiteX216" fmla="*/ 902537 w 5137691"/>
              <a:gd name="connsiteY216" fmla="*/ 1266085 h 3723310"/>
              <a:gd name="connsiteX217" fmla="*/ 781831 w 5137691"/>
              <a:gd name="connsiteY217" fmla="*/ 1350894 h 3723310"/>
              <a:gd name="connsiteX218" fmla="*/ 429373 w 5137691"/>
              <a:gd name="connsiteY218" fmla="*/ 1606317 h 3723310"/>
              <a:gd name="connsiteX219" fmla="*/ 81275 w 5137691"/>
              <a:gd name="connsiteY219" fmla="*/ 1598286 h 3723310"/>
              <a:gd name="connsiteX220" fmla="*/ 96005 w 5137691"/>
              <a:gd name="connsiteY220" fmla="*/ 1548721 h 3723310"/>
              <a:gd name="connsiteX221" fmla="*/ 587023 w 5137691"/>
              <a:gd name="connsiteY221" fmla="*/ 1202853 h 3723310"/>
              <a:gd name="connsiteX222" fmla="*/ 756337 w 5137691"/>
              <a:gd name="connsiteY222" fmla="*/ 1211585 h 3723310"/>
              <a:gd name="connsiteX223" fmla="*/ 870149 w 5137691"/>
              <a:gd name="connsiteY223" fmla="*/ 1218805 h 3723310"/>
              <a:gd name="connsiteX224" fmla="*/ 1590533 w 5137691"/>
              <a:gd name="connsiteY224" fmla="*/ 1008282 h 3723310"/>
              <a:gd name="connsiteX225" fmla="*/ 1747291 w 5137691"/>
              <a:gd name="connsiteY225" fmla="*/ 908980 h 3723310"/>
              <a:gd name="connsiteX226" fmla="*/ 2359623 w 5137691"/>
              <a:gd name="connsiteY226" fmla="*/ 289630 h 3723310"/>
              <a:gd name="connsiteX227" fmla="*/ 2068468 w 5137691"/>
              <a:gd name="connsiteY227" fmla="*/ 400733 h 3723310"/>
              <a:gd name="connsiteX228" fmla="*/ 1585301 w 5137691"/>
              <a:gd name="connsiteY228" fmla="*/ 660856 h 3723310"/>
              <a:gd name="connsiteX229" fmla="*/ 1332281 w 5137691"/>
              <a:gd name="connsiteY229" fmla="*/ 676980 h 3723310"/>
              <a:gd name="connsiteX230" fmla="*/ 1249799 w 5137691"/>
              <a:gd name="connsiteY230" fmla="*/ 638509 h 3723310"/>
              <a:gd name="connsiteX231" fmla="*/ 1271498 w 5137691"/>
              <a:gd name="connsiteY231" fmla="*/ 563307 h 3723310"/>
              <a:gd name="connsiteX232" fmla="*/ 1416744 w 5137691"/>
              <a:gd name="connsiteY232" fmla="*/ 431576 h 3723310"/>
              <a:gd name="connsiteX233" fmla="*/ 2139805 w 5137691"/>
              <a:gd name="connsiteY233" fmla="*/ 244759 h 3723310"/>
              <a:gd name="connsiteX234" fmla="*/ 2367937 w 5137691"/>
              <a:gd name="connsiteY234" fmla="*/ 211741 h 3723310"/>
              <a:gd name="connsiteX235" fmla="*/ 2480293 w 5137691"/>
              <a:gd name="connsiteY235" fmla="*/ 147221 h 3723310"/>
              <a:gd name="connsiteX236" fmla="*/ 1279469 w 5137691"/>
              <a:gd name="connsiteY236" fmla="*/ 0 h 3723310"/>
              <a:gd name="connsiteX237" fmla="*/ 1426070 w 5137691"/>
              <a:gd name="connsiteY237" fmla="*/ 0 h 3723310"/>
              <a:gd name="connsiteX238" fmla="*/ 1350504 w 5137691"/>
              <a:gd name="connsiteY238" fmla="*/ 33583 h 3723310"/>
              <a:gd name="connsiteX239" fmla="*/ 1284284 w 5137691"/>
              <a:gd name="connsiteY239" fmla="*/ 214818 h 3723310"/>
              <a:gd name="connsiteX240" fmla="*/ 900440 w 5137691"/>
              <a:gd name="connsiteY240" fmla="*/ 800862 h 3723310"/>
              <a:gd name="connsiteX241" fmla="*/ 658158 w 5137691"/>
              <a:gd name="connsiteY241" fmla="*/ 951189 h 3723310"/>
              <a:gd name="connsiteX242" fmla="*/ 598449 w 5137691"/>
              <a:gd name="connsiteY242" fmla="*/ 952495 h 3723310"/>
              <a:gd name="connsiteX243" fmla="*/ 583851 w 5137691"/>
              <a:gd name="connsiteY243" fmla="*/ 884927 h 3723310"/>
              <a:gd name="connsiteX244" fmla="*/ 821592 w 5137691"/>
              <a:gd name="connsiteY244" fmla="*/ 414254 h 3723310"/>
              <a:gd name="connsiteX245" fmla="*/ 1021039 w 5137691"/>
              <a:gd name="connsiteY245" fmla="*/ 198645 h 3723310"/>
              <a:gd name="connsiteX246" fmla="*/ 807695 w 5137691"/>
              <a:gd name="connsiteY246" fmla="*/ 343180 h 3723310"/>
              <a:gd name="connsiteX247" fmla="*/ 581023 w 5137691"/>
              <a:gd name="connsiteY247" fmla="*/ 563784 h 3723310"/>
              <a:gd name="connsiteX248" fmla="*/ 231835 w 5137691"/>
              <a:gd name="connsiteY248" fmla="*/ 748932 h 3723310"/>
              <a:gd name="connsiteX249" fmla="*/ 46357 w 5137691"/>
              <a:gd name="connsiteY249" fmla="*/ 772696 h 3723310"/>
              <a:gd name="connsiteX250" fmla="*/ 0 w 5137691"/>
              <a:gd name="connsiteY250" fmla="*/ 772842 h 3723310"/>
              <a:gd name="connsiteX251" fmla="*/ 0 w 5137691"/>
              <a:gd name="connsiteY251" fmla="*/ 708052 h 3723310"/>
              <a:gd name="connsiteX252" fmla="*/ 89067 w 5137691"/>
              <a:gd name="connsiteY252" fmla="*/ 704930 h 3723310"/>
              <a:gd name="connsiteX253" fmla="*/ 710775 w 5137691"/>
              <a:gd name="connsiteY253" fmla="*/ 339334 h 3723310"/>
              <a:gd name="connsiteX254" fmla="*/ 585997 w 5137691"/>
              <a:gd name="connsiteY254" fmla="*/ 392158 h 3723310"/>
              <a:gd name="connsiteX255" fmla="*/ 527576 w 5137691"/>
              <a:gd name="connsiteY255" fmla="*/ 393598 h 3723310"/>
              <a:gd name="connsiteX256" fmla="*/ 425698 w 5137691"/>
              <a:gd name="connsiteY256" fmla="*/ 384358 h 3723310"/>
              <a:gd name="connsiteX257" fmla="*/ 278288 w 5137691"/>
              <a:gd name="connsiteY257" fmla="*/ 429633 h 3723310"/>
              <a:gd name="connsiteX258" fmla="*/ 43518 w 5137691"/>
              <a:gd name="connsiteY258" fmla="*/ 533227 h 3723310"/>
              <a:gd name="connsiteX259" fmla="*/ 0 w 5137691"/>
              <a:gd name="connsiteY259" fmla="*/ 563132 h 3723310"/>
              <a:gd name="connsiteX260" fmla="*/ 0 w 5137691"/>
              <a:gd name="connsiteY260" fmla="*/ 500322 h 3723310"/>
              <a:gd name="connsiteX261" fmla="*/ 116366 w 5137691"/>
              <a:gd name="connsiteY261" fmla="*/ 435129 h 3723310"/>
              <a:gd name="connsiteX262" fmla="*/ 495997 w 5137691"/>
              <a:gd name="connsiteY262" fmla="*/ 302145 h 3723310"/>
              <a:gd name="connsiteX263" fmla="*/ 876112 w 5137691"/>
              <a:gd name="connsiteY263" fmla="*/ 190158 h 3723310"/>
              <a:gd name="connsiteX264" fmla="*/ 1091828 w 5137691"/>
              <a:gd name="connsiteY264" fmla="*/ 81338 h 37233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Lst>
            <a:rect l="l" t="t" r="r" b="b"/>
            <a:pathLst>
              <a:path w="5137691" h="3723310">
                <a:moveTo>
                  <a:pt x="659084" y="2921625"/>
                </a:moveTo>
                <a:cubicBezTo>
                  <a:pt x="558607" y="2987700"/>
                  <a:pt x="461032" y="3063187"/>
                  <a:pt x="431178" y="3187332"/>
                </a:cubicBezTo>
                <a:cubicBezTo>
                  <a:pt x="402231" y="3306039"/>
                  <a:pt x="390750" y="3428832"/>
                  <a:pt x="371969" y="3549893"/>
                </a:cubicBezTo>
                <a:cubicBezTo>
                  <a:pt x="379271" y="3551625"/>
                  <a:pt x="386573" y="3553356"/>
                  <a:pt x="393875" y="3555088"/>
                </a:cubicBezTo>
                <a:cubicBezTo>
                  <a:pt x="517397" y="3361559"/>
                  <a:pt x="596137" y="3148430"/>
                  <a:pt x="659084" y="2921625"/>
                </a:cubicBezTo>
                <a:close/>
                <a:moveTo>
                  <a:pt x="773656" y="2824142"/>
                </a:moveTo>
                <a:cubicBezTo>
                  <a:pt x="742422" y="2894127"/>
                  <a:pt x="699379" y="2961915"/>
                  <a:pt x="683107" y="3035075"/>
                </a:cubicBezTo>
                <a:cubicBezTo>
                  <a:pt x="651273" y="3180817"/>
                  <a:pt x="583685" y="3310821"/>
                  <a:pt x="523193" y="3444488"/>
                </a:cubicBezTo>
                <a:cubicBezTo>
                  <a:pt x="509661" y="3473675"/>
                  <a:pt x="481606" y="3501687"/>
                  <a:pt x="493950" y="3544616"/>
                </a:cubicBezTo>
                <a:cubicBezTo>
                  <a:pt x="645605" y="3422985"/>
                  <a:pt x="806238" y="3031218"/>
                  <a:pt x="773656" y="2824142"/>
                </a:cubicBezTo>
                <a:close/>
                <a:moveTo>
                  <a:pt x="906895" y="2579229"/>
                </a:moveTo>
                <a:cubicBezTo>
                  <a:pt x="866845" y="2628127"/>
                  <a:pt x="847366" y="2655072"/>
                  <a:pt x="896608" y="2696939"/>
                </a:cubicBezTo>
                <a:cubicBezTo>
                  <a:pt x="900018" y="2658893"/>
                  <a:pt x="902398" y="2630504"/>
                  <a:pt x="906895" y="2579229"/>
                </a:cubicBezTo>
                <a:close/>
                <a:moveTo>
                  <a:pt x="1003958" y="2517682"/>
                </a:moveTo>
                <a:cubicBezTo>
                  <a:pt x="932650" y="2713033"/>
                  <a:pt x="918244" y="2902882"/>
                  <a:pt x="1054389" y="3079021"/>
                </a:cubicBezTo>
                <a:cubicBezTo>
                  <a:pt x="1094458" y="2886620"/>
                  <a:pt x="1051674" y="2701918"/>
                  <a:pt x="1003958" y="2517682"/>
                </a:cubicBezTo>
                <a:close/>
                <a:moveTo>
                  <a:pt x="744142" y="2402290"/>
                </a:moveTo>
                <a:cubicBezTo>
                  <a:pt x="490541" y="2432998"/>
                  <a:pt x="123652" y="2658944"/>
                  <a:pt x="99596" y="2734878"/>
                </a:cubicBezTo>
                <a:cubicBezTo>
                  <a:pt x="185767" y="2717435"/>
                  <a:pt x="533003" y="2510933"/>
                  <a:pt x="744142" y="2402290"/>
                </a:cubicBezTo>
                <a:close/>
                <a:moveTo>
                  <a:pt x="1068601" y="2384771"/>
                </a:moveTo>
                <a:cubicBezTo>
                  <a:pt x="1096774" y="2630113"/>
                  <a:pt x="1122050" y="2850752"/>
                  <a:pt x="1147707" y="3076961"/>
                </a:cubicBezTo>
                <a:cubicBezTo>
                  <a:pt x="1252303" y="2856418"/>
                  <a:pt x="1223713" y="2547903"/>
                  <a:pt x="1068601" y="2384771"/>
                </a:cubicBezTo>
                <a:close/>
                <a:moveTo>
                  <a:pt x="934540" y="2375130"/>
                </a:moveTo>
                <a:cubicBezTo>
                  <a:pt x="740562" y="2417539"/>
                  <a:pt x="81585" y="2802976"/>
                  <a:pt x="84219" y="2833186"/>
                </a:cubicBezTo>
                <a:cubicBezTo>
                  <a:pt x="160319" y="2818607"/>
                  <a:pt x="205959" y="2854569"/>
                  <a:pt x="269550" y="2841297"/>
                </a:cubicBezTo>
                <a:cubicBezTo>
                  <a:pt x="421737" y="2809209"/>
                  <a:pt x="567559" y="2760516"/>
                  <a:pt x="695816" y="2669005"/>
                </a:cubicBezTo>
                <a:cubicBezTo>
                  <a:pt x="800830" y="2593963"/>
                  <a:pt x="892710" y="2507798"/>
                  <a:pt x="934540" y="2375130"/>
                </a:cubicBezTo>
                <a:close/>
                <a:moveTo>
                  <a:pt x="2466566" y="1413263"/>
                </a:moveTo>
                <a:cubicBezTo>
                  <a:pt x="2409592" y="1517029"/>
                  <a:pt x="2360285" y="1805120"/>
                  <a:pt x="2384187" y="1907493"/>
                </a:cubicBezTo>
                <a:cubicBezTo>
                  <a:pt x="2461718" y="1745326"/>
                  <a:pt x="2525710" y="1594125"/>
                  <a:pt x="2466566" y="1413263"/>
                </a:cubicBezTo>
                <a:close/>
                <a:moveTo>
                  <a:pt x="2384254" y="1364070"/>
                </a:moveTo>
                <a:cubicBezTo>
                  <a:pt x="2255273" y="1486746"/>
                  <a:pt x="2209761" y="1775879"/>
                  <a:pt x="2286288" y="1925023"/>
                </a:cubicBezTo>
                <a:cubicBezTo>
                  <a:pt x="2320549" y="1729094"/>
                  <a:pt x="2352079" y="1546548"/>
                  <a:pt x="2384254" y="1364070"/>
                </a:cubicBezTo>
                <a:close/>
                <a:moveTo>
                  <a:pt x="2728377" y="1165380"/>
                </a:moveTo>
                <a:cubicBezTo>
                  <a:pt x="2703165" y="1468655"/>
                  <a:pt x="2783295" y="1657220"/>
                  <a:pt x="3003048" y="1736253"/>
                </a:cubicBezTo>
                <a:cubicBezTo>
                  <a:pt x="2983797" y="1651282"/>
                  <a:pt x="2967944" y="1574148"/>
                  <a:pt x="2948375" y="1498255"/>
                </a:cubicBezTo>
                <a:cubicBezTo>
                  <a:pt x="2944448" y="1483206"/>
                  <a:pt x="2927767" y="1462606"/>
                  <a:pt x="2914601" y="1460919"/>
                </a:cubicBezTo>
                <a:cubicBezTo>
                  <a:pt x="2865087" y="1455145"/>
                  <a:pt x="2864197" y="1414703"/>
                  <a:pt x="2852040" y="1382206"/>
                </a:cubicBezTo>
                <a:cubicBezTo>
                  <a:pt x="2822951" y="1304027"/>
                  <a:pt x="2795931" y="1224761"/>
                  <a:pt x="2728377" y="1165380"/>
                </a:cubicBezTo>
                <a:close/>
                <a:moveTo>
                  <a:pt x="2806912" y="1118837"/>
                </a:moveTo>
                <a:cubicBezTo>
                  <a:pt x="2799361" y="1125540"/>
                  <a:pt x="2791522" y="1131888"/>
                  <a:pt x="2783682" y="1138236"/>
                </a:cubicBezTo>
                <a:cubicBezTo>
                  <a:pt x="2819346" y="1182277"/>
                  <a:pt x="2857859" y="1224009"/>
                  <a:pt x="2889384" y="1270224"/>
                </a:cubicBezTo>
                <a:cubicBezTo>
                  <a:pt x="2927893" y="1327250"/>
                  <a:pt x="2968978" y="1384542"/>
                  <a:pt x="2994783" y="1447738"/>
                </a:cubicBezTo>
                <a:cubicBezTo>
                  <a:pt x="3023409" y="1518060"/>
                  <a:pt x="3035688" y="1595149"/>
                  <a:pt x="3056463" y="1668888"/>
                </a:cubicBezTo>
                <a:cubicBezTo>
                  <a:pt x="3062346" y="1689998"/>
                  <a:pt x="3072233" y="1710219"/>
                  <a:pt x="3083513" y="1738721"/>
                </a:cubicBezTo>
                <a:cubicBezTo>
                  <a:pt x="3137166" y="1611180"/>
                  <a:pt x="3091191" y="1465523"/>
                  <a:pt x="3025360" y="1292428"/>
                </a:cubicBezTo>
                <a:cubicBezTo>
                  <a:pt x="2986728" y="1190809"/>
                  <a:pt x="2910047" y="1137644"/>
                  <a:pt x="2806912" y="1118837"/>
                </a:cubicBezTo>
                <a:close/>
                <a:moveTo>
                  <a:pt x="2211503" y="1091728"/>
                </a:moveTo>
                <a:cubicBezTo>
                  <a:pt x="2148880" y="1163020"/>
                  <a:pt x="2085901" y="1234603"/>
                  <a:pt x="2023347" y="1305252"/>
                </a:cubicBezTo>
                <a:cubicBezTo>
                  <a:pt x="2029524" y="1311423"/>
                  <a:pt x="2035344" y="1317883"/>
                  <a:pt x="2041522" y="1324054"/>
                </a:cubicBezTo>
                <a:cubicBezTo>
                  <a:pt x="2123089" y="1267411"/>
                  <a:pt x="2189944" y="1199160"/>
                  <a:pt x="2211503" y="1091728"/>
                </a:cubicBezTo>
                <a:close/>
                <a:moveTo>
                  <a:pt x="2168237" y="1042670"/>
                </a:moveTo>
                <a:cubicBezTo>
                  <a:pt x="2064027" y="1088835"/>
                  <a:pt x="1975743" y="1196196"/>
                  <a:pt x="2005655" y="1233134"/>
                </a:cubicBezTo>
                <a:cubicBezTo>
                  <a:pt x="2059945" y="1169764"/>
                  <a:pt x="2113948" y="1106040"/>
                  <a:pt x="2168237" y="1042670"/>
                </a:cubicBezTo>
                <a:close/>
                <a:moveTo>
                  <a:pt x="4080539" y="827257"/>
                </a:moveTo>
                <a:cubicBezTo>
                  <a:pt x="4084837" y="927276"/>
                  <a:pt x="4086520" y="1018239"/>
                  <a:pt x="4092849" y="1108381"/>
                </a:cubicBezTo>
                <a:cubicBezTo>
                  <a:pt x="4098739" y="1196525"/>
                  <a:pt x="4139226" y="1280764"/>
                  <a:pt x="4132014" y="1381869"/>
                </a:cubicBezTo>
                <a:cubicBezTo>
                  <a:pt x="4106287" y="1369772"/>
                  <a:pt x="4083600" y="1365797"/>
                  <a:pt x="4082492" y="1357873"/>
                </a:cubicBezTo>
                <a:cubicBezTo>
                  <a:pt x="4056497" y="1201916"/>
                  <a:pt x="4032572" y="1044872"/>
                  <a:pt x="4009383" y="893112"/>
                </a:cubicBezTo>
                <a:cubicBezTo>
                  <a:pt x="3803072" y="1026659"/>
                  <a:pt x="3783229" y="1462605"/>
                  <a:pt x="4072306" y="1761300"/>
                </a:cubicBezTo>
                <a:cubicBezTo>
                  <a:pt x="4323615" y="1532508"/>
                  <a:pt x="4336833" y="987842"/>
                  <a:pt x="4080539" y="827257"/>
                </a:cubicBezTo>
                <a:close/>
                <a:moveTo>
                  <a:pt x="4412492" y="559624"/>
                </a:moveTo>
                <a:cubicBezTo>
                  <a:pt x="4471574" y="677026"/>
                  <a:pt x="4612948" y="740139"/>
                  <a:pt x="4617392" y="890611"/>
                </a:cubicBezTo>
                <a:cubicBezTo>
                  <a:pt x="4535846" y="803751"/>
                  <a:pt x="4473401" y="702597"/>
                  <a:pt x="4369105" y="630629"/>
                </a:cubicBezTo>
                <a:cubicBezTo>
                  <a:pt x="4414386" y="929157"/>
                  <a:pt x="4538645" y="1085518"/>
                  <a:pt x="4810227" y="1127284"/>
                </a:cubicBezTo>
                <a:cubicBezTo>
                  <a:pt x="4805222" y="799081"/>
                  <a:pt x="4657265" y="587227"/>
                  <a:pt x="4412492" y="559624"/>
                </a:cubicBezTo>
                <a:close/>
                <a:moveTo>
                  <a:pt x="3754486" y="313872"/>
                </a:moveTo>
                <a:cubicBezTo>
                  <a:pt x="3725125" y="354113"/>
                  <a:pt x="3698314" y="388762"/>
                  <a:pt x="3673942" y="424963"/>
                </a:cubicBezTo>
                <a:cubicBezTo>
                  <a:pt x="3612340" y="517188"/>
                  <a:pt x="3553245" y="610323"/>
                  <a:pt x="3490493" y="701127"/>
                </a:cubicBezTo>
                <a:cubicBezTo>
                  <a:pt x="3480117" y="715999"/>
                  <a:pt x="3456974" y="722390"/>
                  <a:pt x="3439282" y="732600"/>
                </a:cubicBezTo>
                <a:cubicBezTo>
                  <a:pt x="3433461" y="726140"/>
                  <a:pt x="3427353" y="719325"/>
                  <a:pt x="3421532" y="712866"/>
                </a:cubicBezTo>
                <a:cubicBezTo>
                  <a:pt x="3477433" y="625258"/>
                  <a:pt x="3533978" y="537716"/>
                  <a:pt x="3590235" y="449820"/>
                </a:cubicBezTo>
                <a:cubicBezTo>
                  <a:pt x="3445501" y="567611"/>
                  <a:pt x="3321917" y="697678"/>
                  <a:pt x="3307188" y="911899"/>
                </a:cubicBezTo>
                <a:cubicBezTo>
                  <a:pt x="3350443" y="909215"/>
                  <a:pt x="3372692" y="911193"/>
                  <a:pt x="3393054" y="906465"/>
                </a:cubicBezTo>
                <a:cubicBezTo>
                  <a:pt x="3586019" y="861349"/>
                  <a:pt x="3761528" y="650421"/>
                  <a:pt x="3776927" y="442126"/>
                </a:cubicBezTo>
                <a:cubicBezTo>
                  <a:pt x="3779544" y="402372"/>
                  <a:pt x="3797794" y="356426"/>
                  <a:pt x="3754486" y="313872"/>
                </a:cubicBezTo>
                <a:close/>
                <a:moveTo>
                  <a:pt x="1133888" y="214876"/>
                </a:moveTo>
                <a:cubicBezTo>
                  <a:pt x="887880" y="363516"/>
                  <a:pt x="748401" y="587609"/>
                  <a:pt x="660639" y="863910"/>
                </a:cubicBezTo>
                <a:cubicBezTo>
                  <a:pt x="834432" y="833731"/>
                  <a:pt x="1048293" y="611152"/>
                  <a:pt x="1108084" y="398665"/>
                </a:cubicBezTo>
                <a:cubicBezTo>
                  <a:pt x="1059427" y="458062"/>
                  <a:pt x="1022910" y="513507"/>
                  <a:pt x="975613" y="557099"/>
                </a:cubicBezTo>
                <a:cubicBezTo>
                  <a:pt x="933375" y="596008"/>
                  <a:pt x="912619" y="674562"/>
                  <a:pt x="811923" y="657310"/>
                </a:cubicBezTo>
                <a:cubicBezTo>
                  <a:pt x="880947" y="577893"/>
                  <a:pt x="943595" y="512460"/>
                  <a:pt x="998135" y="440657"/>
                </a:cubicBezTo>
                <a:cubicBezTo>
                  <a:pt x="1051468" y="371005"/>
                  <a:pt x="1111390" y="303663"/>
                  <a:pt x="1133888" y="214876"/>
                </a:cubicBezTo>
                <a:close/>
                <a:moveTo>
                  <a:pt x="4685407" y="0"/>
                </a:moveTo>
                <a:lnTo>
                  <a:pt x="4770408" y="0"/>
                </a:lnTo>
                <a:lnTo>
                  <a:pt x="4810333" y="31801"/>
                </a:lnTo>
                <a:cubicBezTo>
                  <a:pt x="4876282" y="76585"/>
                  <a:pt x="4951954" y="113661"/>
                  <a:pt x="5034638" y="141089"/>
                </a:cubicBezTo>
                <a:cubicBezTo>
                  <a:pt x="5039118" y="98355"/>
                  <a:pt x="5040613" y="57376"/>
                  <a:pt x="5039361" y="18254"/>
                </a:cubicBezTo>
                <a:lnTo>
                  <a:pt x="5037438" y="0"/>
                </a:lnTo>
                <a:lnTo>
                  <a:pt x="5107568" y="0"/>
                </a:lnTo>
                <a:lnTo>
                  <a:pt x="5114876" y="38763"/>
                </a:lnTo>
                <a:cubicBezTo>
                  <a:pt x="5131015" y="116852"/>
                  <a:pt x="5149658" y="204078"/>
                  <a:pt x="5127595" y="236940"/>
                </a:cubicBezTo>
                <a:cubicBezTo>
                  <a:pt x="5104066" y="253053"/>
                  <a:pt x="5080177" y="235939"/>
                  <a:pt x="5061109" y="225505"/>
                </a:cubicBezTo>
                <a:cubicBezTo>
                  <a:pt x="4948205" y="164036"/>
                  <a:pt x="4831175" y="107673"/>
                  <a:pt x="4727085" y="33775"/>
                </a:cubicBezTo>
                <a:close/>
                <a:moveTo>
                  <a:pt x="4003152" y="0"/>
                </a:moveTo>
                <a:lnTo>
                  <a:pt x="4132176" y="0"/>
                </a:lnTo>
                <a:lnTo>
                  <a:pt x="4123986" y="63465"/>
                </a:lnTo>
                <a:cubicBezTo>
                  <a:pt x="4116445" y="121909"/>
                  <a:pt x="4114343" y="181241"/>
                  <a:pt x="4104583" y="239130"/>
                </a:cubicBezTo>
                <a:cubicBezTo>
                  <a:pt x="4096291" y="289362"/>
                  <a:pt x="4114806" y="320238"/>
                  <a:pt x="4153843" y="350960"/>
                </a:cubicBezTo>
                <a:cubicBezTo>
                  <a:pt x="4231988" y="411761"/>
                  <a:pt x="4309231" y="462707"/>
                  <a:pt x="4411323" y="488238"/>
                </a:cubicBezTo>
                <a:cubicBezTo>
                  <a:pt x="4669771" y="552400"/>
                  <a:pt x="4834954" y="712670"/>
                  <a:pt x="4864485" y="991020"/>
                </a:cubicBezTo>
                <a:cubicBezTo>
                  <a:pt x="4872093" y="1063071"/>
                  <a:pt x="4919109" y="1168486"/>
                  <a:pt x="4905378" y="1217830"/>
                </a:cubicBezTo>
                <a:cubicBezTo>
                  <a:pt x="4862796" y="1259957"/>
                  <a:pt x="4723238" y="1170674"/>
                  <a:pt x="4640632" y="1136420"/>
                </a:cubicBezTo>
                <a:cubicBezTo>
                  <a:pt x="4517477" y="1085606"/>
                  <a:pt x="4422352" y="1000920"/>
                  <a:pt x="4377015" y="870623"/>
                </a:cubicBezTo>
                <a:cubicBezTo>
                  <a:pt x="4350652" y="794353"/>
                  <a:pt x="4311848" y="718748"/>
                  <a:pt x="4304571" y="640549"/>
                </a:cubicBezTo>
                <a:cubicBezTo>
                  <a:pt x="4296254" y="553781"/>
                  <a:pt x="4253045" y="501149"/>
                  <a:pt x="4193118" y="452646"/>
                </a:cubicBezTo>
                <a:cubicBezTo>
                  <a:pt x="4167929" y="432468"/>
                  <a:pt x="4140395" y="415952"/>
                  <a:pt x="4094850" y="385207"/>
                </a:cubicBezTo>
                <a:cubicBezTo>
                  <a:pt x="4091977" y="497501"/>
                  <a:pt x="4085233" y="591171"/>
                  <a:pt x="4089643" y="684043"/>
                </a:cubicBezTo>
                <a:cubicBezTo>
                  <a:pt x="4091196" y="712189"/>
                  <a:pt x="4119287" y="741779"/>
                  <a:pt x="4140489" y="765775"/>
                </a:cubicBezTo>
                <a:cubicBezTo>
                  <a:pt x="4286309" y="930549"/>
                  <a:pt x="4318661" y="1133697"/>
                  <a:pt x="4328143" y="1340660"/>
                </a:cubicBezTo>
                <a:cubicBezTo>
                  <a:pt x="4334062" y="1468181"/>
                  <a:pt x="4280576" y="1585001"/>
                  <a:pt x="4211174" y="1692363"/>
                </a:cubicBezTo>
                <a:cubicBezTo>
                  <a:pt x="4173738" y="1750318"/>
                  <a:pt x="4136658" y="1807983"/>
                  <a:pt x="4096384" y="1871176"/>
                </a:cubicBezTo>
                <a:cubicBezTo>
                  <a:pt x="4093808" y="1870909"/>
                  <a:pt x="4078517" y="1873883"/>
                  <a:pt x="4073915" y="1868200"/>
                </a:cubicBezTo>
                <a:cubicBezTo>
                  <a:pt x="3975404" y="1745092"/>
                  <a:pt x="3876742" y="1620340"/>
                  <a:pt x="3830235" y="1467468"/>
                </a:cubicBezTo>
                <a:cubicBezTo>
                  <a:pt x="3765307" y="1255419"/>
                  <a:pt x="3782431" y="1049255"/>
                  <a:pt x="3928554" y="872709"/>
                </a:cubicBezTo>
                <a:cubicBezTo>
                  <a:pt x="4054117" y="721044"/>
                  <a:pt x="4039186" y="543779"/>
                  <a:pt x="4041572" y="368957"/>
                </a:cubicBezTo>
                <a:cubicBezTo>
                  <a:pt x="4041882" y="341654"/>
                  <a:pt x="4002857" y="313862"/>
                  <a:pt x="3976315" y="278901"/>
                </a:cubicBezTo>
                <a:cubicBezTo>
                  <a:pt x="3999514" y="268935"/>
                  <a:pt x="4020644" y="260059"/>
                  <a:pt x="4052764" y="245809"/>
                </a:cubicBezTo>
                <a:cubicBezTo>
                  <a:pt x="4059291" y="184658"/>
                  <a:pt x="4067206" y="113561"/>
                  <a:pt x="4077058" y="27371"/>
                </a:cubicBezTo>
                <a:cubicBezTo>
                  <a:pt x="3993827" y="63016"/>
                  <a:pt x="3954978" y="125053"/>
                  <a:pt x="3902474" y="171686"/>
                </a:cubicBezTo>
                <a:cubicBezTo>
                  <a:pt x="3842063" y="225311"/>
                  <a:pt x="3836398" y="287528"/>
                  <a:pt x="3839430" y="359757"/>
                </a:cubicBezTo>
                <a:cubicBezTo>
                  <a:pt x="3851062" y="616730"/>
                  <a:pt x="3707776" y="788039"/>
                  <a:pt x="3511342" y="923585"/>
                </a:cubicBezTo>
                <a:cubicBezTo>
                  <a:pt x="3465283" y="955591"/>
                  <a:pt x="3401736" y="962357"/>
                  <a:pt x="3345310" y="978648"/>
                </a:cubicBezTo>
                <a:cubicBezTo>
                  <a:pt x="3288240" y="994870"/>
                  <a:pt x="3262562" y="960974"/>
                  <a:pt x="3251411" y="912962"/>
                </a:cubicBezTo>
                <a:cubicBezTo>
                  <a:pt x="3234431" y="840266"/>
                  <a:pt x="3259676" y="774543"/>
                  <a:pt x="3294880" y="713104"/>
                </a:cubicBezTo>
                <a:cubicBezTo>
                  <a:pt x="3383739" y="557641"/>
                  <a:pt x="3496940" y="424222"/>
                  <a:pt x="3641287" y="316153"/>
                </a:cubicBezTo>
                <a:cubicBezTo>
                  <a:pt x="3722690" y="254938"/>
                  <a:pt x="3796466" y="182847"/>
                  <a:pt x="3873337" y="115305"/>
                </a:cubicBezTo>
                <a:cubicBezTo>
                  <a:pt x="3900980" y="91156"/>
                  <a:pt x="3924089" y="60682"/>
                  <a:pt x="3954827" y="41083"/>
                </a:cubicBezTo>
                <a:close/>
                <a:moveTo>
                  <a:pt x="3231589" y="0"/>
                </a:moveTo>
                <a:lnTo>
                  <a:pt x="3312011" y="0"/>
                </a:lnTo>
                <a:lnTo>
                  <a:pt x="3310368" y="16057"/>
                </a:lnTo>
                <a:cubicBezTo>
                  <a:pt x="3325242" y="15847"/>
                  <a:pt x="3340695" y="14192"/>
                  <a:pt x="3356599" y="11189"/>
                </a:cubicBezTo>
                <a:lnTo>
                  <a:pt x="3398860" y="0"/>
                </a:lnTo>
                <a:lnTo>
                  <a:pt x="3521426" y="0"/>
                </a:lnTo>
                <a:lnTo>
                  <a:pt x="3450288" y="40946"/>
                </a:lnTo>
                <a:cubicBezTo>
                  <a:pt x="3387281" y="73151"/>
                  <a:pt x="3245717" y="130745"/>
                  <a:pt x="3224898" y="112320"/>
                </a:cubicBezTo>
                <a:cubicBezTo>
                  <a:pt x="3217386" y="103408"/>
                  <a:pt x="3217289" y="77060"/>
                  <a:pt x="3223079" y="40542"/>
                </a:cubicBezTo>
                <a:close/>
                <a:moveTo>
                  <a:pt x="2713325" y="0"/>
                </a:moveTo>
                <a:lnTo>
                  <a:pt x="2801116" y="0"/>
                </a:lnTo>
                <a:lnTo>
                  <a:pt x="2771239" y="53358"/>
                </a:lnTo>
                <a:cubicBezTo>
                  <a:pt x="2734532" y="127500"/>
                  <a:pt x="2701305" y="203767"/>
                  <a:pt x="2671323" y="281854"/>
                </a:cubicBezTo>
                <a:cubicBezTo>
                  <a:pt x="2637809" y="370152"/>
                  <a:pt x="2589485" y="456917"/>
                  <a:pt x="2609018" y="557536"/>
                </a:cubicBezTo>
                <a:cubicBezTo>
                  <a:pt x="2609317" y="560821"/>
                  <a:pt x="2608193" y="565261"/>
                  <a:pt x="2606274" y="567991"/>
                </a:cubicBezTo>
                <a:cubicBezTo>
                  <a:pt x="2516682" y="702877"/>
                  <a:pt x="2589179" y="813532"/>
                  <a:pt x="2661306" y="921545"/>
                </a:cubicBezTo>
                <a:cubicBezTo>
                  <a:pt x="2683985" y="956107"/>
                  <a:pt x="2721146" y="983055"/>
                  <a:pt x="2755651" y="1007451"/>
                </a:cubicBezTo>
                <a:cubicBezTo>
                  <a:pt x="2785348" y="1028096"/>
                  <a:pt x="2819609" y="1045633"/>
                  <a:pt x="2854694" y="1055446"/>
                </a:cubicBezTo>
                <a:cubicBezTo>
                  <a:pt x="3017803" y="1100958"/>
                  <a:pt x="3079430" y="1228060"/>
                  <a:pt x="3129406" y="1372830"/>
                </a:cubicBezTo>
                <a:cubicBezTo>
                  <a:pt x="3189306" y="1546613"/>
                  <a:pt x="3179580" y="1875569"/>
                  <a:pt x="3143254" y="1892637"/>
                </a:cubicBezTo>
                <a:cubicBezTo>
                  <a:pt x="2972655" y="1917289"/>
                  <a:pt x="2701922" y="1626674"/>
                  <a:pt x="2672087" y="1393850"/>
                </a:cubicBezTo>
                <a:cubicBezTo>
                  <a:pt x="2657724" y="1281400"/>
                  <a:pt x="2654295" y="1167153"/>
                  <a:pt x="2645908" y="1047511"/>
                </a:cubicBezTo>
                <a:cubicBezTo>
                  <a:pt x="2627207" y="1039719"/>
                  <a:pt x="2601987" y="1028974"/>
                  <a:pt x="2570535" y="1015633"/>
                </a:cubicBezTo>
                <a:cubicBezTo>
                  <a:pt x="2585724" y="989219"/>
                  <a:pt x="2597362" y="968621"/>
                  <a:pt x="2610208" y="945870"/>
                </a:cubicBezTo>
                <a:cubicBezTo>
                  <a:pt x="2591281" y="918855"/>
                  <a:pt x="2572287" y="892485"/>
                  <a:pt x="2538036" y="844360"/>
                </a:cubicBezTo>
                <a:cubicBezTo>
                  <a:pt x="2514095" y="1028992"/>
                  <a:pt x="2431526" y="1183478"/>
                  <a:pt x="2512867" y="1354598"/>
                </a:cubicBezTo>
                <a:cubicBezTo>
                  <a:pt x="2572125" y="1479502"/>
                  <a:pt x="2561684" y="1610863"/>
                  <a:pt x="2518702" y="1742111"/>
                </a:cubicBezTo>
                <a:cubicBezTo>
                  <a:pt x="2469933" y="1890983"/>
                  <a:pt x="2406097" y="2028534"/>
                  <a:pt x="2275616" y="2134783"/>
                </a:cubicBezTo>
                <a:cubicBezTo>
                  <a:pt x="2256225" y="2148722"/>
                  <a:pt x="2245263" y="2111142"/>
                  <a:pt x="2241266" y="2096736"/>
                </a:cubicBezTo>
                <a:cubicBezTo>
                  <a:pt x="2179626" y="1884376"/>
                  <a:pt x="2162240" y="1669110"/>
                  <a:pt x="2231827" y="1456335"/>
                </a:cubicBezTo>
                <a:cubicBezTo>
                  <a:pt x="2253633" y="1389279"/>
                  <a:pt x="2309962" y="1334256"/>
                  <a:pt x="2348810" y="1272217"/>
                </a:cubicBezTo>
                <a:cubicBezTo>
                  <a:pt x="2373883" y="1232508"/>
                  <a:pt x="2406038" y="1193533"/>
                  <a:pt x="2416218" y="1150005"/>
                </a:cubicBezTo>
                <a:cubicBezTo>
                  <a:pt x="2450271" y="1004817"/>
                  <a:pt x="2476378" y="857831"/>
                  <a:pt x="2493456" y="706982"/>
                </a:cubicBezTo>
                <a:cubicBezTo>
                  <a:pt x="2411430" y="789284"/>
                  <a:pt x="2314735" y="853472"/>
                  <a:pt x="2313690" y="991337"/>
                </a:cubicBezTo>
                <a:cubicBezTo>
                  <a:pt x="2311990" y="1208533"/>
                  <a:pt x="2147439" y="1341195"/>
                  <a:pt x="1985609" y="1408731"/>
                </a:cubicBezTo>
                <a:cubicBezTo>
                  <a:pt x="1934853" y="1429839"/>
                  <a:pt x="1817778" y="1346461"/>
                  <a:pt x="1918730" y="1208846"/>
                </a:cubicBezTo>
                <a:cubicBezTo>
                  <a:pt x="1993345" y="1083149"/>
                  <a:pt x="2096531" y="982536"/>
                  <a:pt x="2213019" y="897616"/>
                </a:cubicBezTo>
                <a:cubicBezTo>
                  <a:pt x="2338343" y="806128"/>
                  <a:pt x="2409619" y="669020"/>
                  <a:pt x="2517219" y="563658"/>
                </a:cubicBezTo>
                <a:cubicBezTo>
                  <a:pt x="2529540" y="551917"/>
                  <a:pt x="2533383" y="531163"/>
                  <a:pt x="2539459" y="513894"/>
                </a:cubicBezTo>
                <a:cubicBezTo>
                  <a:pt x="2594147" y="361404"/>
                  <a:pt x="2648124" y="209492"/>
                  <a:pt x="2702456" y="57291"/>
                </a:cubicBezTo>
                <a:cubicBezTo>
                  <a:pt x="2707084" y="44428"/>
                  <a:pt x="2711390" y="31532"/>
                  <a:pt x="2713671" y="17409"/>
                </a:cubicBezTo>
                <a:close/>
                <a:moveTo>
                  <a:pt x="2615215" y="0"/>
                </a:moveTo>
                <a:lnTo>
                  <a:pt x="2683886" y="0"/>
                </a:lnTo>
                <a:lnTo>
                  <a:pt x="2615765" y="70449"/>
                </a:lnTo>
                <a:cubicBezTo>
                  <a:pt x="2443506" y="272276"/>
                  <a:pt x="2268590" y="471551"/>
                  <a:pt x="2101714" y="677840"/>
                </a:cubicBezTo>
                <a:cubicBezTo>
                  <a:pt x="1945364" y="870900"/>
                  <a:pt x="1795836" y="1070198"/>
                  <a:pt x="1647883" y="1269985"/>
                </a:cubicBezTo>
                <a:cubicBezTo>
                  <a:pt x="1540599" y="1415080"/>
                  <a:pt x="1501415" y="1580889"/>
                  <a:pt x="1520717" y="1759907"/>
                </a:cubicBezTo>
                <a:cubicBezTo>
                  <a:pt x="1523326" y="1784258"/>
                  <a:pt x="1527823" y="1815311"/>
                  <a:pt x="1543766" y="1830628"/>
                </a:cubicBezTo>
                <a:cubicBezTo>
                  <a:pt x="1658106" y="1942683"/>
                  <a:pt x="1640044" y="2081390"/>
                  <a:pt x="1614449" y="2214437"/>
                </a:cubicBezTo>
                <a:cubicBezTo>
                  <a:pt x="1596540" y="2305976"/>
                  <a:pt x="1553273" y="2470386"/>
                  <a:pt x="1518347" y="2480439"/>
                </a:cubicBezTo>
                <a:cubicBezTo>
                  <a:pt x="1419917" y="2441945"/>
                  <a:pt x="1340337" y="2330558"/>
                  <a:pt x="1333958" y="2228696"/>
                </a:cubicBezTo>
                <a:cubicBezTo>
                  <a:pt x="1327047" y="2119620"/>
                  <a:pt x="1351988" y="2017093"/>
                  <a:pt x="1393891" y="1917299"/>
                </a:cubicBezTo>
                <a:cubicBezTo>
                  <a:pt x="1435587" y="1819435"/>
                  <a:pt x="1480215" y="1721549"/>
                  <a:pt x="1444276" y="1597756"/>
                </a:cubicBezTo>
                <a:cubicBezTo>
                  <a:pt x="1426211" y="1620618"/>
                  <a:pt x="1409833" y="1636820"/>
                  <a:pt x="1398976" y="1656198"/>
                </a:cubicBezTo>
                <a:cubicBezTo>
                  <a:pt x="1307990" y="1816321"/>
                  <a:pt x="1221595" y="1979197"/>
                  <a:pt x="1126020" y="2136568"/>
                </a:cubicBezTo>
                <a:cubicBezTo>
                  <a:pt x="1084909" y="2204555"/>
                  <a:pt x="1102743" y="2260093"/>
                  <a:pt x="1129825" y="2320491"/>
                </a:cubicBezTo>
                <a:cubicBezTo>
                  <a:pt x="1132714" y="2326973"/>
                  <a:pt x="1139384" y="2331569"/>
                  <a:pt x="1143273" y="2337828"/>
                </a:cubicBezTo>
                <a:cubicBezTo>
                  <a:pt x="1331962" y="2640780"/>
                  <a:pt x="1296787" y="2906252"/>
                  <a:pt x="1156978" y="3218822"/>
                </a:cubicBezTo>
                <a:cubicBezTo>
                  <a:pt x="1147627" y="3239331"/>
                  <a:pt x="1135596" y="3284945"/>
                  <a:pt x="1116365" y="3269939"/>
                </a:cubicBezTo>
                <a:cubicBezTo>
                  <a:pt x="984182" y="3132933"/>
                  <a:pt x="898820" y="2975065"/>
                  <a:pt x="883236" y="2779510"/>
                </a:cubicBezTo>
                <a:cubicBezTo>
                  <a:pt x="858965" y="2887963"/>
                  <a:pt x="842858" y="2999213"/>
                  <a:pt x="808845" y="3104380"/>
                </a:cubicBezTo>
                <a:cubicBezTo>
                  <a:pt x="744139" y="3304970"/>
                  <a:pt x="661597" y="3498832"/>
                  <a:pt x="488550" y="3634846"/>
                </a:cubicBezTo>
                <a:cubicBezTo>
                  <a:pt x="446643" y="3667606"/>
                  <a:pt x="346628" y="3741539"/>
                  <a:pt x="328509" y="3719164"/>
                </a:cubicBezTo>
                <a:cubicBezTo>
                  <a:pt x="308952" y="3695012"/>
                  <a:pt x="315042" y="3631863"/>
                  <a:pt x="318672" y="3594817"/>
                </a:cubicBezTo>
                <a:cubicBezTo>
                  <a:pt x="329065" y="3485254"/>
                  <a:pt x="343678" y="3375801"/>
                  <a:pt x="358291" y="3266349"/>
                </a:cubicBezTo>
                <a:cubicBezTo>
                  <a:pt x="375072" y="3145733"/>
                  <a:pt x="425539" y="3041943"/>
                  <a:pt x="517362" y="2959353"/>
                </a:cubicBezTo>
                <a:cubicBezTo>
                  <a:pt x="591164" y="2893121"/>
                  <a:pt x="664171" y="2825180"/>
                  <a:pt x="735958" y="2756462"/>
                </a:cubicBezTo>
                <a:cubicBezTo>
                  <a:pt x="752980" y="2740327"/>
                  <a:pt x="764113" y="2718374"/>
                  <a:pt x="772369" y="2692870"/>
                </a:cubicBezTo>
                <a:cubicBezTo>
                  <a:pt x="587814" y="2829971"/>
                  <a:pt x="370516" y="2871268"/>
                  <a:pt x="156545" y="2921045"/>
                </a:cubicBezTo>
                <a:cubicBezTo>
                  <a:pt x="135273" y="2925922"/>
                  <a:pt x="71447" y="2922918"/>
                  <a:pt x="15585" y="2908337"/>
                </a:cubicBezTo>
                <a:lnTo>
                  <a:pt x="0" y="2902697"/>
                </a:lnTo>
                <a:lnTo>
                  <a:pt x="0" y="2765873"/>
                </a:lnTo>
                <a:lnTo>
                  <a:pt x="29795" y="2717847"/>
                </a:lnTo>
                <a:cubicBezTo>
                  <a:pt x="40849" y="2702583"/>
                  <a:pt x="51469" y="2690198"/>
                  <a:pt x="59962" y="2682291"/>
                </a:cubicBezTo>
                <a:cubicBezTo>
                  <a:pt x="228768" y="2525013"/>
                  <a:pt x="418389" y="2401453"/>
                  <a:pt x="645405" y="2342287"/>
                </a:cubicBezTo>
                <a:cubicBezTo>
                  <a:pt x="879032" y="2306584"/>
                  <a:pt x="1032240" y="2213098"/>
                  <a:pt x="1059274" y="2164156"/>
                </a:cubicBezTo>
                <a:cubicBezTo>
                  <a:pt x="1151084" y="1996307"/>
                  <a:pt x="1239879" y="1826195"/>
                  <a:pt x="1341155" y="1664208"/>
                </a:cubicBezTo>
                <a:cubicBezTo>
                  <a:pt x="1477441" y="1445642"/>
                  <a:pt x="1624124" y="1233359"/>
                  <a:pt x="1766505" y="1018678"/>
                </a:cubicBezTo>
                <a:cubicBezTo>
                  <a:pt x="1778156" y="1001010"/>
                  <a:pt x="1791027" y="984119"/>
                  <a:pt x="1793256" y="954087"/>
                </a:cubicBezTo>
                <a:cubicBezTo>
                  <a:pt x="1736220" y="994393"/>
                  <a:pt x="1675663" y="1031081"/>
                  <a:pt x="1622366" y="1076005"/>
                </a:cubicBezTo>
                <a:cubicBezTo>
                  <a:pt x="1442738" y="1227933"/>
                  <a:pt x="1264479" y="1382281"/>
                  <a:pt x="1088015" y="1538117"/>
                </a:cubicBezTo>
                <a:cubicBezTo>
                  <a:pt x="1067855" y="1556206"/>
                  <a:pt x="1060774" y="1588991"/>
                  <a:pt x="1047011" y="1614249"/>
                </a:cubicBezTo>
                <a:cubicBezTo>
                  <a:pt x="939107" y="1813950"/>
                  <a:pt x="771972" y="1928122"/>
                  <a:pt x="545270" y="1944692"/>
                </a:cubicBezTo>
                <a:cubicBezTo>
                  <a:pt x="441606" y="1952189"/>
                  <a:pt x="416671" y="1908283"/>
                  <a:pt x="470627" y="1817545"/>
                </a:cubicBezTo>
                <a:cubicBezTo>
                  <a:pt x="562706" y="1662415"/>
                  <a:pt x="679164" y="1538119"/>
                  <a:pt x="879648" y="1544544"/>
                </a:cubicBezTo>
                <a:cubicBezTo>
                  <a:pt x="970485" y="1547433"/>
                  <a:pt x="1036974" y="1510057"/>
                  <a:pt x="1100842" y="1445401"/>
                </a:cubicBezTo>
                <a:cubicBezTo>
                  <a:pt x="1210992" y="1334445"/>
                  <a:pt x="1329909" y="1232856"/>
                  <a:pt x="1437652" y="1110911"/>
                </a:cubicBezTo>
                <a:cubicBezTo>
                  <a:pt x="1361289" y="1130996"/>
                  <a:pt x="1284490" y="1149082"/>
                  <a:pt x="1208853" y="1171520"/>
                </a:cubicBezTo>
                <a:cubicBezTo>
                  <a:pt x="1106003" y="1201880"/>
                  <a:pt x="1005248" y="1237013"/>
                  <a:pt x="902537" y="1266085"/>
                </a:cubicBezTo>
                <a:cubicBezTo>
                  <a:pt x="850537" y="1280555"/>
                  <a:pt x="815167" y="1303904"/>
                  <a:pt x="781831" y="1350894"/>
                </a:cubicBezTo>
                <a:cubicBezTo>
                  <a:pt x="694187" y="1473616"/>
                  <a:pt x="568919" y="1561531"/>
                  <a:pt x="429373" y="1606317"/>
                </a:cubicBezTo>
                <a:cubicBezTo>
                  <a:pt x="322179" y="1640784"/>
                  <a:pt x="200254" y="1642487"/>
                  <a:pt x="81275" y="1598286"/>
                </a:cubicBezTo>
                <a:cubicBezTo>
                  <a:pt x="88037" y="1574581"/>
                  <a:pt x="87604" y="1557289"/>
                  <a:pt x="96005" y="1548721"/>
                </a:cubicBezTo>
                <a:cubicBezTo>
                  <a:pt x="237899" y="1402652"/>
                  <a:pt x="389584" y="1271587"/>
                  <a:pt x="587023" y="1202853"/>
                </a:cubicBezTo>
                <a:cubicBezTo>
                  <a:pt x="647862" y="1181814"/>
                  <a:pt x="704352" y="1180174"/>
                  <a:pt x="756337" y="1211585"/>
                </a:cubicBezTo>
                <a:cubicBezTo>
                  <a:pt x="796419" y="1235581"/>
                  <a:pt x="829151" y="1230833"/>
                  <a:pt x="870149" y="1218805"/>
                </a:cubicBezTo>
                <a:cubicBezTo>
                  <a:pt x="1110131" y="1147964"/>
                  <a:pt x="1351782" y="1082828"/>
                  <a:pt x="1590533" y="1008282"/>
                </a:cubicBezTo>
                <a:cubicBezTo>
                  <a:pt x="1647452" y="990416"/>
                  <a:pt x="1692710" y="938477"/>
                  <a:pt x="1747291" y="908980"/>
                </a:cubicBezTo>
                <a:cubicBezTo>
                  <a:pt x="2010423" y="767643"/>
                  <a:pt x="2156926" y="514341"/>
                  <a:pt x="2359623" y="289630"/>
                </a:cubicBezTo>
                <a:cubicBezTo>
                  <a:pt x="2236423" y="294129"/>
                  <a:pt x="2139898" y="298787"/>
                  <a:pt x="2068468" y="400733"/>
                </a:cubicBezTo>
                <a:cubicBezTo>
                  <a:pt x="1952834" y="566116"/>
                  <a:pt x="1774030" y="627991"/>
                  <a:pt x="1585301" y="660856"/>
                </a:cubicBezTo>
                <a:cubicBezTo>
                  <a:pt x="1502406" y="675057"/>
                  <a:pt x="1416597" y="676917"/>
                  <a:pt x="1332281" y="676980"/>
                </a:cubicBezTo>
                <a:cubicBezTo>
                  <a:pt x="1303960" y="676978"/>
                  <a:pt x="1266699" y="660107"/>
                  <a:pt x="1249799" y="638509"/>
                </a:cubicBezTo>
                <a:cubicBezTo>
                  <a:pt x="1239732" y="626078"/>
                  <a:pt x="1254627" y="581086"/>
                  <a:pt x="1271498" y="563307"/>
                </a:cubicBezTo>
                <a:cubicBezTo>
                  <a:pt x="1315987" y="515520"/>
                  <a:pt x="1364996" y="471128"/>
                  <a:pt x="1416744" y="431576"/>
                </a:cubicBezTo>
                <a:cubicBezTo>
                  <a:pt x="1631217" y="267308"/>
                  <a:pt x="1881706" y="244413"/>
                  <a:pt x="2139805" y="244759"/>
                </a:cubicBezTo>
                <a:cubicBezTo>
                  <a:pt x="2215969" y="244830"/>
                  <a:pt x="2293713" y="230095"/>
                  <a:pt x="2367937" y="211741"/>
                </a:cubicBezTo>
                <a:cubicBezTo>
                  <a:pt x="2408728" y="201645"/>
                  <a:pt x="2451963" y="177807"/>
                  <a:pt x="2480293" y="147221"/>
                </a:cubicBezTo>
                <a:close/>
                <a:moveTo>
                  <a:pt x="1279469" y="0"/>
                </a:moveTo>
                <a:lnTo>
                  <a:pt x="1426070" y="0"/>
                </a:lnTo>
                <a:lnTo>
                  <a:pt x="1350504" y="33583"/>
                </a:lnTo>
                <a:cubicBezTo>
                  <a:pt x="1327260" y="98863"/>
                  <a:pt x="1310717" y="159304"/>
                  <a:pt x="1284284" y="214818"/>
                </a:cubicBezTo>
                <a:cubicBezTo>
                  <a:pt x="1183157" y="427258"/>
                  <a:pt x="1090002" y="647358"/>
                  <a:pt x="900440" y="800862"/>
                </a:cubicBezTo>
                <a:cubicBezTo>
                  <a:pt x="827038" y="860301"/>
                  <a:pt x="740694" y="903758"/>
                  <a:pt x="658158" y="951189"/>
                </a:cubicBezTo>
                <a:cubicBezTo>
                  <a:pt x="642179" y="960600"/>
                  <a:pt x="606501" y="962440"/>
                  <a:pt x="598449" y="952495"/>
                </a:cubicBezTo>
                <a:cubicBezTo>
                  <a:pt x="585218" y="936157"/>
                  <a:pt x="576639" y="903706"/>
                  <a:pt x="583851" y="884927"/>
                </a:cubicBezTo>
                <a:cubicBezTo>
                  <a:pt x="646997" y="720296"/>
                  <a:pt x="702254" y="550293"/>
                  <a:pt x="821592" y="414254"/>
                </a:cubicBezTo>
                <a:cubicBezTo>
                  <a:pt x="883927" y="342607"/>
                  <a:pt x="950426" y="274644"/>
                  <a:pt x="1021039" y="198645"/>
                </a:cubicBezTo>
                <a:cubicBezTo>
                  <a:pt x="925878" y="221015"/>
                  <a:pt x="852512" y="255727"/>
                  <a:pt x="807695" y="343180"/>
                </a:cubicBezTo>
                <a:cubicBezTo>
                  <a:pt x="757627" y="440178"/>
                  <a:pt x="677425" y="514533"/>
                  <a:pt x="581023" y="563784"/>
                </a:cubicBezTo>
                <a:cubicBezTo>
                  <a:pt x="463285" y="623842"/>
                  <a:pt x="365880" y="722125"/>
                  <a:pt x="231835" y="748932"/>
                </a:cubicBezTo>
                <a:cubicBezTo>
                  <a:pt x="170601" y="761470"/>
                  <a:pt x="108423" y="770657"/>
                  <a:pt x="46357" y="772696"/>
                </a:cubicBezTo>
                <a:lnTo>
                  <a:pt x="0" y="772842"/>
                </a:lnTo>
                <a:lnTo>
                  <a:pt x="0" y="708052"/>
                </a:lnTo>
                <a:lnTo>
                  <a:pt x="89067" y="704930"/>
                </a:lnTo>
                <a:cubicBezTo>
                  <a:pt x="352860" y="675038"/>
                  <a:pt x="632363" y="525002"/>
                  <a:pt x="710775" y="339334"/>
                </a:cubicBezTo>
                <a:cubicBezTo>
                  <a:pt x="664377" y="359265"/>
                  <a:pt x="626200" y="378419"/>
                  <a:pt x="585997" y="392158"/>
                </a:cubicBezTo>
                <a:cubicBezTo>
                  <a:pt x="568074" y="398439"/>
                  <a:pt x="536629" y="403320"/>
                  <a:pt x="527576" y="393598"/>
                </a:cubicBezTo>
                <a:cubicBezTo>
                  <a:pt x="494376" y="356971"/>
                  <a:pt x="459131" y="376102"/>
                  <a:pt x="425698" y="384358"/>
                </a:cubicBezTo>
                <a:cubicBezTo>
                  <a:pt x="375905" y="396453"/>
                  <a:pt x="327713" y="414896"/>
                  <a:pt x="278288" y="429633"/>
                </a:cubicBezTo>
                <a:cubicBezTo>
                  <a:pt x="194259" y="454455"/>
                  <a:pt x="116406" y="489273"/>
                  <a:pt x="43518" y="533227"/>
                </a:cubicBezTo>
                <a:lnTo>
                  <a:pt x="0" y="563132"/>
                </a:lnTo>
                <a:lnTo>
                  <a:pt x="0" y="500322"/>
                </a:lnTo>
                <a:lnTo>
                  <a:pt x="116366" y="435129"/>
                </a:lnTo>
                <a:cubicBezTo>
                  <a:pt x="236099" y="377351"/>
                  <a:pt x="362902" y="333769"/>
                  <a:pt x="495997" y="302145"/>
                </a:cubicBezTo>
                <a:cubicBezTo>
                  <a:pt x="624522" y="272163"/>
                  <a:pt x="751940" y="234257"/>
                  <a:pt x="876112" y="190158"/>
                </a:cubicBezTo>
                <a:cubicBezTo>
                  <a:pt x="951230" y="163437"/>
                  <a:pt x="1018312" y="114407"/>
                  <a:pt x="1091828" y="81338"/>
                </a:cubicBezTo>
                <a:close/>
              </a:path>
            </a:pathLst>
          </a:custGeom>
          <a:solidFill>
            <a:schemeClr val="tx1">
              <a:alpha val="17000"/>
            </a:schemeClr>
          </a:solidFill>
          <a:ln w="4569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7279544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eam x8">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11C6679A-1B60-DCCD-7295-255649B92C60}"/>
              </a:ext>
            </a:extLst>
          </p:cNvPr>
          <p:cNvSpPr/>
          <p:nvPr userDrawn="1"/>
        </p:nvSpPr>
        <p:spPr>
          <a:xfrm>
            <a:off x="6381060" y="-24130"/>
            <a:ext cx="5371060" cy="6899910"/>
          </a:xfrm>
          <a:custGeom>
            <a:avLst/>
            <a:gdLst>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91440 w 5864280"/>
              <a:gd name="connsiteY8" fmla="*/ 91440 h 6938010"/>
              <a:gd name="connsiteX0" fmla="*/ 7620 w 5871900"/>
              <a:gd name="connsiteY0" fmla="*/ 0 h 6938010"/>
              <a:gd name="connsiteX1" fmla="*/ 5871900 w 5871900"/>
              <a:gd name="connsiteY1" fmla="*/ 0 h 6938010"/>
              <a:gd name="connsiteX2" fmla="*/ 5871900 w 5871900"/>
              <a:gd name="connsiteY2" fmla="*/ 6938010 h 6938010"/>
              <a:gd name="connsiteX3" fmla="*/ 4907589 w 5871900"/>
              <a:gd name="connsiteY3" fmla="*/ 6938010 h 6938010"/>
              <a:gd name="connsiteX4" fmla="*/ 4888403 w 5871900"/>
              <a:gd name="connsiteY4" fmla="*/ 6771085 h 6938010"/>
              <a:gd name="connsiteX5" fmla="*/ 5044484 w 5871900"/>
              <a:gd name="connsiteY5" fmla="*/ 1534679 h 6938010"/>
              <a:gd name="connsiteX6" fmla="*/ 446410 w 5871900"/>
              <a:gd name="connsiteY6" fmla="*/ 927368 h 6938010"/>
              <a:gd name="connsiteX7" fmla="*/ 46684 w 5871900"/>
              <a:gd name="connsiteY7" fmla="*/ 165620 h 6938010"/>
              <a:gd name="connsiteX8" fmla="*/ 0 w 5871900"/>
              <a:gd name="connsiteY8" fmla="*/ 15240 h 6938010"/>
              <a:gd name="connsiteX0" fmla="*/ 0 w 5864280"/>
              <a:gd name="connsiteY0" fmla="*/ 0 h 6938010"/>
              <a:gd name="connsiteX1" fmla="*/ 5864280 w 5864280"/>
              <a:gd name="connsiteY1" fmla="*/ 0 h 6938010"/>
              <a:gd name="connsiteX2" fmla="*/ 5864280 w 5864280"/>
              <a:gd name="connsiteY2" fmla="*/ 6938010 h 6938010"/>
              <a:gd name="connsiteX3" fmla="*/ 4899969 w 5864280"/>
              <a:gd name="connsiteY3" fmla="*/ 6938010 h 6938010"/>
              <a:gd name="connsiteX4" fmla="*/ 4880783 w 5864280"/>
              <a:gd name="connsiteY4" fmla="*/ 6771085 h 6938010"/>
              <a:gd name="connsiteX5" fmla="*/ 5036864 w 5864280"/>
              <a:gd name="connsiteY5" fmla="*/ 1534679 h 6938010"/>
              <a:gd name="connsiteX6" fmla="*/ 438790 w 5864280"/>
              <a:gd name="connsiteY6" fmla="*/ 927368 h 6938010"/>
              <a:gd name="connsiteX7" fmla="*/ 39064 w 5864280"/>
              <a:gd name="connsiteY7" fmla="*/ 165620 h 6938010"/>
              <a:gd name="connsiteX8" fmla="*/ 7620 w 5864280"/>
              <a:gd name="connsiteY8" fmla="*/ 17780 h 6938010"/>
              <a:gd name="connsiteX0" fmla="*/ 12700 w 5856660"/>
              <a:gd name="connsiteY0" fmla="*/ 0 h 7004050"/>
              <a:gd name="connsiteX1" fmla="*/ 5856660 w 5856660"/>
              <a:gd name="connsiteY1" fmla="*/ 66040 h 7004050"/>
              <a:gd name="connsiteX2" fmla="*/ 5856660 w 5856660"/>
              <a:gd name="connsiteY2" fmla="*/ 7004050 h 7004050"/>
              <a:gd name="connsiteX3" fmla="*/ 4892349 w 5856660"/>
              <a:gd name="connsiteY3" fmla="*/ 7004050 h 7004050"/>
              <a:gd name="connsiteX4" fmla="*/ 4873163 w 5856660"/>
              <a:gd name="connsiteY4" fmla="*/ 6837125 h 7004050"/>
              <a:gd name="connsiteX5" fmla="*/ 5029244 w 5856660"/>
              <a:gd name="connsiteY5" fmla="*/ 1600719 h 7004050"/>
              <a:gd name="connsiteX6" fmla="*/ 431170 w 5856660"/>
              <a:gd name="connsiteY6" fmla="*/ 993408 h 7004050"/>
              <a:gd name="connsiteX7" fmla="*/ 31444 w 5856660"/>
              <a:gd name="connsiteY7" fmla="*/ 231660 h 7004050"/>
              <a:gd name="connsiteX8" fmla="*/ 0 w 5856660"/>
              <a:gd name="connsiteY8" fmla="*/ 83820 h 7004050"/>
              <a:gd name="connsiteX0" fmla="*/ 5856660 w 5856660"/>
              <a:gd name="connsiteY0" fmla="*/ 0 h 6938010"/>
              <a:gd name="connsiteX1" fmla="*/ 5856660 w 5856660"/>
              <a:gd name="connsiteY1" fmla="*/ 6938010 h 6938010"/>
              <a:gd name="connsiteX2" fmla="*/ 4892349 w 5856660"/>
              <a:gd name="connsiteY2" fmla="*/ 6938010 h 6938010"/>
              <a:gd name="connsiteX3" fmla="*/ 4873163 w 5856660"/>
              <a:gd name="connsiteY3" fmla="*/ 6771085 h 6938010"/>
              <a:gd name="connsiteX4" fmla="*/ 5029244 w 5856660"/>
              <a:gd name="connsiteY4" fmla="*/ 1534679 h 6938010"/>
              <a:gd name="connsiteX5" fmla="*/ 431170 w 5856660"/>
              <a:gd name="connsiteY5" fmla="*/ 927368 h 6938010"/>
              <a:gd name="connsiteX6" fmla="*/ 31444 w 5856660"/>
              <a:gd name="connsiteY6" fmla="*/ 165620 h 6938010"/>
              <a:gd name="connsiteX7" fmla="*/ 0 w 5856660"/>
              <a:gd name="connsiteY7" fmla="*/ 17780 h 6938010"/>
              <a:gd name="connsiteX0" fmla="*/ 5856660 w 5856660"/>
              <a:gd name="connsiteY0" fmla="*/ 6920230 h 6920230"/>
              <a:gd name="connsiteX1" fmla="*/ 4892349 w 5856660"/>
              <a:gd name="connsiteY1" fmla="*/ 6920230 h 6920230"/>
              <a:gd name="connsiteX2" fmla="*/ 4873163 w 5856660"/>
              <a:gd name="connsiteY2" fmla="*/ 6753305 h 6920230"/>
              <a:gd name="connsiteX3" fmla="*/ 5029244 w 5856660"/>
              <a:gd name="connsiteY3" fmla="*/ 1516899 h 6920230"/>
              <a:gd name="connsiteX4" fmla="*/ 431170 w 5856660"/>
              <a:gd name="connsiteY4" fmla="*/ 909588 h 6920230"/>
              <a:gd name="connsiteX5" fmla="*/ 31444 w 5856660"/>
              <a:gd name="connsiteY5" fmla="*/ 147840 h 6920230"/>
              <a:gd name="connsiteX6" fmla="*/ 0 w 5856660"/>
              <a:gd name="connsiteY6" fmla="*/ 0 h 6920230"/>
              <a:gd name="connsiteX0" fmla="*/ 4892349 w 5371060"/>
              <a:gd name="connsiteY0" fmla="*/ 6920230 h 6920230"/>
              <a:gd name="connsiteX1" fmla="*/ 4873163 w 5371060"/>
              <a:gd name="connsiteY1" fmla="*/ 6753305 h 6920230"/>
              <a:gd name="connsiteX2" fmla="*/ 5029244 w 5371060"/>
              <a:gd name="connsiteY2" fmla="*/ 1516899 h 6920230"/>
              <a:gd name="connsiteX3" fmla="*/ 431170 w 5371060"/>
              <a:gd name="connsiteY3" fmla="*/ 909588 h 6920230"/>
              <a:gd name="connsiteX4" fmla="*/ 31444 w 5371060"/>
              <a:gd name="connsiteY4" fmla="*/ 147840 h 6920230"/>
              <a:gd name="connsiteX5" fmla="*/ 0 w 5371060"/>
              <a:gd name="connsiteY5" fmla="*/ 0 h 6920230"/>
              <a:gd name="connsiteX0" fmla="*/ 4889809 w 5371060"/>
              <a:gd name="connsiteY0" fmla="*/ 6904990 h 6904990"/>
              <a:gd name="connsiteX1" fmla="*/ 4873163 w 5371060"/>
              <a:gd name="connsiteY1" fmla="*/ 6753305 h 6904990"/>
              <a:gd name="connsiteX2" fmla="*/ 5029244 w 5371060"/>
              <a:gd name="connsiteY2" fmla="*/ 1516899 h 6904990"/>
              <a:gd name="connsiteX3" fmla="*/ 431170 w 5371060"/>
              <a:gd name="connsiteY3" fmla="*/ 909588 h 6904990"/>
              <a:gd name="connsiteX4" fmla="*/ 31444 w 5371060"/>
              <a:gd name="connsiteY4" fmla="*/ 147840 h 6904990"/>
              <a:gd name="connsiteX5" fmla="*/ 0 w 5371060"/>
              <a:gd name="connsiteY5" fmla="*/ 0 h 6904990"/>
              <a:gd name="connsiteX0" fmla="*/ 4892349 w 5371060"/>
              <a:gd name="connsiteY0" fmla="*/ 6899910 h 6899910"/>
              <a:gd name="connsiteX1" fmla="*/ 4873163 w 5371060"/>
              <a:gd name="connsiteY1" fmla="*/ 6753305 h 6899910"/>
              <a:gd name="connsiteX2" fmla="*/ 5029244 w 5371060"/>
              <a:gd name="connsiteY2" fmla="*/ 1516899 h 6899910"/>
              <a:gd name="connsiteX3" fmla="*/ 431170 w 5371060"/>
              <a:gd name="connsiteY3" fmla="*/ 909588 h 6899910"/>
              <a:gd name="connsiteX4" fmla="*/ 31444 w 5371060"/>
              <a:gd name="connsiteY4" fmla="*/ 147840 h 6899910"/>
              <a:gd name="connsiteX5" fmla="*/ 0 w 5371060"/>
              <a:gd name="connsiteY5" fmla="*/ 0 h 68999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71060" h="6899910">
                <a:moveTo>
                  <a:pt x="4892349" y="6899910"/>
                </a:moveTo>
                <a:lnTo>
                  <a:pt x="4873163" y="6753305"/>
                </a:lnTo>
                <a:cubicBezTo>
                  <a:pt x="4753267" y="5217685"/>
                  <a:pt x="5929393" y="2564469"/>
                  <a:pt x="5029244" y="1516899"/>
                </a:cubicBezTo>
                <a:cubicBezTo>
                  <a:pt x="4044398" y="370782"/>
                  <a:pt x="1685778" y="2440015"/>
                  <a:pt x="431170" y="909588"/>
                </a:cubicBezTo>
                <a:cubicBezTo>
                  <a:pt x="361992" y="824949"/>
                  <a:pt x="151981" y="561750"/>
                  <a:pt x="31444" y="147840"/>
                </a:cubicBezTo>
                <a:cubicBezTo>
                  <a:pt x="18423" y="92633"/>
                  <a:pt x="0" y="0"/>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1207008"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986784"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766560"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546336" y="1572768"/>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3325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1976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206269"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8992774" y="3392424"/>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3325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1976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206269"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8992774" y="3584448"/>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2" name="Picture Placeholder 38">
            <a:extLst>
              <a:ext uri="{FF2B5EF4-FFF2-40B4-BE49-F238E27FC236}">
                <a16:creationId xmlns:a16="http://schemas.microsoft.com/office/drawing/2014/main" id="{08C258FA-3031-35D9-6558-64BA58554EF4}"/>
              </a:ext>
            </a:extLst>
          </p:cNvPr>
          <p:cNvSpPr>
            <a:spLocks noGrp="1"/>
          </p:cNvSpPr>
          <p:nvPr>
            <p:ph type="pic" sz="quarter" idx="25"/>
          </p:nvPr>
        </p:nvSpPr>
        <p:spPr>
          <a:xfrm>
            <a:off x="1207008"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3" name="Picture Placeholder 39">
            <a:extLst>
              <a:ext uri="{FF2B5EF4-FFF2-40B4-BE49-F238E27FC236}">
                <a16:creationId xmlns:a16="http://schemas.microsoft.com/office/drawing/2014/main" id="{465869E5-C0B6-69BE-1E2D-A4496F633D25}"/>
              </a:ext>
            </a:extLst>
          </p:cNvPr>
          <p:cNvSpPr>
            <a:spLocks noGrp="1"/>
          </p:cNvSpPr>
          <p:nvPr>
            <p:ph type="pic" sz="quarter" idx="26"/>
          </p:nvPr>
        </p:nvSpPr>
        <p:spPr>
          <a:xfrm>
            <a:off x="3986784"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7" name="Picture Placeholder 40">
            <a:extLst>
              <a:ext uri="{FF2B5EF4-FFF2-40B4-BE49-F238E27FC236}">
                <a16:creationId xmlns:a16="http://schemas.microsoft.com/office/drawing/2014/main" id="{601870D8-4080-BDC3-CD50-097B328E1789}"/>
              </a:ext>
            </a:extLst>
          </p:cNvPr>
          <p:cNvSpPr>
            <a:spLocks noGrp="1"/>
          </p:cNvSpPr>
          <p:nvPr>
            <p:ph type="pic" sz="quarter" idx="27"/>
          </p:nvPr>
        </p:nvSpPr>
        <p:spPr>
          <a:xfrm>
            <a:off x="6766560"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8" name="Picture Placeholder 41">
            <a:extLst>
              <a:ext uri="{FF2B5EF4-FFF2-40B4-BE49-F238E27FC236}">
                <a16:creationId xmlns:a16="http://schemas.microsoft.com/office/drawing/2014/main" id="{B4779DAA-6424-E58D-2CC8-7DE922E2AFDA}"/>
              </a:ext>
            </a:extLst>
          </p:cNvPr>
          <p:cNvSpPr>
            <a:spLocks noGrp="1"/>
          </p:cNvSpPr>
          <p:nvPr>
            <p:ph type="pic" sz="quarter" idx="28"/>
          </p:nvPr>
        </p:nvSpPr>
        <p:spPr>
          <a:xfrm>
            <a:off x="9546336" y="4242816"/>
            <a:ext cx="1307592" cy="1810512"/>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9" name="Text Placeholder 46">
            <a:extLst>
              <a:ext uri="{FF2B5EF4-FFF2-40B4-BE49-F238E27FC236}">
                <a16:creationId xmlns:a16="http://schemas.microsoft.com/office/drawing/2014/main" id="{1732A3A5-B50F-7A5D-DA66-644509A99987}"/>
              </a:ext>
            </a:extLst>
          </p:cNvPr>
          <p:cNvSpPr>
            <a:spLocks noGrp="1"/>
          </p:cNvSpPr>
          <p:nvPr>
            <p:ph type="body" sz="quarter" idx="29"/>
          </p:nvPr>
        </p:nvSpPr>
        <p:spPr>
          <a:xfrm>
            <a:off x="63325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0" name="Text Placeholder 46">
            <a:extLst>
              <a:ext uri="{FF2B5EF4-FFF2-40B4-BE49-F238E27FC236}">
                <a16:creationId xmlns:a16="http://schemas.microsoft.com/office/drawing/2014/main" id="{87CC578C-FDBD-2BD2-8930-A795C0A8D1FC}"/>
              </a:ext>
            </a:extLst>
          </p:cNvPr>
          <p:cNvSpPr>
            <a:spLocks noGrp="1"/>
          </p:cNvSpPr>
          <p:nvPr>
            <p:ph type="body" sz="quarter" idx="30"/>
          </p:nvPr>
        </p:nvSpPr>
        <p:spPr>
          <a:xfrm>
            <a:off x="341976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1" name="Text Placeholder 46">
            <a:extLst>
              <a:ext uri="{FF2B5EF4-FFF2-40B4-BE49-F238E27FC236}">
                <a16:creationId xmlns:a16="http://schemas.microsoft.com/office/drawing/2014/main" id="{6CE31252-6548-7D94-98E5-E652CED78F27}"/>
              </a:ext>
            </a:extLst>
          </p:cNvPr>
          <p:cNvSpPr>
            <a:spLocks noGrp="1"/>
          </p:cNvSpPr>
          <p:nvPr>
            <p:ph type="body" sz="quarter" idx="31"/>
          </p:nvPr>
        </p:nvSpPr>
        <p:spPr>
          <a:xfrm>
            <a:off x="6206269"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2" name="Text Placeholder 46">
            <a:extLst>
              <a:ext uri="{FF2B5EF4-FFF2-40B4-BE49-F238E27FC236}">
                <a16:creationId xmlns:a16="http://schemas.microsoft.com/office/drawing/2014/main" id="{2C4E0AF4-17FD-BEAA-BDD9-806DC564D2F7}"/>
              </a:ext>
            </a:extLst>
          </p:cNvPr>
          <p:cNvSpPr>
            <a:spLocks noGrp="1"/>
          </p:cNvSpPr>
          <p:nvPr>
            <p:ph type="body" sz="quarter" idx="32"/>
          </p:nvPr>
        </p:nvSpPr>
        <p:spPr>
          <a:xfrm>
            <a:off x="8992774" y="6062472"/>
            <a:ext cx="2423160" cy="310896"/>
          </a:xfrm>
        </p:spPr>
        <p:txBody>
          <a:bodyPr anchor="b">
            <a:noAutofit/>
          </a:bodyPr>
          <a:lstStyle>
            <a:lvl1pPr marL="0" indent="0" algn="ctr">
              <a:lnSpc>
                <a:spcPct val="100000"/>
              </a:lnSpc>
              <a:spcBef>
                <a:spcPts val="0"/>
              </a:spcBef>
              <a:buNone/>
              <a:defRPr sz="1400" cap="all" baseline="0">
                <a:latin typeface="Gill Sans Nova" panose="020B0602020104020203" pitchFamily="34" charset="0"/>
              </a:defRPr>
            </a:lvl1pPr>
          </a:lstStyle>
          <a:p>
            <a:pPr lvl="0"/>
            <a:r>
              <a:rPr lang="en-US"/>
              <a:t>Click to edit Master text styles</a:t>
            </a:r>
          </a:p>
        </p:txBody>
      </p:sp>
      <p:sp>
        <p:nvSpPr>
          <p:cNvPr id="13" name="Text Placeholder 46">
            <a:extLst>
              <a:ext uri="{FF2B5EF4-FFF2-40B4-BE49-F238E27FC236}">
                <a16:creationId xmlns:a16="http://schemas.microsoft.com/office/drawing/2014/main" id="{35C6F103-92F0-87A2-E3CC-656E2EF3E365}"/>
              </a:ext>
            </a:extLst>
          </p:cNvPr>
          <p:cNvSpPr>
            <a:spLocks noGrp="1"/>
          </p:cNvSpPr>
          <p:nvPr>
            <p:ph type="body" sz="quarter" idx="33" hasCustomPrompt="1"/>
          </p:nvPr>
        </p:nvSpPr>
        <p:spPr>
          <a:xfrm>
            <a:off x="63325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4" name="Text Placeholder 46">
            <a:extLst>
              <a:ext uri="{FF2B5EF4-FFF2-40B4-BE49-F238E27FC236}">
                <a16:creationId xmlns:a16="http://schemas.microsoft.com/office/drawing/2014/main" id="{C30881DE-F3FC-C690-BFCB-9EF66A5EB141}"/>
              </a:ext>
            </a:extLst>
          </p:cNvPr>
          <p:cNvSpPr>
            <a:spLocks noGrp="1"/>
          </p:cNvSpPr>
          <p:nvPr>
            <p:ph type="body" sz="quarter" idx="34" hasCustomPrompt="1"/>
          </p:nvPr>
        </p:nvSpPr>
        <p:spPr>
          <a:xfrm>
            <a:off x="341976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5" name="Text Placeholder 46">
            <a:extLst>
              <a:ext uri="{FF2B5EF4-FFF2-40B4-BE49-F238E27FC236}">
                <a16:creationId xmlns:a16="http://schemas.microsoft.com/office/drawing/2014/main" id="{971AAA9F-B007-79B3-0B99-BE5131FC81F3}"/>
              </a:ext>
            </a:extLst>
          </p:cNvPr>
          <p:cNvSpPr>
            <a:spLocks noGrp="1"/>
          </p:cNvSpPr>
          <p:nvPr>
            <p:ph type="body" sz="quarter" idx="35" hasCustomPrompt="1"/>
          </p:nvPr>
        </p:nvSpPr>
        <p:spPr>
          <a:xfrm>
            <a:off x="6206269"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
        <p:nvSpPr>
          <p:cNvPr id="16" name="Text Placeholder 46">
            <a:extLst>
              <a:ext uri="{FF2B5EF4-FFF2-40B4-BE49-F238E27FC236}">
                <a16:creationId xmlns:a16="http://schemas.microsoft.com/office/drawing/2014/main" id="{EDC1B84D-1134-2679-FDF4-5B93BE5F27E8}"/>
              </a:ext>
            </a:extLst>
          </p:cNvPr>
          <p:cNvSpPr>
            <a:spLocks noGrp="1"/>
          </p:cNvSpPr>
          <p:nvPr>
            <p:ph type="body" sz="quarter" idx="36" hasCustomPrompt="1"/>
          </p:nvPr>
        </p:nvSpPr>
        <p:spPr>
          <a:xfrm>
            <a:off x="8992774" y="6254496"/>
            <a:ext cx="2423160" cy="310896"/>
          </a:xfrm>
        </p:spPr>
        <p:txBody>
          <a:bodyPr anchor="t">
            <a:noAutofit/>
          </a:bodyPr>
          <a:lstStyle>
            <a:lvl1pPr marL="0" indent="0" algn="ctr">
              <a:lnSpc>
                <a:spcPct val="100000"/>
              </a:lnSpc>
              <a:spcBef>
                <a:spcPts val="0"/>
              </a:spcBef>
              <a:buNone/>
              <a:defRPr sz="1400" cap="none" baseline="0"/>
            </a:lvl1pPr>
          </a:lstStyle>
          <a:p>
            <a:pPr lvl="0"/>
            <a:r>
              <a:rPr lang="en-US" dirty="0"/>
              <a:t>click to edit master text styles</a:t>
            </a:r>
          </a:p>
        </p:txBody>
      </p:sp>
    </p:spTree>
    <p:extLst>
      <p:ext uri="{BB962C8B-B14F-4D97-AF65-F5344CB8AC3E}">
        <p14:creationId xmlns:p14="http://schemas.microsoft.com/office/powerpoint/2010/main" val="170490853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meline">
    <p:spTree>
      <p:nvGrpSpPr>
        <p:cNvPr id="1" name=""/>
        <p:cNvGrpSpPr/>
        <p:nvPr/>
      </p:nvGrpSpPr>
      <p:grpSpPr>
        <a:xfrm>
          <a:off x="0" y="0"/>
          <a:ext cx="0" cy="0"/>
          <a:chOff x="0" y="0"/>
          <a:chExt cx="0" cy="0"/>
        </a:xfrm>
      </p:grpSpPr>
      <p:sp>
        <p:nvSpPr>
          <p:cNvPr id="49" name="Freeform: Shape 48">
            <a:extLst>
              <a:ext uri="{FF2B5EF4-FFF2-40B4-BE49-F238E27FC236}">
                <a16:creationId xmlns:a16="http://schemas.microsoft.com/office/drawing/2014/main" id="{3DEDA47D-E273-7C0A-CFFA-A38BA27188CA}"/>
              </a:ext>
            </a:extLst>
          </p:cNvPr>
          <p:cNvSpPr/>
          <p:nvPr userDrawn="1"/>
        </p:nvSpPr>
        <p:spPr>
          <a:xfrm rot="19260000" flipV="1">
            <a:off x="7523198" y="2771729"/>
            <a:ext cx="2140237" cy="472905"/>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18" fmla="*/ 1799841 w 8339975"/>
              <a:gd name="connsiteY18" fmla="*/ 564345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17" fmla="*/ 1318314 w 8339975"/>
              <a:gd name="connsiteY17" fmla="*/ 689794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16" fmla="*/ 500797 w 8339975"/>
              <a:gd name="connsiteY16" fmla="*/ 1384103 h 5016456"/>
              <a:gd name="connsiteX0" fmla="*/ 1708401 w 8339975"/>
              <a:gd name="connsiteY0" fmla="*/ 472905 h 5016456"/>
              <a:gd name="connsiteX1" fmla="*/ 3848638 w 8339975"/>
              <a:gd name="connsiteY1" fmla="*/ 256 h 5016456"/>
              <a:gd name="connsiteX2" fmla="*/ 5854939 w 8339975"/>
              <a:gd name="connsiteY2" fmla="*/ 453958 h 5016456"/>
              <a:gd name="connsiteX3" fmla="*/ 7528125 w 8339975"/>
              <a:gd name="connsiteY3" fmla="*/ 1647586 h 5016456"/>
              <a:gd name="connsiteX4" fmla="*/ 7964917 w 8339975"/>
              <a:gd name="connsiteY4" fmla="*/ 2141444 h 5016456"/>
              <a:gd name="connsiteX5" fmla="*/ 8282443 w 8339975"/>
              <a:gd name="connsiteY5" fmla="*/ 3652263 h 5016456"/>
              <a:gd name="connsiteX6" fmla="*/ 7614819 w 8339975"/>
              <a:gd name="connsiteY6" fmla="*/ 4625329 h 5016456"/>
              <a:gd name="connsiteX7" fmla="*/ 6295036 w 8339975"/>
              <a:gd name="connsiteY7" fmla="*/ 4840094 h 5016456"/>
              <a:gd name="connsiteX8" fmla="*/ 5873978 w 8339975"/>
              <a:gd name="connsiteY8" fmla="*/ 4635681 h 5016456"/>
              <a:gd name="connsiteX9" fmla="*/ 4908200 w 8339975"/>
              <a:gd name="connsiteY9" fmla="*/ 4320645 h 5016456"/>
              <a:gd name="connsiteX10" fmla="*/ 4012453 w 8339975"/>
              <a:gd name="connsiteY10" fmla="*/ 4430992 h 5016456"/>
              <a:gd name="connsiteX11" fmla="*/ 3293564 w 8339975"/>
              <a:gd name="connsiteY11" fmla="*/ 4694916 h 5016456"/>
              <a:gd name="connsiteX12" fmla="*/ 900660 w 8339975"/>
              <a:gd name="connsiteY12" fmla="*/ 4775642 h 5016456"/>
              <a:gd name="connsiteX13" fmla="*/ 464143 w 8339975"/>
              <a:gd name="connsiteY13" fmla="*/ 4374943 h 5016456"/>
              <a:gd name="connsiteX14" fmla="*/ 100508 w 8339975"/>
              <a:gd name="connsiteY14" fmla="*/ 3580002 h 5016456"/>
              <a:gd name="connsiteX15" fmla="*/ 1210 w 8339975"/>
              <a:gd name="connsiteY15" fmla="*/ 2578945 h 5016456"/>
              <a:gd name="connsiteX0" fmla="*/ 1607893 w 8239467"/>
              <a:gd name="connsiteY0" fmla="*/ 472905 h 5016456"/>
              <a:gd name="connsiteX1" fmla="*/ 3748130 w 8239467"/>
              <a:gd name="connsiteY1" fmla="*/ 256 h 5016456"/>
              <a:gd name="connsiteX2" fmla="*/ 5754431 w 8239467"/>
              <a:gd name="connsiteY2" fmla="*/ 453958 h 5016456"/>
              <a:gd name="connsiteX3" fmla="*/ 7427617 w 8239467"/>
              <a:gd name="connsiteY3" fmla="*/ 1647586 h 5016456"/>
              <a:gd name="connsiteX4" fmla="*/ 7864409 w 8239467"/>
              <a:gd name="connsiteY4" fmla="*/ 2141444 h 5016456"/>
              <a:gd name="connsiteX5" fmla="*/ 8181935 w 8239467"/>
              <a:gd name="connsiteY5" fmla="*/ 3652263 h 5016456"/>
              <a:gd name="connsiteX6" fmla="*/ 7514311 w 8239467"/>
              <a:gd name="connsiteY6" fmla="*/ 4625329 h 5016456"/>
              <a:gd name="connsiteX7" fmla="*/ 6194528 w 8239467"/>
              <a:gd name="connsiteY7" fmla="*/ 4840094 h 5016456"/>
              <a:gd name="connsiteX8" fmla="*/ 5773470 w 8239467"/>
              <a:gd name="connsiteY8" fmla="*/ 4635681 h 5016456"/>
              <a:gd name="connsiteX9" fmla="*/ 4807692 w 8239467"/>
              <a:gd name="connsiteY9" fmla="*/ 4320645 h 5016456"/>
              <a:gd name="connsiteX10" fmla="*/ 3911945 w 8239467"/>
              <a:gd name="connsiteY10" fmla="*/ 4430992 h 5016456"/>
              <a:gd name="connsiteX11" fmla="*/ 3193056 w 8239467"/>
              <a:gd name="connsiteY11" fmla="*/ 4694916 h 5016456"/>
              <a:gd name="connsiteX12" fmla="*/ 800152 w 8239467"/>
              <a:gd name="connsiteY12" fmla="*/ 4775642 h 5016456"/>
              <a:gd name="connsiteX13" fmla="*/ 363635 w 8239467"/>
              <a:gd name="connsiteY13" fmla="*/ 4374943 h 5016456"/>
              <a:gd name="connsiteX14" fmla="*/ 0 w 8239467"/>
              <a:gd name="connsiteY14" fmla="*/ 3580002 h 5016456"/>
              <a:gd name="connsiteX0" fmla="*/ 1244258 w 7875832"/>
              <a:gd name="connsiteY0" fmla="*/ 472905 h 5016456"/>
              <a:gd name="connsiteX1" fmla="*/ 3384495 w 7875832"/>
              <a:gd name="connsiteY1" fmla="*/ 256 h 5016456"/>
              <a:gd name="connsiteX2" fmla="*/ 5390796 w 7875832"/>
              <a:gd name="connsiteY2" fmla="*/ 453958 h 5016456"/>
              <a:gd name="connsiteX3" fmla="*/ 7063982 w 7875832"/>
              <a:gd name="connsiteY3" fmla="*/ 1647586 h 5016456"/>
              <a:gd name="connsiteX4" fmla="*/ 7500774 w 7875832"/>
              <a:gd name="connsiteY4" fmla="*/ 2141444 h 5016456"/>
              <a:gd name="connsiteX5" fmla="*/ 7818300 w 7875832"/>
              <a:gd name="connsiteY5" fmla="*/ 3652263 h 5016456"/>
              <a:gd name="connsiteX6" fmla="*/ 7150676 w 7875832"/>
              <a:gd name="connsiteY6" fmla="*/ 4625329 h 5016456"/>
              <a:gd name="connsiteX7" fmla="*/ 5830893 w 7875832"/>
              <a:gd name="connsiteY7" fmla="*/ 4840094 h 5016456"/>
              <a:gd name="connsiteX8" fmla="*/ 5409835 w 7875832"/>
              <a:gd name="connsiteY8" fmla="*/ 4635681 h 5016456"/>
              <a:gd name="connsiteX9" fmla="*/ 4444057 w 7875832"/>
              <a:gd name="connsiteY9" fmla="*/ 4320645 h 5016456"/>
              <a:gd name="connsiteX10" fmla="*/ 3548310 w 7875832"/>
              <a:gd name="connsiteY10" fmla="*/ 4430992 h 5016456"/>
              <a:gd name="connsiteX11" fmla="*/ 2829421 w 7875832"/>
              <a:gd name="connsiteY11" fmla="*/ 4694916 h 5016456"/>
              <a:gd name="connsiteX12" fmla="*/ 436517 w 7875832"/>
              <a:gd name="connsiteY12" fmla="*/ 4775642 h 5016456"/>
              <a:gd name="connsiteX13" fmla="*/ 0 w 7875832"/>
              <a:gd name="connsiteY13" fmla="*/ 4374943 h 5016456"/>
              <a:gd name="connsiteX0" fmla="*/ 807741 w 7439315"/>
              <a:gd name="connsiteY0" fmla="*/ 472905 h 5016456"/>
              <a:gd name="connsiteX1" fmla="*/ 2947978 w 7439315"/>
              <a:gd name="connsiteY1" fmla="*/ 256 h 5016456"/>
              <a:gd name="connsiteX2" fmla="*/ 4954279 w 7439315"/>
              <a:gd name="connsiteY2" fmla="*/ 453958 h 5016456"/>
              <a:gd name="connsiteX3" fmla="*/ 6627465 w 7439315"/>
              <a:gd name="connsiteY3" fmla="*/ 1647586 h 5016456"/>
              <a:gd name="connsiteX4" fmla="*/ 7064257 w 7439315"/>
              <a:gd name="connsiteY4" fmla="*/ 2141444 h 5016456"/>
              <a:gd name="connsiteX5" fmla="*/ 7381783 w 7439315"/>
              <a:gd name="connsiteY5" fmla="*/ 3652263 h 5016456"/>
              <a:gd name="connsiteX6" fmla="*/ 6714159 w 7439315"/>
              <a:gd name="connsiteY6" fmla="*/ 4625329 h 5016456"/>
              <a:gd name="connsiteX7" fmla="*/ 5394376 w 7439315"/>
              <a:gd name="connsiteY7" fmla="*/ 4840094 h 5016456"/>
              <a:gd name="connsiteX8" fmla="*/ 4973318 w 7439315"/>
              <a:gd name="connsiteY8" fmla="*/ 4635681 h 5016456"/>
              <a:gd name="connsiteX9" fmla="*/ 4007540 w 7439315"/>
              <a:gd name="connsiteY9" fmla="*/ 4320645 h 5016456"/>
              <a:gd name="connsiteX10" fmla="*/ 3111793 w 7439315"/>
              <a:gd name="connsiteY10" fmla="*/ 4430992 h 5016456"/>
              <a:gd name="connsiteX11" fmla="*/ 2392904 w 7439315"/>
              <a:gd name="connsiteY11" fmla="*/ 4694916 h 5016456"/>
              <a:gd name="connsiteX12" fmla="*/ 0 w 7439315"/>
              <a:gd name="connsiteY12" fmla="*/ 4775642 h 5016456"/>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11" fmla="*/ 1585163 w 6631574"/>
              <a:gd name="connsiteY11" fmla="*/ 4694916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10" fmla="*/ 2304052 w 6631574"/>
              <a:gd name="connsiteY10" fmla="*/ 4430992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9" fmla="*/ 3199799 w 6631574"/>
              <a:gd name="connsiteY9" fmla="*/ 4320645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8" fmla="*/ 4165577 w 6631574"/>
              <a:gd name="connsiteY8" fmla="*/ 4635681 h 4914632"/>
              <a:gd name="connsiteX0" fmla="*/ 0 w 6631574"/>
              <a:gd name="connsiteY0" fmla="*/ 472905 h 4914632"/>
              <a:gd name="connsiteX1" fmla="*/ 2140237 w 6631574"/>
              <a:gd name="connsiteY1" fmla="*/ 256 h 4914632"/>
              <a:gd name="connsiteX2" fmla="*/ 4146538 w 6631574"/>
              <a:gd name="connsiteY2" fmla="*/ 453958 h 4914632"/>
              <a:gd name="connsiteX3" fmla="*/ 5819724 w 6631574"/>
              <a:gd name="connsiteY3" fmla="*/ 1647586 h 4914632"/>
              <a:gd name="connsiteX4" fmla="*/ 6256516 w 6631574"/>
              <a:gd name="connsiteY4" fmla="*/ 2141444 h 4914632"/>
              <a:gd name="connsiteX5" fmla="*/ 6574042 w 6631574"/>
              <a:gd name="connsiteY5" fmla="*/ 3652263 h 4914632"/>
              <a:gd name="connsiteX6" fmla="*/ 5906418 w 6631574"/>
              <a:gd name="connsiteY6" fmla="*/ 4625329 h 4914632"/>
              <a:gd name="connsiteX7" fmla="*/ 4586635 w 6631574"/>
              <a:gd name="connsiteY7" fmla="*/ 4840094 h 4914632"/>
              <a:gd name="connsiteX0" fmla="*/ 0 w 6631574"/>
              <a:gd name="connsiteY0" fmla="*/ 472905 h 4625329"/>
              <a:gd name="connsiteX1" fmla="*/ 2140237 w 6631574"/>
              <a:gd name="connsiteY1" fmla="*/ 256 h 4625329"/>
              <a:gd name="connsiteX2" fmla="*/ 4146538 w 6631574"/>
              <a:gd name="connsiteY2" fmla="*/ 453958 h 4625329"/>
              <a:gd name="connsiteX3" fmla="*/ 5819724 w 6631574"/>
              <a:gd name="connsiteY3" fmla="*/ 1647586 h 4625329"/>
              <a:gd name="connsiteX4" fmla="*/ 6256516 w 6631574"/>
              <a:gd name="connsiteY4" fmla="*/ 2141444 h 4625329"/>
              <a:gd name="connsiteX5" fmla="*/ 6574042 w 6631574"/>
              <a:gd name="connsiteY5" fmla="*/ 3652263 h 4625329"/>
              <a:gd name="connsiteX6" fmla="*/ 5906418 w 6631574"/>
              <a:gd name="connsiteY6" fmla="*/ 4625329 h 4625329"/>
              <a:gd name="connsiteX0" fmla="*/ 0 w 6631574"/>
              <a:gd name="connsiteY0" fmla="*/ 472905 h 3652263"/>
              <a:gd name="connsiteX1" fmla="*/ 2140237 w 6631574"/>
              <a:gd name="connsiteY1" fmla="*/ 256 h 3652263"/>
              <a:gd name="connsiteX2" fmla="*/ 4146538 w 6631574"/>
              <a:gd name="connsiteY2" fmla="*/ 453958 h 3652263"/>
              <a:gd name="connsiteX3" fmla="*/ 5819724 w 6631574"/>
              <a:gd name="connsiteY3" fmla="*/ 1647586 h 3652263"/>
              <a:gd name="connsiteX4" fmla="*/ 6256516 w 6631574"/>
              <a:gd name="connsiteY4" fmla="*/ 2141444 h 3652263"/>
              <a:gd name="connsiteX5" fmla="*/ 6574042 w 6631574"/>
              <a:gd name="connsiteY5" fmla="*/ 3652263 h 3652263"/>
              <a:gd name="connsiteX0" fmla="*/ 0 w 6256516"/>
              <a:gd name="connsiteY0" fmla="*/ 472905 h 2141444"/>
              <a:gd name="connsiteX1" fmla="*/ 2140237 w 6256516"/>
              <a:gd name="connsiteY1" fmla="*/ 256 h 2141444"/>
              <a:gd name="connsiteX2" fmla="*/ 4146538 w 6256516"/>
              <a:gd name="connsiteY2" fmla="*/ 453958 h 2141444"/>
              <a:gd name="connsiteX3" fmla="*/ 5819724 w 6256516"/>
              <a:gd name="connsiteY3" fmla="*/ 1647586 h 2141444"/>
              <a:gd name="connsiteX4" fmla="*/ 6256516 w 6256516"/>
              <a:gd name="connsiteY4" fmla="*/ 2141444 h 2141444"/>
              <a:gd name="connsiteX0" fmla="*/ 0 w 5819724"/>
              <a:gd name="connsiteY0" fmla="*/ 472905 h 1647586"/>
              <a:gd name="connsiteX1" fmla="*/ 2140237 w 5819724"/>
              <a:gd name="connsiteY1" fmla="*/ 256 h 1647586"/>
              <a:gd name="connsiteX2" fmla="*/ 4146538 w 5819724"/>
              <a:gd name="connsiteY2" fmla="*/ 453958 h 1647586"/>
              <a:gd name="connsiteX3" fmla="*/ 5819724 w 5819724"/>
              <a:gd name="connsiteY3" fmla="*/ 1647586 h 1647586"/>
              <a:gd name="connsiteX0" fmla="*/ 0 w 4146538"/>
              <a:gd name="connsiteY0" fmla="*/ 472905 h 472905"/>
              <a:gd name="connsiteX1" fmla="*/ 2140237 w 4146538"/>
              <a:gd name="connsiteY1" fmla="*/ 256 h 472905"/>
              <a:gd name="connsiteX2" fmla="*/ 4146538 w 4146538"/>
              <a:gd name="connsiteY2" fmla="*/ 453958 h 472905"/>
              <a:gd name="connsiteX0" fmla="*/ 0 w 2140237"/>
              <a:gd name="connsiteY0" fmla="*/ 472905 h 472905"/>
              <a:gd name="connsiteX1" fmla="*/ 2140237 w 2140237"/>
              <a:gd name="connsiteY1" fmla="*/ 256 h 472905"/>
            </a:gdLst>
            <a:ahLst/>
            <a:cxnLst>
              <a:cxn ang="0">
                <a:pos x="connsiteX0" y="connsiteY0"/>
              </a:cxn>
              <a:cxn ang="0">
                <a:pos x="connsiteX1" y="connsiteY1"/>
              </a:cxn>
            </a:cxnLst>
            <a:rect l="l" t="t" r="r" b="b"/>
            <a:pathLst>
              <a:path w="2140237" h="472905">
                <a:moveTo>
                  <a:pt x="0" y="472905"/>
                </a:moveTo>
                <a:cubicBezTo>
                  <a:pt x="686401" y="145037"/>
                  <a:pt x="1400487" y="-7126"/>
                  <a:pt x="2140237" y="25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5" name="Freeform: Shape 44">
            <a:extLst>
              <a:ext uri="{FF2B5EF4-FFF2-40B4-BE49-F238E27FC236}">
                <a16:creationId xmlns:a16="http://schemas.microsoft.com/office/drawing/2014/main" id="{B02F7449-FACA-BB9A-408D-B21177D89A3F}"/>
              </a:ext>
            </a:extLst>
          </p:cNvPr>
          <p:cNvSpPr/>
          <p:nvPr userDrawn="1"/>
        </p:nvSpPr>
        <p:spPr>
          <a:xfrm rot="20580000" flipH="1">
            <a:off x="3447610" y="4196051"/>
            <a:ext cx="2006301" cy="453702"/>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18" fmla="*/ 3940078 w 8339975"/>
              <a:gd name="connsiteY18" fmla="*/ 91440 h 5016200"/>
              <a:gd name="connsiteX0" fmla="*/ 3848638 w 8339975"/>
              <a:gd name="connsiteY0" fmla="*/ 0 h 5016200"/>
              <a:gd name="connsiteX1" fmla="*/ 5854939 w 8339975"/>
              <a:gd name="connsiteY1" fmla="*/ 453702 h 5016200"/>
              <a:gd name="connsiteX2" fmla="*/ 7528125 w 8339975"/>
              <a:gd name="connsiteY2" fmla="*/ 1647330 h 5016200"/>
              <a:gd name="connsiteX3" fmla="*/ 7964917 w 8339975"/>
              <a:gd name="connsiteY3" fmla="*/ 2141188 h 5016200"/>
              <a:gd name="connsiteX4" fmla="*/ 8282443 w 8339975"/>
              <a:gd name="connsiteY4" fmla="*/ 3652007 h 5016200"/>
              <a:gd name="connsiteX5" fmla="*/ 7614819 w 8339975"/>
              <a:gd name="connsiteY5" fmla="*/ 4625073 h 5016200"/>
              <a:gd name="connsiteX6" fmla="*/ 6295036 w 8339975"/>
              <a:gd name="connsiteY6" fmla="*/ 4839838 h 5016200"/>
              <a:gd name="connsiteX7" fmla="*/ 5873978 w 8339975"/>
              <a:gd name="connsiteY7" fmla="*/ 4635425 h 5016200"/>
              <a:gd name="connsiteX8" fmla="*/ 4908200 w 8339975"/>
              <a:gd name="connsiteY8" fmla="*/ 4320389 h 5016200"/>
              <a:gd name="connsiteX9" fmla="*/ 4012453 w 8339975"/>
              <a:gd name="connsiteY9" fmla="*/ 4430736 h 5016200"/>
              <a:gd name="connsiteX10" fmla="*/ 3293564 w 8339975"/>
              <a:gd name="connsiteY10" fmla="*/ 4694660 h 5016200"/>
              <a:gd name="connsiteX11" fmla="*/ 900660 w 8339975"/>
              <a:gd name="connsiteY11" fmla="*/ 4775386 h 5016200"/>
              <a:gd name="connsiteX12" fmla="*/ 464143 w 8339975"/>
              <a:gd name="connsiteY12" fmla="*/ 4374687 h 5016200"/>
              <a:gd name="connsiteX13" fmla="*/ 100508 w 8339975"/>
              <a:gd name="connsiteY13" fmla="*/ 3579746 h 5016200"/>
              <a:gd name="connsiteX14" fmla="*/ 1210 w 8339975"/>
              <a:gd name="connsiteY14" fmla="*/ 2578689 h 5016200"/>
              <a:gd name="connsiteX15" fmla="*/ 500797 w 8339975"/>
              <a:gd name="connsiteY15" fmla="*/ 1383847 h 5016200"/>
              <a:gd name="connsiteX16" fmla="*/ 1318314 w 8339975"/>
              <a:gd name="connsiteY16" fmla="*/ 689538 h 5016200"/>
              <a:gd name="connsiteX17" fmla="*/ 1708401 w 8339975"/>
              <a:gd name="connsiteY17"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499674 w 8338852"/>
              <a:gd name="connsiteY14" fmla="*/ 1383847 h 5016200"/>
              <a:gd name="connsiteX15" fmla="*/ 1317191 w 8338852"/>
              <a:gd name="connsiteY15" fmla="*/ 689538 h 5016200"/>
              <a:gd name="connsiteX16" fmla="*/ 1707278 w 8338852"/>
              <a:gd name="connsiteY16"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317191 w 8338852"/>
              <a:gd name="connsiteY14" fmla="*/ 689538 h 5016200"/>
              <a:gd name="connsiteX15" fmla="*/ 1707278 w 8338852"/>
              <a:gd name="connsiteY15"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14" fmla="*/ 1707278 w 8338852"/>
              <a:gd name="connsiteY14" fmla="*/ 472649 h 5016200"/>
              <a:gd name="connsiteX0" fmla="*/ 3847515 w 8338852"/>
              <a:gd name="connsiteY0" fmla="*/ 0 h 5016200"/>
              <a:gd name="connsiteX1" fmla="*/ 5853816 w 8338852"/>
              <a:gd name="connsiteY1" fmla="*/ 453702 h 5016200"/>
              <a:gd name="connsiteX2" fmla="*/ 7527002 w 8338852"/>
              <a:gd name="connsiteY2" fmla="*/ 1647330 h 5016200"/>
              <a:gd name="connsiteX3" fmla="*/ 7963794 w 8338852"/>
              <a:gd name="connsiteY3" fmla="*/ 2141188 h 5016200"/>
              <a:gd name="connsiteX4" fmla="*/ 8281320 w 8338852"/>
              <a:gd name="connsiteY4" fmla="*/ 3652007 h 5016200"/>
              <a:gd name="connsiteX5" fmla="*/ 7613696 w 8338852"/>
              <a:gd name="connsiteY5" fmla="*/ 4625073 h 5016200"/>
              <a:gd name="connsiteX6" fmla="*/ 6293913 w 8338852"/>
              <a:gd name="connsiteY6" fmla="*/ 4839838 h 5016200"/>
              <a:gd name="connsiteX7" fmla="*/ 5872855 w 8338852"/>
              <a:gd name="connsiteY7" fmla="*/ 4635425 h 5016200"/>
              <a:gd name="connsiteX8" fmla="*/ 4907077 w 8338852"/>
              <a:gd name="connsiteY8" fmla="*/ 4320389 h 5016200"/>
              <a:gd name="connsiteX9" fmla="*/ 4011330 w 8338852"/>
              <a:gd name="connsiteY9" fmla="*/ 4430736 h 5016200"/>
              <a:gd name="connsiteX10" fmla="*/ 3292441 w 8338852"/>
              <a:gd name="connsiteY10" fmla="*/ 4694660 h 5016200"/>
              <a:gd name="connsiteX11" fmla="*/ 899537 w 8338852"/>
              <a:gd name="connsiteY11" fmla="*/ 4775386 h 5016200"/>
              <a:gd name="connsiteX12" fmla="*/ 463020 w 8338852"/>
              <a:gd name="connsiteY12" fmla="*/ 4374687 h 5016200"/>
              <a:gd name="connsiteX13" fmla="*/ 87 w 8338852"/>
              <a:gd name="connsiteY13" fmla="*/ 2578689 h 5016200"/>
              <a:gd name="connsiteX0" fmla="*/ 3384495 w 7875832"/>
              <a:gd name="connsiteY0" fmla="*/ 0 h 5016200"/>
              <a:gd name="connsiteX1" fmla="*/ 5390796 w 7875832"/>
              <a:gd name="connsiteY1" fmla="*/ 453702 h 5016200"/>
              <a:gd name="connsiteX2" fmla="*/ 7063982 w 7875832"/>
              <a:gd name="connsiteY2" fmla="*/ 1647330 h 5016200"/>
              <a:gd name="connsiteX3" fmla="*/ 7500774 w 7875832"/>
              <a:gd name="connsiteY3" fmla="*/ 2141188 h 5016200"/>
              <a:gd name="connsiteX4" fmla="*/ 7818300 w 7875832"/>
              <a:gd name="connsiteY4" fmla="*/ 3652007 h 5016200"/>
              <a:gd name="connsiteX5" fmla="*/ 7150676 w 7875832"/>
              <a:gd name="connsiteY5" fmla="*/ 4625073 h 5016200"/>
              <a:gd name="connsiteX6" fmla="*/ 5830893 w 7875832"/>
              <a:gd name="connsiteY6" fmla="*/ 4839838 h 5016200"/>
              <a:gd name="connsiteX7" fmla="*/ 5409835 w 7875832"/>
              <a:gd name="connsiteY7" fmla="*/ 4635425 h 5016200"/>
              <a:gd name="connsiteX8" fmla="*/ 4444057 w 7875832"/>
              <a:gd name="connsiteY8" fmla="*/ 4320389 h 5016200"/>
              <a:gd name="connsiteX9" fmla="*/ 3548310 w 7875832"/>
              <a:gd name="connsiteY9" fmla="*/ 4430736 h 5016200"/>
              <a:gd name="connsiteX10" fmla="*/ 2829421 w 7875832"/>
              <a:gd name="connsiteY10" fmla="*/ 4694660 h 5016200"/>
              <a:gd name="connsiteX11" fmla="*/ 436517 w 7875832"/>
              <a:gd name="connsiteY11" fmla="*/ 4775386 h 5016200"/>
              <a:gd name="connsiteX12" fmla="*/ 0 w 7875832"/>
              <a:gd name="connsiteY12" fmla="*/ 4374687 h 5016200"/>
              <a:gd name="connsiteX0" fmla="*/ 2947978 w 7439315"/>
              <a:gd name="connsiteY0" fmla="*/ 0 h 5016200"/>
              <a:gd name="connsiteX1" fmla="*/ 4954279 w 7439315"/>
              <a:gd name="connsiteY1" fmla="*/ 453702 h 5016200"/>
              <a:gd name="connsiteX2" fmla="*/ 6627465 w 7439315"/>
              <a:gd name="connsiteY2" fmla="*/ 1647330 h 5016200"/>
              <a:gd name="connsiteX3" fmla="*/ 7064257 w 7439315"/>
              <a:gd name="connsiteY3" fmla="*/ 2141188 h 5016200"/>
              <a:gd name="connsiteX4" fmla="*/ 7381783 w 7439315"/>
              <a:gd name="connsiteY4" fmla="*/ 3652007 h 5016200"/>
              <a:gd name="connsiteX5" fmla="*/ 6714159 w 7439315"/>
              <a:gd name="connsiteY5" fmla="*/ 4625073 h 5016200"/>
              <a:gd name="connsiteX6" fmla="*/ 5394376 w 7439315"/>
              <a:gd name="connsiteY6" fmla="*/ 4839838 h 5016200"/>
              <a:gd name="connsiteX7" fmla="*/ 4973318 w 7439315"/>
              <a:gd name="connsiteY7" fmla="*/ 4635425 h 5016200"/>
              <a:gd name="connsiteX8" fmla="*/ 4007540 w 7439315"/>
              <a:gd name="connsiteY8" fmla="*/ 4320389 h 5016200"/>
              <a:gd name="connsiteX9" fmla="*/ 3111793 w 7439315"/>
              <a:gd name="connsiteY9" fmla="*/ 4430736 h 5016200"/>
              <a:gd name="connsiteX10" fmla="*/ 2392904 w 7439315"/>
              <a:gd name="connsiteY10" fmla="*/ 4694660 h 5016200"/>
              <a:gd name="connsiteX11" fmla="*/ 0 w 7439315"/>
              <a:gd name="connsiteY11" fmla="*/ 4775386 h 5016200"/>
              <a:gd name="connsiteX0" fmla="*/ 555074 w 5046411"/>
              <a:gd name="connsiteY0" fmla="*/ 0 h 4914376"/>
              <a:gd name="connsiteX1" fmla="*/ 2561375 w 5046411"/>
              <a:gd name="connsiteY1" fmla="*/ 453702 h 4914376"/>
              <a:gd name="connsiteX2" fmla="*/ 4234561 w 5046411"/>
              <a:gd name="connsiteY2" fmla="*/ 1647330 h 4914376"/>
              <a:gd name="connsiteX3" fmla="*/ 4671353 w 5046411"/>
              <a:gd name="connsiteY3" fmla="*/ 2141188 h 4914376"/>
              <a:gd name="connsiteX4" fmla="*/ 4988879 w 5046411"/>
              <a:gd name="connsiteY4" fmla="*/ 3652007 h 4914376"/>
              <a:gd name="connsiteX5" fmla="*/ 4321255 w 5046411"/>
              <a:gd name="connsiteY5" fmla="*/ 4625073 h 4914376"/>
              <a:gd name="connsiteX6" fmla="*/ 3001472 w 5046411"/>
              <a:gd name="connsiteY6" fmla="*/ 4839838 h 4914376"/>
              <a:gd name="connsiteX7" fmla="*/ 2580414 w 5046411"/>
              <a:gd name="connsiteY7" fmla="*/ 4635425 h 4914376"/>
              <a:gd name="connsiteX8" fmla="*/ 1614636 w 5046411"/>
              <a:gd name="connsiteY8" fmla="*/ 4320389 h 4914376"/>
              <a:gd name="connsiteX9" fmla="*/ 718889 w 5046411"/>
              <a:gd name="connsiteY9" fmla="*/ 4430736 h 4914376"/>
              <a:gd name="connsiteX10" fmla="*/ 0 w 5046411"/>
              <a:gd name="connsiteY10" fmla="*/ 4694660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9" fmla="*/ 163815 w 4491337"/>
              <a:gd name="connsiteY9" fmla="*/ 4430736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8" fmla="*/ 1059562 w 4491337"/>
              <a:gd name="connsiteY8" fmla="*/ 4320389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7" fmla="*/ 2025340 w 4491337"/>
              <a:gd name="connsiteY7" fmla="*/ 4635425 h 4914376"/>
              <a:gd name="connsiteX0" fmla="*/ 0 w 4491337"/>
              <a:gd name="connsiteY0" fmla="*/ 0 h 4914376"/>
              <a:gd name="connsiteX1" fmla="*/ 2006301 w 4491337"/>
              <a:gd name="connsiteY1" fmla="*/ 453702 h 4914376"/>
              <a:gd name="connsiteX2" fmla="*/ 3679487 w 4491337"/>
              <a:gd name="connsiteY2" fmla="*/ 1647330 h 4914376"/>
              <a:gd name="connsiteX3" fmla="*/ 4116279 w 4491337"/>
              <a:gd name="connsiteY3" fmla="*/ 2141188 h 4914376"/>
              <a:gd name="connsiteX4" fmla="*/ 4433805 w 4491337"/>
              <a:gd name="connsiteY4" fmla="*/ 3652007 h 4914376"/>
              <a:gd name="connsiteX5" fmla="*/ 3766181 w 4491337"/>
              <a:gd name="connsiteY5" fmla="*/ 4625073 h 4914376"/>
              <a:gd name="connsiteX6" fmla="*/ 2446398 w 4491337"/>
              <a:gd name="connsiteY6" fmla="*/ 4839838 h 4914376"/>
              <a:gd name="connsiteX0" fmla="*/ 0 w 4491337"/>
              <a:gd name="connsiteY0" fmla="*/ 0 h 4625073"/>
              <a:gd name="connsiteX1" fmla="*/ 2006301 w 4491337"/>
              <a:gd name="connsiteY1" fmla="*/ 453702 h 4625073"/>
              <a:gd name="connsiteX2" fmla="*/ 3679487 w 4491337"/>
              <a:gd name="connsiteY2" fmla="*/ 1647330 h 4625073"/>
              <a:gd name="connsiteX3" fmla="*/ 4116279 w 4491337"/>
              <a:gd name="connsiteY3" fmla="*/ 2141188 h 4625073"/>
              <a:gd name="connsiteX4" fmla="*/ 4433805 w 4491337"/>
              <a:gd name="connsiteY4" fmla="*/ 3652007 h 4625073"/>
              <a:gd name="connsiteX5" fmla="*/ 3766181 w 4491337"/>
              <a:gd name="connsiteY5" fmla="*/ 4625073 h 4625073"/>
              <a:gd name="connsiteX0" fmla="*/ 0 w 4491337"/>
              <a:gd name="connsiteY0" fmla="*/ 0 h 3652007"/>
              <a:gd name="connsiteX1" fmla="*/ 2006301 w 4491337"/>
              <a:gd name="connsiteY1" fmla="*/ 453702 h 3652007"/>
              <a:gd name="connsiteX2" fmla="*/ 3679487 w 4491337"/>
              <a:gd name="connsiteY2" fmla="*/ 1647330 h 3652007"/>
              <a:gd name="connsiteX3" fmla="*/ 4116279 w 4491337"/>
              <a:gd name="connsiteY3" fmla="*/ 2141188 h 3652007"/>
              <a:gd name="connsiteX4" fmla="*/ 4433805 w 4491337"/>
              <a:gd name="connsiteY4" fmla="*/ 3652007 h 3652007"/>
              <a:gd name="connsiteX0" fmla="*/ 0 w 4116279"/>
              <a:gd name="connsiteY0" fmla="*/ 0 h 2141188"/>
              <a:gd name="connsiteX1" fmla="*/ 2006301 w 4116279"/>
              <a:gd name="connsiteY1" fmla="*/ 453702 h 2141188"/>
              <a:gd name="connsiteX2" fmla="*/ 3679487 w 4116279"/>
              <a:gd name="connsiteY2" fmla="*/ 1647330 h 2141188"/>
              <a:gd name="connsiteX3" fmla="*/ 4116279 w 4116279"/>
              <a:gd name="connsiteY3" fmla="*/ 2141188 h 2141188"/>
              <a:gd name="connsiteX0" fmla="*/ 0 w 3679487"/>
              <a:gd name="connsiteY0" fmla="*/ 0 h 1647330"/>
              <a:gd name="connsiteX1" fmla="*/ 2006301 w 3679487"/>
              <a:gd name="connsiteY1" fmla="*/ 453702 h 1647330"/>
              <a:gd name="connsiteX2" fmla="*/ 3679487 w 3679487"/>
              <a:gd name="connsiteY2" fmla="*/ 1647330 h 1647330"/>
              <a:gd name="connsiteX0" fmla="*/ 0 w 2006301"/>
              <a:gd name="connsiteY0" fmla="*/ 0 h 453702"/>
              <a:gd name="connsiteX1" fmla="*/ 2006301 w 2006301"/>
              <a:gd name="connsiteY1" fmla="*/ 453702 h 453702"/>
            </a:gdLst>
            <a:ahLst/>
            <a:cxnLst>
              <a:cxn ang="0">
                <a:pos x="connsiteX0" y="connsiteY0"/>
              </a:cxn>
              <a:cxn ang="0">
                <a:pos x="connsiteX1" y="connsiteY1"/>
              </a:cxn>
            </a:cxnLst>
            <a:rect l="l" t="t" r="r" b="b"/>
            <a:pathLst>
              <a:path w="2006301" h="453702">
                <a:moveTo>
                  <a:pt x="0" y="0"/>
                </a:moveTo>
                <a:cubicBezTo>
                  <a:pt x="722289" y="7252"/>
                  <a:pt x="1387140" y="169081"/>
                  <a:pt x="2006301" y="45370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5" name="Freeform: Shape 34">
            <a:extLst>
              <a:ext uri="{FF2B5EF4-FFF2-40B4-BE49-F238E27FC236}">
                <a16:creationId xmlns:a16="http://schemas.microsoft.com/office/drawing/2014/main" id="{273734FD-BC55-D1E1-2097-E9EF45006A4B}"/>
              </a:ext>
            </a:extLst>
          </p:cNvPr>
          <p:cNvSpPr/>
          <p:nvPr userDrawn="1"/>
        </p:nvSpPr>
        <p:spPr>
          <a:xfrm rot="10560000">
            <a:off x="2793467" y="1387752"/>
            <a:ext cx="6622719" cy="733164"/>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900660 w 8339975"/>
              <a:gd name="connsiteY0" fmla="*/ 4775642 h 5046560"/>
              <a:gd name="connsiteX1" fmla="*/ 464143 w 8339975"/>
              <a:gd name="connsiteY1" fmla="*/ 4374943 h 5046560"/>
              <a:gd name="connsiteX2" fmla="*/ 100508 w 8339975"/>
              <a:gd name="connsiteY2" fmla="*/ 3580002 h 5046560"/>
              <a:gd name="connsiteX3" fmla="*/ 1210 w 8339975"/>
              <a:gd name="connsiteY3" fmla="*/ 2578945 h 5046560"/>
              <a:gd name="connsiteX4" fmla="*/ 500797 w 8339975"/>
              <a:gd name="connsiteY4" fmla="*/ 1384103 h 5046560"/>
              <a:gd name="connsiteX5" fmla="*/ 1318314 w 8339975"/>
              <a:gd name="connsiteY5" fmla="*/ 689794 h 5046560"/>
              <a:gd name="connsiteX6" fmla="*/ 1708401 w 8339975"/>
              <a:gd name="connsiteY6" fmla="*/ 472905 h 5046560"/>
              <a:gd name="connsiteX7" fmla="*/ 3848638 w 8339975"/>
              <a:gd name="connsiteY7" fmla="*/ 256 h 5046560"/>
              <a:gd name="connsiteX8" fmla="*/ 5854939 w 8339975"/>
              <a:gd name="connsiteY8" fmla="*/ 453958 h 5046560"/>
              <a:gd name="connsiteX9" fmla="*/ 7528125 w 8339975"/>
              <a:gd name="connsiteY9" fmla="*/ 1647586 h 5046560"/>
              <a:gd name="connsiteX10" fmla="*/ 7964917 w 8339975"/>
              <a:gd name="connsiteY10" fmla="*/ 2141444 h 5046560"/>
              <a:gd name="connsiteX11" fmla="*/ 8282443 w 8339975"/>
              <a:gd name="connsiteY11" fmla="*/ 3652263 h 5046560"/>
              <a:gd name="connsiteX12" fmla="*/ 7614819 w 8339975"/>
              <a:gd name="connsiteY12" fmla="*/ 4625329 h 5046560"/>
              <a:gd name="connsiteX13" fmla="*/ 6295036 w 8339975"/>
              <a:gd name="connsiteY13" fmla="*/ 4840094 h 5046560"/>
              <a:gd name="connsiteX14" fmla="*/ 5873978 w 8339975"/>
              <a:gd name="connsiteY14" fmla="*/ 4635681 h 5046560"/>
              <a:gd name="connsiteX15" fmla="*/ 4908200 w 8339975"/>
              <a:gd name="connsiteY15" fmla="*/ 4320645 h 5046560"/>
              <a:gd name="connsiteX16" fmla="*/ 4012453 w 8339975"/>
              <a:gd name="connsiteY16" fmla="*/ 4430992 h 5046560"/>
              <a:gd name="connsiteX17" fmla="*/ 3293564 w 8339975"/>
              <a:gd name="connsiteY17" fmla="*/ 4694916 h 5046560"/>
              <a:gd name="connsiteX18" fmla="*/ 992100 w 8339975"/>
              <a:gd name="connsiteY18" fmla="*/ 4867082 h 5046560"/>
              <a:gd name="connsiteX0" fmla="*/ 910876 w 8350191"/>
              <a:gd name="connsiteY0" fmla="*/ 4775642 h 5046560"/>
              <a:gd name="connsiteX1" fmla="*/ 110724 w 8350191"/>
              <a:gd name="connsiteY1" fmla="*/ 3580002 h 5046560"/>
              <a:gd name="connsiteX2" fmla="*/ 11426 w 8350191"/>
              <a:gd name="connsiteY2" fmla="*/ 2578945 h 5046560"/>
              <a:gd name="connsiteX3" fmla="*/ 511013 w 8350191"/>
              <a:gd name="connsiteY3" fmla="*/ 1384103 h 5046560"/>
              <a:gd name="connsiteX4" fmla="*/ 1328530 w 8350191"/>
              <a:gd name="connsiteY4" fmla="*/ 689794 h 5046560"/>
              <a:gd name="connsiteX5" fmla="*/ 1718617 w 8350191"/>
              <a:gd name="connsiteY5" fmla="*/ 472905 h 5046560"/>
              <a:gd name="connsiteX6" fmla="*/ 3858854 w 8350191"/>
              <a:gd name="connsiteY6" fmla="*/ 256 h 5046560"/>
              <a:gd name="connsiteX7" fmla="*/ 5865155 w 8350191"/>
              <a:gd name="connsiteY7" fmla="*/ 453958 h 5046560"/>
              <a:gd name="connsiteX8" fmla="*/ 7538341 w 8350191"/>
              <a:gd name="connsiteY8" fmla="*/ 1647586 h 5046560"/>
              <a:gd name="connsiteX9" fmla="*/ 7975133 w 8350191"/>
              <a:gd name="connsiteY9" fmla="*/ 2141444 h 5046560"/>
              <a:gd name="connsiteX10" fmla="*/ 8292659 w 8350191"/>
              <a:gd name="connsiteY10" fmla="*/ 3652263 h 5046560"/>
              <a:gd name="connsiteX11" fmla="*/ 7625035 w 8350191"/>
              <a:gd name="connsiteY11" fmla="*/ 4625329 h 5046560"/>
              <a:gd name="connsiteX12" fmla="*/ 6305252 w 8350191"/>
              <a:gd name="connsiteY12" fmla="*/ 4840094 h 5046560"/>
              <a:gd name="connsiteX13" fmla="*/ 5884194 w 8350191"/>
              <a:gd name="connsiteY13" fmla="*/ 4635681 h 5046560"/>
              <a:gd name="connsiteX14" fmla="*/ 4918416 w 8350191"/>
              <a:gd name="connsiteY14" fmla="*/ 4320645 h 5046560"/>
              <a:gd name="connsiteX15" fmla="*/ 4022669 w 8350191"/>
              <a:gd name="connsiteY15" fmla="*/ 4430992 h 5046560"/>
              <a:gd name="connsiteX16" fmla="*/ 3303780 w 8350191"/>
              <a:gd name="connsiteY16" fmla="*/ 4694916 h 5046560"/>
              <a:gd name="connsiteX17" fmla="*/ 1002316 w 8350191"/>
              <a:gd name="connsiteY17" fmla="*/ 4867082 h 5046560"/>
              <a:gd name="connsiteX0" fmla="*/ 899450 w 8338765"/>
              <a:gd name="connsiteY0" fmla="*/ 4775642 h 5046560"/>
              <a:gd name="connsiteX1" fmla="*/ 0 w 8338765"/>
              <a:gd name="connsiteY1" fmla="*/ 2578945 h 5046560"/>
              <a:gd name="connsiteX2" fmla="*/ 499587 w 8338765"/>
              <a:gd name="connsiteY2" fmla="*/ 1384103 h 5046560"/>
              <a:gd name="connsiteX3" fmla="*/ 1317104 w 8338765"/>
              <a:gd name="connsiteY3" fmla="*/ 689794 h 5046560"/>
              <a:gd name="connsiteX4" fmla="*/ 1707191 w 8338765"/>
              <a:gd name="connsiteY4" fmla="*/ 472905 h 5046560"/>
              <a:gd name="connsiteX5" fmla="*/ 3847428 w 8338765"/>
              <a:gd name="connsiteY5" fmla="*/ 256 h 5046560"/>
              <a:gd name="connsiteX6" fmla="*/ 5853729 w 8338765"/>
              <a:gd name="connsiteY6" fmla="*/ 453958 h 5046560"/>
              <a:gd name="connsiteX7" fmla="*/ 7526915 w 8338765"/>
              <a:gd name="connsiteY7" fmla="*/ 1647586 h 5046560"/>
              <a:gd name="connsiteX8" fmla="*/ 7963707 w 8338765"/>
              <a:gd name="connsiteY8" fmla="*/ 2141444 h 5046560"/>
              <a:gd name="connsiteX9" fmla="*/ 8281233 w 8338765"/>
              <a:gd name="connsiteY9" fmla="*/ 3652263 h 5046560"/>
              <a:gd name="connsiteX10" fmla="*/ 7613609 w 8338765"/>
              <a:gd name="connsiteY10" fmla="*/ 4625329 h 5046560"/>
              <a:gd name="connsiteX11" fmla="*/ 6293826 w 8338765"/>
              <a:gd name="connsiteY11" fmla="*/ 4840094 h 5046560"/>
              <a:gd name="connsiteX12" fmla="*/ 5872768 w 8338765"/>
              <a:gd name="connsiteY12" fmla="*/ 4635681 h 5046560"/>
              <a:gd name="connsiteX13" fmla="*/ 4906990 w 8338765"/>
              <a:gd name="connsiteY13" fmla="*/ 4320645 h 5046560"/>
              <a:gd name="connsiteX14" fmla="*/ 4011243 w 8338765"/>
              <a:gd name="connsiteY14" fmla="*/ 4430992 h 5046560"/>
              <a:gd name="connsiteX15" fmla="*/ 3292354 w 8338765"/>
              <a:gd name="connsiteY15" fmla="*/ 4694916 h 5046560"/>
              <a:gd name="connsiteX16" fmla="*/ 990890 w 8338765"/>
              <a:gd name="connsiteY16" fmla="*/ 4867082 h 5046560"/>
              <a:gd name="connsiteX0" fmla="*/ 0 w 8338765"/>
              <a:gd name="connsiteY0" fmla="*/ 2578945 h 5046560"/>
              <a:gd name="connsiteX1" fmla="*/ 499587 w 8338765"/>
              <a:gd name="connsiteY1" fmla="*/ 1384103 h 5046560"/>
              <a:gd name="connsiteX2" fmla="*/ 1317104 w 8338765"/>
              <a:gd name="connsiteY2" fmla="*/ 689794 h 5046560"/>
              <a:gd name="connsiteX3" fmla="*/ 1707191 w 8338765"/>
              <a:gd name="connsiteY3" fmla="*/ 472905 h 5046560"/>
              <a:gd name="connsiteX4" fmla="*/ 3847428 w 8338765"/>
              <a:gd name="connsiteY4" fmla="*/ 256 h 5046560"/>
              <a:gd name="connsiteX5" fmla="*/ 5853729 w 8338765"/>
              <a:gd name="connsiteY5" fmla="*/ 453958 h 5046560"/>
              <a:gd name="connsiteX6" fmla="*/ 7526915 w 8338765"/>
              <a:gd name="connsiteY6" fmla="*/ 1647586 h 5046560"/>
              <a:gd name="connsiteX7" fmla="*/ 7963707 w 8338765"/>
              <a:gd name="connsiteY7" fmla="*/ 2141444 h 5046560"/>
              <a:gd name="connsiteX8" fmla="*/ 8281233 w 8338765"/>
              <a:gd name="connsiteY8" fmla="*/ 3652263 h 5046560"/>
              <a:gd name="connsiteX9" fmla="*/ 7613609 w 8338765"/>
              <a:gd name="connsiteY9" fmla="*/ 4625329 h 5046560"/>
              <a:gd name="connsiteX10" fmla="*/ 6293826 w 8338765"/>
              <a:gd name="connsiteY10" fmla="*/ 4840094 h 5046560"/>
              <a:gd name="connsiteX11" fmla="*/ 5872768 w 8338765"/>
              <a:gd name="connsiteY11" fmla="*/ 4635681 h 5046560"/>
              <a:gd name="connsiteX12" fmla="*/ 4906990 w 8338765"/>
              <a:gd name="connsiteY12" fmla="*/ 4320645 h 5046560"/>
              <a:gd name="connsiteX13" fmla="*/ 4011243 w 8338765"/>
              <a:gd name="connsiteY13" fmla="*/ 4430992 h 5046560"/>
              <a:gd name="connsiteX14" fmla="*/ 3292354 w 8338765"/>
              <a:gd name="connsiteY14" fmla="*/ 4694916 h 5046560"/>
              <a:gd name="connsiteX15" fmla="*/ 990890 w 8338765"/>
              <a:gd name="connsiteY15" fmla="*/ 4867082 h 5046560"/>
              <a:gd name="connsiteX0" fmla="*/ 0 w 7839178"/>
              <a:gd name="connsiteY0" fmla="*/ 1384103 h 5046560"/>
              <a:gd name="connsiteX1" fmla="*/ 817517 w 7839178"/>
              <a:gd name="connsiteY1" fmla="*/ 689794 h 5046560"/>
              <a:gd name="connsiteX2" fmla="*/ 1207604 w 7839178"/>
              <a:gd name="connsiteY2" fmla="*/ 472905 h 5046560"/>
              <a:gd name="connsiteX3" fmla="*/ 3347841 w 7839178"/>
              <a:gd name="connsiteY3" fmla="*/ 256 h 5046560"/>
              <a:gd name="connsiteX4" fmla="*/ 5354142 w 7839178"/>
              <a:gd name="connsiteY4" fmla="*/ 453958 h 5046560"/>
              <a:gd name="connsiteX5" fmla="*/ 7027328 w 7839178"/>
              <a:gd name="connsiteY5" fmla="*/ 1647586 h 5046560"/>
              <a:gd name="connsiteX6" fmla="*/ 7464120 w 7839178"/>
              <a:gd name="connsiteY6" fmla="*/ 2141444 h 5046560"/>
              <a:gd name="connsiteX7" fmla="*/ 7781646 w 7839178"/>
              <a:gd name="connsiteY7" fmla="*/ 3652263 h 5046560"/>
              <a:gd name="connsiteX8" fmla="*/ 7114022 w 7839178"/>
              <a:gd name="connsiteY8" fmla="*/ 4625329 h 5046560"/>
              <a:gd name="connsiteX9" fmla="*/ 5794239 w 7839178"/>
              <a:gd name="connsiteY9" fmla="*/ 4840094 h 5046560"/>
              <a:gd name="connsiteX10" fmla="*/ 5373181 w 7839178"/>
              <a:gd name="connsiteY10" fmla="*/ 4635681 h 5046560"/>
              <a:gd name="connsiteX11" fmla="*/ 4407403 w 7839178"/>
              <a:gd name="connsiteY11" fmla="*/ 4320645 h 5046560"/>
              <a:gd name="connsiteX12" fmla="*/ 3511656 w 7839178"/>
              <a:gd name="connsiteY12" fmla="*/ 4430992 h 5046560"/>
              <a:gd name="connsiteX13" fmla="*/ 2792767 w 7839178"/>
              <a:gd name="connsiteY13" fmla="*/ 4694916 h 5046560"/>
              <a:gd name="connsiteX14" fmla="*/ 491303 w 7839178"/>
              <a:gd name="connsiteY14" fmla="*/ 4867082 h 5046560"/>
              <a:gd name="connsiteX0" fmla="*/ 326214 w 7347875"/>
              <a:gd name="connsiteY0" fmla="*/ 689794 h 5046560"/>
              <a:gd name="connsiteX1" fmla="*/ 716301 w 7347875"/>
              <a:gd name="connsiteY1" fmla="*/ 472905 h 5046560"/>
              <a:gd name="connsiteX2" fmla="*/ 2856538 w 7347875"/>
              <a:gd name="connsiteY2" fmla="*/ 256 h 5046560"/>
              <a:gd name="connsiteX3" fmla="*/ 4862839 w 7347875"/>
              <a:gd name="connsiteY3" fmla="*/ 453958 h 5046560"/>
              <a:gd name="connsiteX4" fmla="*/ 6536025 w 7347875"/>
              <a:gd name="connsiteY4" fmla="*/ 1647586 h 5046560"/>
              <a:gd name="connsiteX5" fmla="*/ 6972817 w 7347875"/>
              <a:gd name="connsiteY5" fmla="*/ 2141444 h 5046560"/>
              <a:gd name="connsiteX6" fmla="*/ 7290343 w 7347875"/>
              <a:gd name="connsiteY6" fmla="*/ 3652263 h 5046560"/>
              <a:gd name="connsiteX7" fmla="*/ 6622719 w 7347875"/>
              <a:gd name="connsiteY7" fmla="*/ 4625329 h 5046560"/>
              <a:gd name="connsiteX8" fmla="*/ 5302936 w 7347875"/>
              <a:gd name="connsiteY8" fmla="*/ 4840094 h 5046560"/>
              <a:gd name="connsiteX9" fmla="*/ 4881878 w 7347875"/>
              <a:gd name="connsiteY9" fmla="*/ 4635681 h 5046560"/>
              <a:gd name="connsiteX10" fmla="*/ 3916100 w 7347875"/>
              <a:gd name="connsiteY10" fmla="*/ 4320645 h 5046560"/>
              <a:gd name="connsiteX11" fmla="*/ 3020353 w 7347875"/>
              <a:gd name="connsiteY11" fmla="*/ 4430992 h 5046560"/>
              <a:gd name="connsiteX12" fmla="*/ 2301464 w 7347875"/>
              <a:gd name="connsiteY12" fmla="*/ 4694916 h 5046560"/>
              <a:gd name="connsiteX13" fmla="*/ 0 w 7347875"/>
              <a:gd name="connsiteY13" fmla="*/ 4867082 h 5046560"/>
              <a:gd name="connsiteX0" fmla="*/ 716301 w 7347875"/>
              <a:gd name="connsiteY0" fmla="*/ 472905 h 5046560"/>
              <a:gd name="connsiteX1" fmla="*/ 2856538 w 7347875"/>
              <a:gd name="connsiteY1" fmla="*/ 256 h 5046560"/>
              <a:gd name="connsiteX2" fmla="*/ 4862839 w 7347875"/>
              <a:gd name="connsiteY2" fmla="*/ 453958 h 5046560"/>
              <a:gd name="connsiteX3" fmla="*/ 6536025 w 7347875"/>
              <a:gd name="connsiteY3" fmla="*/ 1647586 h 5046560"/>
              <a:gd name="connsiteX4" fmla="*/ 6972817 w 7347875"/>
              <a:gd name="connsiteY4" fmla="*/ 2141444 h 5046560"/>
              <a:gd name="connsiteX5" fmla="*/ 7290343 w 7347875"/>
              <a:gd name="connsiteY5" fmla="*/ 3652263 h 5046560"/>
              <a:gd name="connsiteX6" fmla="*/ 6622719 w 7347875"/>
              <a:gd name="connsiteY6" fmla="*/ 4625329 h 5046560"/>
              <a:gd name="connsiteX7" fmla="*/ 5302936 w 7347875"/>
              <a:gd name="connsiteY7" fmla="*/ 4840094 h 5046560"/>
              <a:gd name="connsiteX8" fmla="*/ 4881878 w 7347875"/>
              <a:gd name="connsiteY8" fmla="*/ 4635681 h 5046560"/>
              <a:gd name="connsiteX9" fmla="*/ 3916100 w 7347875"/>
              <a:gd name="connsiteY9" fmla="*/ 4320645 h 5046560"/>
              <a:gd name="connsiteX10" fmla="*/ 3020353 w 7347875"/>
              <a:gd name="connsiteY10" fmla="*/ 4430992 h 5046560"/>
              <a:gd name="connsiteX11" fmla="*/ 2301464 w 7347875"/>
              <a:gd name="connsiteY11" fmla="*/ 4694916 h 5046560"/>
              <a:gd name="connsiteX12" fmla="*/ 0 w 7347875"/>
              <a:gd name="connsiteY12" fmla="*/ 4867082 h 5046560"/>
              <a:gd name="connsiteX0" fmla="*/ 2856538 w 7347875"/>
              <a:gd name="connsiteY0" fmla="*/ 0 h 5046304"/>
              <a:gd name="connsiteX1" fmla="*/ 4862839 w 7347875"/>
              <a:gd name="connsiteY1" fmla="*/ 453702 h 5046304"/>
              <a:gd name="connsiteX2" fmla="*/ 6536025 w 7347875"/>
              <a:gd name="connsiteY2" fmla="*/ 1647330 h 5046304"/>
              <a:gd name="connsiteX3" fmla="*/ 6972817 w 7347875"/>
              <a:gd name="connsiteY3" fmla="*/ 2141188 h 5046304"/>
              <a:gd name="connsiteX4" fmla="*/ 7290343 w 7347875"/>
              <a:gd name="connsiteY4" fmla="*/ 3652007 h 5046304"/>
              <a:gd name="connsiteX5" fmla="*/ 6622719 w 7347875"/>
              <a:gd name="connsiteY5" fmla="*/ 4625073 h 5046304"/>
              <a:gd name="connsiteX6" fmla="*/ 5302936 w 7347875"/>
              <a:gd name="connsiteY6" fmla="*/ 4839838 h 5046304"/>
              <a:gd name="connsiteX7" fmla="*/ 4881878 w 7347875"/>
              <a:gd name="connsiteY7" fmla="*/ 4635425 h 5046304"/>
              <a:gd name="connsiteX8" fmla="*/ 3916100 w 7347875"/>
              <a:gd name="connsiteY8" fmla="*/ 4320389 h 5046304"/>
              <a:gd name="connsiteX9" fmla="*/ 3020353 w 7347875"/>
              <a:gd name="connsiteY9" fmla="*/ 4430736 h 5046304"/>
              <a:gd name="connsiteX10" fmla="*/ 2301464 w 7347875"/>
              <a:gd name="connsiteY10" fmla="*/ 4694660 h 5046304"/>
              <a:gd name="connsiteX11" fmla="*/ 0 w 7347875"/>
              <a:gd name="connsiteY11" fmla="*/ 4866826 h 5046304"/>
              <a:gd name="connsiteX0" fmla="*/ 4862839 w 7347875"/>
              <a:gd name="connsiteY0" fmla="*/ 0 h 4592602"/>
              <a:gd name="connsiteX1" fmla="*/ 6536025 w 7347875"/>
              <a:gd name="connsiteY1" fmla="*/ 1193628 h 4592602"/>
              <a:gd name="connsiteX2" fmla="*/ 6972817 w 7347875"/>
              <a:gd name="connsiteY2" fmla="*/ 1687486 h 4592602"/>
              <a:gd name="connsiteX3" fmla="*/ 7290343 w 7347875"/>
              <a:gd name="connsiteY3" fmla="*/ 3198305 h 4592602"/>
              <a:gd name="connsiteX4" fmla="*/ 6622719 w 7347875"/>
              <a:gd name="connsiteY4" fmla="*/ 4171371 h 4592602"/>
              <a:gd name="connsiteX5" fmla="*/ 5302936 w 7347875"/>
              <a:gd name="connsiteY5" fmla="*/ 4386136 h 4592602"/>
              <a:gd name="connsiteX6" fmla="*/ 4881878 w 7347875"/>
              <a:gd name="connsiteY6" fmla="*/ 4181723 h 4592602"/>
              <a:gd name="connsiteX7" fmla="*/ 3916100 w 7347875"/>
              <a:gd name="connsiteY7" fmla="*/ 3866687 h 4592602"/>
              <a:gd name="connsiteX8" fmla="*/ 3020353 w 7347875"/>
              <a:gd name="connsiteY8" fmla="*/ 3977034 h 4592602"/>
              <a:gd name="connsiteX9" fmla="*/ 2301464 w 7347875"/>
              <a:gd name="connsiteY9" fmla="*/ 4240958 h 4592602"/>
              <a:gd name="connsiteX10" fmla="*/ 0 w 7347875"/>
              <a:gd name="connsiteY10" fmla="*/ 4413124 h 4592602"/>
              <a:gd name="connsiteX0" fmla="*/ 6536025 w 7347875"/>
              <a:gd name="connsiteY0" fmla="*/ 0 h 3398974"/>
              <a:gd name="connsiteX1" fmla="*/ 6972817 w 7347875"/>
              <a:gd name="connsiteY1" fmla="*/ 493858 h 3398974"/>
              <a:gd name="connsiteX2" fmla="*/ 7290343 w 7347875"/>
              <a:gd name="connsiteY2" fmla="*/ 2004677 h 3398974"/>
              <a:gd name="connsiteX3" fmla="*/ 6622719 w 7347875"/>
              <a:gd name="connsiteY3" fmla="*/ 2977743 h 3398974"/>
              <a:gd name="connsiteX4" fmla="*/ 5302936 w 7347875"/>
              <a:gd name="connsiteY4" fmla="*/ 3192508 h 3398974"/>
              <a:gd name="connsiteX5" fmla="*/ 4881878 w 7347875"/>
              <a:gd name="connsiteY5" fmla="*/ 2988095 h 3398974"/>
              <a:gd name="connsiteX6" fmla="*/ 3916100 w 7347875"/>
              <a:gd name="connsiteY6" fmla="*/ 2673059 h 3398974"/>
              <a:gd name="connsiteX7" fmla="*/ 3020353 w 7347875"/>
              <a:gd name="connsiteY7" fmla="*/ 2783406 h 3398974"/>
              <a:gd name="connsiteX8" fmla="*/ 2301464 w 7347875"/>
              <a:gd name="connsiteY8" fmla="*/ 3047330 h 3398974"/>
              <a:gd name="connsiteX9" fmla="*/ 0 w 7347875"/>
              <a:gd name="connsiteY9" fmla="*/ 3219496 h 3398974"/>
              <a:gd name="connsiteX0" fmla="*/ 6972817 w 7347875"/>
              <a:gd name="connsiteY0" fmla="*/ 0 h 2905116"/>
              <a:gd name="connsiteX1" fmla="*/ 7290343 w 7347875"/>
              <a:gd name="connsiteY1" fmla="*/ 1510819 h 2905116"/>
              <a:gd name="connsiteX2" fmla="*/ 6622719 w 7347875"/>
              <a:gd name="connsiteY2" fmla="*/ 2483885 h 2905116"/>
              <a:gd name="connsiteX3" fmla="*/ 5302936 w 7347875"/>
              <a:gd name="connsiteY3" fmla="*/ 2698650 h 2905116"/>
              <a:gd name="connsiteX4" fmla="*/ 4881878 w 7347875"/>
              <a:gd name="connsiteY4" fmla="*/ 2494237 h 2905116"/>
              <a:gd name="connsiteX5" fmla="*/ 3916100 w 7347875"/>
              <a:gd name="connsiteY5" fmla="*/ 2179201 h 2905116"/>
              <a:gd name="connsiteX6" fmla="*/ 3020353 w 7347875"/>
              <a:gd name="connsiteY6" fmla="*/ 2289548 h 2905116"/>
              <a:gd name="connsiteX7" fmla="*/ 2301464 w 7347875"/>
              <a:gd name="connsiteY7" fmla="*/ 2553472 h 2905116"/>
              <a:gd name="connsiteX8" fmla="*/ 0 w 7347875"/>
              <a:gd name="connsiteY8" fmla="*/ 2725638 h 2905116"/>
              <a:gd name="connsiteX0" fmla="*/ 7290343 w 7290343"/>
              <a:gd name="connsiteY0" fmla="*/ 0 h 1394297"/>
              <a:gd name="connsiteX1" fmla="*/ 6622719 w 7290343"/>
              <a:gd name="connsiteY1" fmla="*/ 973066 h 1394297"/>
              <a:gd name="connsiteX2" fmla="*/ 5302936 w 7290343"/>
              <a:gd name="connsiteY2" fmla="*/ 1187831 h 1394297"/>
              <a:gd name="connsiteX3" fmla="*/ 4881878 w 7290343"/>
              <a:gd name="connsiteY3" fmla="*/ 983418 h 1394297"/>
              <a:gd name="connsiteX4" fmla="*/ 3916100 w 7290343"/>
              <a:gd name="connsiteY4" fmla="*/ 668382 h 1394297"/>
              <a:gd name="connsiteX5" fmla="*/ 3020353 w 7290343"/>
              <a:gd name="connsiteY5" fmla="*/ 778729 h 1394297"/>
              <a:gd name="connsiteX6" fmla="*/ 2301464 w 7290343"/>
              <a:gd name="connsiteY6" fmla="*/ 1042653 h 1394297"/>
              <a:gd name="connsiteX7" fmla="*/ 0 w 7290343"/>
              <a:gd name="connsiteY7" fmla="*/ 1214819 h 1394297"/>
              <a:gd name="connsiteX0" fmla="*/ 6622719 w 6622719"/>
              <a:gd name="connsiteY0" fmla="*/ 311933 h 733164"/>
              <a:gd name="connsiteX1" fmla="*/ 5302936 w 6622719"/>
              <a:gd name="connsiteY1" fmla="*/ 526698 h 733164"/>
              <a:gd name="connsiteX2" fmla="*/ 4881878 w 6622719"/>
              <a:gd name="connsiteY2" fmla="*/ 322285 h 733164"/>
              <a:gd name="connsiteX3" fmla="*/ 3916100 w 6622719"/>
              <a:gd name="connsiteY3" fmla="*/ 7249 h 733164"/>
              <a:gd name="connsiteX4" fmla="*/ 3020353 w 6622719"/>
              <a:gd name="connsiteY4" fmla="*/ 117596 h 733164"/>
              <a:gd name="connsiteX5" fmla="*/ 2301464 w 6622719"/>
              <a:gd name="connsiteY5" fmla="*/ 381520 h 733164"/>
              <a:gd name="connsiteX6" fmla="*/ 0 w 6622719"/>
              <a:gd name="connsiteY6" fmla="*/ 553686 h 73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622719" h="733164">
                <a:moveTo>
                  <a:pt x="6622719" y="311933"/>
                </a:moveTo>
                <a:cubicBezTo>
                  <a:pt x="6204229" y="608954"/>
                  <a:pt x="5761606" y="671081"/>
                  <a:pt x="5302936" y="526698"/>
                </a:cubicBezTo>
                <a:cubicBezTo>
                  <a:pt x="5149610" y="478413"/>
                  <a:pt x="5017570" y="397994"/>
                  <a:pt x="4881878" y="322285"/>
                </a:cubicBezTo>
                <a:cubicBezTo>
                  <a:pt x="4588627" y="158551"/>
                  <a:pt x="4273911" y="38293"/>
                  <a:pt x="3916100" y="7249"/>
                </a:cubicBezTo>
                <a:cubicBezTo>
                  <a:pt x="3614873" y="-19002"/>
                  <a:pt x="3316824" y="27934"/>
                  <a:pt x="3020353" y="117596"/>
                </a:cubicBezTo>
                <a:cubicBezTo>
                  <a:pt x="2689282" y="217729"/>
                  <a:pt x="2500058" y="300462"/>
                  <a:pt x="2301464" y="381520"/>
                </a:cubicBezTo>
                <a:cubicBezTo>
                  <a:pt x="2080764" y="471631"/>
                  <a:pt x="771229" y="1006013"/>
                  <a:pt x="0" y="55368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1" name="Freeform: Shape 40">
            <a:extLst>
              <a:ext uri="{FF2B5EF4-FFF2-40B4-BE49-F238E27FC236}">
                <a16:creationId xmlns:a16="http://schemas.microsoft.com/office/drawing/2014/main" id="{C221B520-0D64-3EC9-FF97-743F0B028BFA}"/>
              </a:ext>
            </a:extLst>
          </p:cNvPr>
          <p:cNvSpPr>
            <a:spLocks noChangeAspect="1"/>
          </p:cNvSpPr>
          <p:nvPr userDrawn="1"/>
        </p:nvSpPr>
        <p:spPr>
          <a:xfrm rot="10500000" flipH="1">
            <a:off x="3174568" y="5351805"/>
            <a:ext cx="5263840" cy="686047"/>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18" fmla="*/ 7708527 w 8339975"/>
              <a:gd name="connsiteY18" fmla="*/ 4719037 h 5016456"/>
              <a:gd name="connsiteX0" fmla="*/ 7614819 w 8339975"/>
              <a:gd name="connsiteY0" fmla="*/ 4625329 h 5016456"/>
              <a:gd name="connsiteX1" fmla="*/ 6295036 w 8339975"/>
              <a:gd name="connsiteY1" fmla="*/ 4840094 h 5016456"/>
              <a:gd name="connsiteX2" fmla="*/ 5873978 w 8339975"/>
              <a:gd name="connsiteY2" fmla="*/ 4635681 h 5016456"/>
              <a:gd name="connsiteX3" fmla="*/ 4908200 w 8339975"/>
              <a:gd name="connsiteY3" fmla="*/ 4320645 h 5016456"/>
              <a:gd name="connsiteX4" fmla="*/ 4012453 w 8339975"/>
              <a:gd name="connsiteY4" fmla="*/ 4430992 h 5016456"/>
              <a:gd name="connsiteX5" fmla="*/ 3293564 w 8339975"/>
              <a:gd name="connsiteY5" fmla="*/ 4694916 h 5016456"/>
              <a:gd name="connsiteX6" fmla="*/ 900660 w 8339975"/>
              <a:gd name="connsiteY6" fmla="*/ 4775642 h 5016456"/>
              <a:gd name="connsiteX7" fmla="*/ 464143 w 8339975"/>
              <a:gd name="connsiteY7" fmla="*/ 4374943 h 5016456"/>
              <a:gd name="connsiteX8" fmla="*/ 100508 w 8339975"/>
              <a:gd name="connsiteY8" fmla="*/ 3580002 h 5016456"/>
              <a:gd name="connsiteX9" fmla="*/ 1210 w 8339975"/>
              <a:gd name="connsiteY9" fmla="*/ 2578945 h 5016456"/>
              <a:gd name="connsiteX10" fmla="*/ 500797 w 8339975"/>
              <a:gd name="connsiteY10" fmla="*/ 1384103 h 5016456"/>
              <a:gd name="connsiteX11" fmla="*/ 1318314 w 8339975"/>
              <a:gd name="connsiteY11" fmla="*/ 689794 h 5016456"/>
              <a:gd name="connsiteX12" fmla="*/ 1708401 w 8339975"/>
              <a:gd name="connsiteY12" fmla="*/ 472905 h 5016456"/>
              <a:gd name="connsiteX13" fmla="*/ 3848638 w 8339975"/>
              <a:gd name="connsiteY13" fmla="*/ 256 h 5016456"/>
              <a:gd name="connsiteX14" fmla="*/ 5854939 w 8339975"/>
              <a:gd name="connsiteY14" fmla="*/ 453958 h 5016456"/>
              <a:gd name="connsiteX15" fmla="*/ 7528125 w 8339975"/>
              <a:gd name="connsiteY15" fmla="*/ 1647586 h 5016456"/>
              <a:gd name="connsiteX16" fmla="*/ 7964917 w 8339975"/>
              <a:gd name="connsiteY16" fmla="*/ 2141444 h 5016456"/>
              <a:gd name="connsiteX17" fmla="*/ 8282443 w 8339975"/>
              <a:gd name="connsiteY17" fmla="*/ 3652263 h 5016456"/>
              <a:gd name="connsiteX0" fmla="*/ 7614819 w 7964917"/>
              <a:gd name="connsiteY0" fmla="*/ 4625329 h 5016456"/>
              <a:gd name="connsiteX1" fmla="*/ 6295036 w 7964917"/>
              <a:gd name="connsiteY1" fmla="*/ 4840094 h 5016456"/>
              <a:gd name="connsiteX2" fmla="*/ 5873978 w 7964917"/>
              <a:gd name="connsiteY2" fmla="*/ 4635681 h 5016456"/>
              <a:gd name="connsiteX3" fmla="*/ 4908200 w 7964917"/>
              <a:gd name="connsiteY3" fmla="*/ 4320645 h 5016456"/>
              <a:gd name="connsiteX4" fmla="*/ 4012453 w 7964917"/>
              <a:gd name="connsiteY4" fmla="*/ 4430992 h 5016456"/>
              <a:gd name="connsiteX5" fmla="*/ 3293564 w 7964917"/>
              <a:gd name="connsiteY5" fmla="*/ 4694916 h 5016456"/>
              <a:gd name="connsiteX6" fmla="*/ 900660 w 7964917"/>
              <a:gd name="connsiteY6" fmla="*/ 4775642 h 5016456"/>
              <a:gd name="connsiteX7" fmla="*/ 464143 w 7964917"/>
              <a:gd name="connsiteY7" fmla="*/ 4374943 h 5016456"/>
              <a:gd name="connsiteX8" fmla="*/ 100508 w 7964917"/>
              <a:gd name="connsiteY8" fmla="*/ 3580002 h 5016456"/>
              <a:gd name="connsiteX9" fmla="*/ 1210 w 7964917"/>
              <a:gd name="connsiteY9" fmla="*/ 2578945 h 5016456"/>
              <a:gd name="connsiteX10" fmla="*/ 500797 w 7964917"/>
              <a:gd name="connsiteY10" fmla="*/ 1384103 h 5016456"/>
              <a:gd name="connsiteX11" fmla="*/ 1318314 w 7964917"/>
              <a:gd name="connsiteY11" fmla="*/ 689794 h 5016456"/>
              <a:gd name="connsiteX12" fmla="*/ 1708401 w 7964917"/>
              <a:gd name="connsiteY12" fmla="*/ 472905 h 5016456"/>
              <a:gd name="connsiteX13" fmla="*/ 3848638 w 7964917"/>
              <a:gd name="connsiteY13" fmla="*/ 256 h 5016456"/>
              <a:gd name="connsiteX14" fmla="*/ 5854939 w 7964917"/>
              <a:gd name="connsiteY14" fmla="*/ 453958 h 5016456"/>
              <a:gd name="connsiteX15" fmla="*/ 7528125 w 7964917"/>
              <a:gd name="connsiteY15" fmla="*/ 1647586 h 5016456"/>
              <a:gd name="connsiteX16" fmla="*/ 7964917 w 7964917"/>
              <a:gd name="connsiteY16" fmla="*/ 2141444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15" fmla="*/ 7528125 w 7614819"/>
              <a:gd name="connsiteY15" fmla="*/ 1647586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14" fmla="*/ 5854939 w 7614819"/>
              <a:gd name="connsiteY14" fmla="*/ 453958 h 5016456"/>
              <a:gd name="connsiteX0" fmla="*/ 7614819 w 7614819"/>
              <a:gd name="connsiteY0" fmla="*/ 4625329 h 5016456"/>
              <a:gd name="connsiteX1" fmla="*/ 6295036 w 7614819"/>
              <a:gd name="connsiteY1" fmla="*/ 4840094 h 5016456"/>
              <a:gd name="connsiteX2" fmla="*/ 5873978 w 7614819"/>
              <a:gd name="connsiteY2" fmla="*/ 4635681 h 5016456"/>
              <a:gd name="connsiteX3" fmla="*/ 4908200 w 7614819"/>
              <a:gd name="connsiteY3" fmla="*/ 4320645 h 5016456"/>
              <a:gd name="connsiteX4" fmla="*/ 4012453 w 7614819"/>
              <a:gd name="connsiteY4" fmla="*/ 4430992 h 5016456"/>
              <a:gd name="connsiteX5" fmla="*/ 3293564 w 7614819"/>
              <a:gd name="connsiteY5" fmla="*/ 4694916 h 5016456"/>
              <a:gd name="connsiteX6" fmla="*/ 900660 w 7614819"/>
              <a:gd name="connsiteY6" fmla="*/ 4775642 h 5016456"/>
              <a:gd name="connsiteX7" fmla="*/ 464143 w 7614819"/>
              <a:gd name="connsiteY7" fmla="*/ 4374943 h 5016456"/>
              <a:gd name="connsiteX8" fmla="*/ 100508 w 7614819"/>
              <a:gd name="connsiteY8" fmla="*/ 3580002 h 5016456"/>
              <a:gd name="connsiteX9" fmla="*/ 1210 w 7614819"/>
              <a:gd name="connsiteY9" fmla="*/ 2578945 h 5016456"/>
              <a:gd name="connsiteX10" fmla="*/ 500797 w 7614819"/>
              <a:gd name="connsiteY10" fmla="*/ 1384103 h 5016456"/>
              <a:gd name="connsiteX11" fmla="*/ 1318314 w 7614819"/>
              <a:gd name="connsiteY11" fmla="*/ 689794 h 5016456"/>
              <a:gd name="connsiteX12" fmla="*/ 1708401 w 7614819"/>
              <a:gd name="connsiteY12" fmla="*/ 472905 h 5016456"/>
              <a:gd name="connsiteX13" fmla="*/ 3848638 w 7614819"/>
              <a:gd name="connsiteY13" fmla="*/ 256 h 5016456"/>
              <a:gd name="connsiteX0" fmla="*/ 7614819 w 7614819"/>
              <a:gd name="connsiteY0" fmla="*/ 4152424 h 4543551"/>
              <a:gd name="connsiteX1" fmla="*/ 6295036 w 7614819"/>
              <a:gd name="connsiteY1" fmla="*/ 4367189 h 4543551"/>
              <a:gd name="connsiteX2" fmla="*/ 5873978 w 7614819"/>
              <a:gd name="connsiteY2" fmla="*/ 4162776 h 4543551"/>
              <a:gd name="connsiteX3" fmla="*/ 4908200 w 7614819"/>
              <a:gd name="connsiteY3" fmla="*/ 3847740 h 4543551"/>
              <a:gd name="connsiteX4" fmla="*/ 4012453 w 7614819"/>
              <a:gd name="connsiteY4" fmla="*/ 3958087 h 4543551"/>
              <a:gd name="connsiteX5" fmla="*/ 3293564 w 7614819"/>
              <a:gd name="connsiteY5" fmla="*/ 4222011 h 4543551"/>
              <a:gd name="connsiteX6" fmla="*/ 900660 w 7614819"/>
              <a:gd name="connsiteY6" fmla="*/ 4302737 h 4543551"/>
              <a:gd name="connsiteX7" fmla="*/ 464143 w 7614819"/>
              <a:gd name="connsiteY7" fmla="*/ 3902038 h 4543551"/>
              <a:gd name="connsiteX8" fmla="*/ 100508 w 7614819"/>
              <a:gd name="connsiteY8" fmla="*/ 3107097 h 4543551"/>
              <a:gd name="connsiteX9" fmla="*/ 1210 w 7614819"/>
              <a:gd name="connsiteY9" fmla="*/ 2106040 h 4543551"/>
              <a:gd name="connsiteX10" fmla="*/ 500797 w 7614819"/>
              <a:gd name="connsiteY10" fmla="*/ 911198 h 4543551"/>
              <a:gd name="connsiteX11" fmla="*/ 1318314 w 7614819"/>
              <a:gd name="connsiteY11" fmla="*/ 216889 h 4543551"/>
              <a:gd name="connsiteX12" fmla="*/ 1708401 w 7614819"/>
              <a:gd name="connsiteY12" fmla="*/ 0 h 4543551"/>
              <a:gd name="connsiteX0" fmla="*/ 7614819 w 7614819"/>
              <a:gd name="connsiteY0" fmla="*/ 3935535 h 4326662"/>
              <a:gd name="connsiteX1" fmla="*/ 6295036 w 7614819"/>
              <a:gd name="connsiteY1" fmla="*/ 4150300 h 4326662"/>
              <a:gd name="connsiteX2" fmla="*/ 5873978 w 7614819"/>
              <a:gd name="connsiteY2" fmla="*/ 3945887 h 4326662"/>
              <a:gd name="connsiteX3" fmla="*/ 4908200 w 7614819"/>
              <a:gd name="connsiteY3" fmla="*/ 3630851 h 4326662"/>
              <a:gd name="connsiteX4" fmla="*/ 4012453 w 7614819"/>
              <a:gd name="connsiteY4" fmla="*/ 3741198 h 4326662"/>
              <a:gd name="connsiteX5" fmla="*/ 3293564 w 7614819"/>
              <a:gd name="connsiteY5" fmla="*/ 4005122 h 4326662"/>
              <a:gd name="connsiteX6" fmla="*/ 900660 w 7614819"/>
              <a:gd name="connsiteY6" fmla="*/ 4085848 h 4326662"/>
              <a:gd name="connsiteX7" fmla="*/ 464143 w 7614819"/>
              <a:gd name="connsiteY7" fmla="*/ 3685149 h 4326662"/>
              <a:gd name="connsiteX8" fmla="*/ 100508 w 7614819"/>
              <a:gd name="connsiteY8" fmla="*/ 2890208 h 4326662"/>
              <a:gd name="connsiteX9" fmla="*/ 1210 w 7614819"/>
              <a:gd name="connsiteY9" fmla="*/ 1889151 h 4326662"/>
              <a:gd name="connsiteX10" fmla="*/ 500797 w 7614819"/>
              <a:gd name="connsiteY10" fmla="*/ 694309 h 4326662"/>
              <a:gd name="connsiteX11" fmla="*/ 1318314 w 7614819"/>
              <a:gd name="connsiteY11" fmla="*/ 0 h 4326662"/>
              <a:gd name="connsiteX0" fmla="*/ 7614819 w 7614819"/>
              <a:gd name="connsiteY0" fmla="*/ 3241226 h 3632353"/>
              <a:gd name="connsiteX1" fmla="*/ 6295036 w 7614819"/>
              <a:gd name="connsiteY1" fmla="*/ 3455991 h 3632353"/>
              <a:gd name="connsiteX2" fmla="*/ 5873978 w 7614819"/>
              <a:gd name="connsiteY2" fmla="*/ 3251578 h 3632353"/>
              <a:gd name="connsiteX3" fmla="*/ 4908200 w 7614819"/>
              <a:gd name="connsiteY3" fmla="*/ 2936542 h 3632353"/>
              <a:gd name="connsiteX4" fmla="*/ 4012453 w 7614819"/>
              <a:gd name="connsiteY4" fmla="*/ 3046889 h 3632353"/>
              <a:gd name="connsiteX5" fmla="*/ 3293564 w 7614819"/>
              <a:gd name="connsiteY5" fmla="*/ 3310813 h 3632353"/>
              <a:gd name="connsiteX6" fmla="*/ 900660 w 7614819"/>
              <a:gd name="connsiteY6" fmla="*/ 3391539 h 3632353"/>
              <a:gd name="connsiteX7" fmla="*/ 464143 w 7614819"/>
              <a:gd name="connsiteY7" fmla="*/ 2990840 h 3632353"/>
              <a:gd name="connsiteX8" fmla="*/ 100508 w 7614819"/>
              <a:gd name="connsiteY8" fmla="*/ 2195899 h 3632353"/>
              <a:gd name="connsiteX9" fmla="*/ 1210 w 7614819"/>
              <a:gd name="connsiteY9" fmla="*/ 1194842 h 3632353"/>
              <a:gd name="connsiteX10" fmla="*/ 500797 w 7614819"/>
              <a:gd name="connsiteY10" fmla="*/ 0 h 3632353"/>
              <a:gd name="connsiteX0" fmla="*/ 7614819 w 7614819"/>
              <a:gd name="connsiteY0" fmla="*/ 2046384 h 2437511"/>
              <a:gd name="connsiteX1" fmla="*/ 6295036 w 7614819"/>
              <a:gd name="connsiteY1" fmla="*/ 2261149 h 2437511"/>
              <a:gd name="connsiteX2" fmla="*/ 5873978 w 7614819"/>
              <a:gd name="connsiteY2" fmla="*/ 2056736 h 2437511"/>
              <a:gd name="connsiteX3" fmla="*/ 4908200 w 7614819"/>
              <a:gd name="connsiteY3" fmla="*/ 1741700 h 2437511"/>
              <a:gd name="connsiteX4" fmla="*/ 4012453 w 7614819"/>
              <a:gd name="connsiteY4" fmla="*/ 1852047 h 2437511"/>
              <a:gd name="connsiteX5" fmla="*/ 3293564 w 7614819"/>
              <a:gd name="connsiteY5" fmla="*/ 2115971 h 2437511"/>
              <a:gd name="connsiteX6" fmla="*/ 900660 w 7614819"/>
              <a:gd name="connsiteY6" fmla="*/ 2196697 h 2437511"/>
              <a:gd name="connsiteX7" fmla="*/ 464143 w 7614819"/>
              <a:gd name="connsiteY7" fmla="*/ 1795998 h 2437511"/>
              <a:gd name="connsiteX8" fmla="*/ 100508 w 7614819"/>
              <a:gd name="connsiteY8" fmla="*/ 1001057 h 2437511"/>
              <a:gd name="connsiteX9" fmla="*/ 1210 w 7614819"/>
              <a:gd name="connsiteY9" fmla="*/ 0 h 2437511"/>
              <a:gd name="connsiteX0" fmla="*/ 7514311 w 7514311"/>
              <a:gd name="connsiteY0" fmla="*/ 1045327 h 1436454"/>
              <a:gd name="connsiteX1" fmla="*/ 6194528 w 7514311"/>
              <a:gd name="connsiteY1" fmla="*/ 1260092 h 1436454"/>
              <a:gd name="connsiteX2" fmla="*/ 5773470 w 7514311"/>
              <a:gd name="connsiteY2" fmla="*/ 1055679 h 1436454"/>
              <a:gd name="connsiteX3" fmla="*/ 4807692 w 7514311"/>
              <a:gd name="connsiteY3" fmla="*/ 740643 h 1436454"/>
              <a:gd name="connsiteX4" fmla="*/ 3911945 w 7514311"/>
              <a:gd name="connsiteY4" fmla="*/ 850990 h 1436454"/>
              <a:gd name="connsiteX5" fmla="*/ 3193056 w 7514311"/>
              <a:gd name="connsiteY5" fmla="*/ 1114914 h 1436454"/>
              <a:gd name="connsiteX6" fmla="*/ 800152 w 7514311"/>
              <a:gd name="connsiteY6" fmla="*/ 1195640 h 1436454"/>
              <a:gd name="connsiteX7" fmla="*/ 363635 w 7514311"/>
              <a:gd name="connsiteY7" fmla="*/ 794941 h 1436454"/>
              <a:gd name="connsiteX8" fmla="*/ 0 w 7514311"/>
              <a:gd name="connsiteY8" fmla="*/ 0 h 1436454"/>
              <a:gd name="connsiteX0" fmla="*/ 7150676 w 7150676"/>
              <a:gd name="connsiteY0" fmla="*/ 311933 h 703060"/>
              <a:gd name="connsiteX1" fmla="*/ 5830893 w 7150676"/>
              <a:gd name="connsiteY1" fmla="*/ 526698 h 703060"/>
              <a:gd name="connsiteX2" fmla="*/ 5409835 w 7150676"/>
              <a:gd name="connsiteY2" fmla="*/ 322285 h 703060"/>
              <a:gd name="connsiteX3" fmla="*/ 4444057 w 7150676"/>
              <a:gd name="connsiteY3" fmla="*/ 7249 h 703060"/>
              <a:gd name="connsiteX4" fmla="*/ 3548310 w 7150676"/>
              <a:gd name="connsiteY4" fmla="*/ 117596 h 703060"/>
              <a:gd name="connsiteX5" fmla="*/ 2829421 w 7150676"/>
              <a:gd name="connsiteY5" fmla="*/ 381520 h 703060"/>
              <a:gd name="connsiteX6" fmla="*/ 436517 w 7150676"/>
              <a:gd name="connsiteY6" fmla="*/ 462246 h 703060"/>
              <a:gd name="connsiteX7" fmla="*/ 0 w 7150676"/>
              <a:gd name="connsiteY7" fmla="*/ 61547 h 703060"/>
              <a:gd name="connsiteX0" fmla="*/ 6714159 w 6714159"/>
              <a:gd name="connsiteY0" fmla="*/ 311933 h 703060"/>
              <a:gd name="connsiteX1" fmla="*/ 5394376 w 6714159"/>
              <a:gd name="connsiteY1" fmla="*/ 526698 h 703060"/>
              <a:gd name="connsiteX2" fmla="*/ 4973318 w 6714159"/>
              <a:gd name="connsiteY2" fmla="*/ 322285 h 703060"/>
              <a:gd name="connsiteX3" fmla="*/ 4007540 w 6714159"/>
              <a:gd name="connsiteY3" fmla="*/ 7249 h 703060"/>
              <a:gd name="connsiteX4" fmla="*/ 3111793 w 6714159"/>
              <a:gd name="connsiteY4" fmla="*/ 117596 h 703060"/>
              <a:gd name="connsiteX5" fmla="*/ 2392904 w 6714159"/>
              <a:gd name="connsiteY5" fmla="*/ 381520 h 703060"/>
              <a:gd name="connsiteX6" fmla="*/ 0 w 6714159"/>
              <a:gd name="connsiteY6" fmla="*/ 462246 h 703060"/>
              <a:gd name="connsiteX0" fmla="*/ 5394376 w 5394376"/>
              <a:gd name="connsiteY0" fmla="*/ 526698 h 703060"/>
              <a:gd name="connsiteX1" fmla="*/ 4973318 w 5394376"/>
              <a:gd name="connsiteY1" fmla="*/ 322285 h 703060"/>
              <a:gd name="connsiteX2" fmla="*/ 4007540 w 5394376"/>
              <a:gd name="connsiteY2" fmla="*/ 7249 h 703060"/>
              <a:gd name="connsiteX3" fmla="*/ 3111793 w 5394376"/>
              <a:gd name="connsiteY3" fmla="*/ 117596 h 703060"/>
              <a:gd name="connsiteX4" fmla="*/ 2392904 w 5394376"/>
              <a:gd name="connsiteY4" fmla="*/ 381520 h 703060"/>
              <a:gd name="connsiteX5" fmla="*/ 0 w 5394376"/>
              <a:gd name="connsiteY5" fmla="*/ 462246 h 703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394376" h="703060">
                <a:moveTo>
                  <a:pt x="5394376" y="526698"/>
                </a:moveTo>
                <a:cubicBezTo>
                  <a:pt x="5241050" y="478413"/>
                  <a:pt x="5109010" y="397994"/>
                  <a:pt x="4973318" y="322285"/>
                </a:cubicBezTo>
                <a:cubicBezTo>
                  <a:pt x="4680067" y="158551"/>
                  <a:pt x="4365351" y="38293"/>
                  <a:pt x="4007540" y="7249"/>
                </a:cubicBezTo>
                <a:cubicBezTo>
                  <a:pt x="3706313" y="-19002"/>
                  <a:pt x="3408264" y="27934"/>
                  <a:pt x="3111793" y="117596"/>
                </a:cubicBezTo>
                <a:cubicBezTo>
                  <a:pt x="2780722" y="217729"/>
                  <a:pt x="2591498" y="300462"/>
                  <a:pt x="2392904" y="381520"/>
                </a:cubicBezTo>
                <a:cubicBezTo>
                  <a:pt x="2172204" y="471631"/>
                  <a:pt x="862669" y="1006013"/>
                  <a:pt x="0" y="462246"/>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1" name="Text Placeholder 30">
            <a:extLst>
              <a:ext uri="{FF2B5EF4-FFF2-40B4-BE49-F238E27FC236}">
                <a16:creationId xmlns:a16="http://schemas.microsoft.com/office/drawing/2014/main" id="{F1D825FB-1257-A0AE-52A1-4542047D6730}"/>
              </a:ext>
            </a:extLst>
          </p:cNvPr>
          <p:cNvSpPr>
            <a:spLocks noGrp="1"/>
          </p:cNvSpPr>
          <p:nvPr>
            <p:ph type="body" sz="quarter" idx="15"/>
          </p:nvPr>
        </p:nvSpPr>
        <p:spPr>
          <a:xfrm>
            <a:off x="8135812" y="493728"/>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29" name="Text Placeholder 28">
            <a:extLst>
              <a:ext uri="{FF2B5EF4-FFF2-40B4-BE49-F238E27FC236}">
                <a16:creationId xmlns:a16="http://schemas.microsoft.com/office/drawing/2014/main" id="{D4FA3C64-C054-2952-4BDF-E6ECA3289E46}"/>
              </a:ext>
            </a:extLst>
          </p:cNvPr>
          <p:cNvSpPr>
            <a:spLocks noGrp="1"/>
          </p:cNvSpPr>
          <p:nvPr>
            <p:ph type="body" sz="quarter" idx="13"/>
          </p:nvPr>
        </p:nvSpPr>
        <p:spPr>
          <a:xfrm>
            <a:off x="740470" y="1647132"/>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0" name="Text Placeholder 29">
            <a:extLst>
              <a:ext uri="{FF2B5EF4-FFF2-40B4-BE49-F238E27FC236}">
                <a16:creationId xmlns:a16="http://schemas.microsoft.com/office/drawing/2014/main" id="{42FA87C5-37AE-BC94-DAF3-491F43AB1F03}"/>
              </a:ext>
            </a:extLst>
          </p:cNvPr>
          <p:cNvSpPr>
            <a:spLocks noGrp="1"/>
          </p:cNvSpPr>
          <p:nvPr>
            <p:ph type="body" sz="quarter" idx="14"/>
          </p:nvPr>
        </p:nvSpPr>
        <p:spPr>
          <a:xfrm>
            <a:off x="4592321" y="2722253"/>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2" name="Text Placeholder 31">
            <a:extLst>
              <a:ext uri="{FF2B5EF4-FFF2-40B4-BE49-F238E27FC236}">
                <a16:creationId xmlns:a16="http://schemas.microsoft.com/office/drawing/2014/main" id="{FCBE7C00-A095-64CA-20DE-604F2CC1BAE6}"/>
              </a:ext>
            </a:extLst>
          </p:cNvPr>
          <p:cNvSpPr>
            <a:spLocks noGrp="1"/>
          </p:cNvSpPr>
          <p:nvPr>
            <p:ph type="body" sz="quarter" idx="16"/>
          </p:nvPr>
        </p:nvSpPr>
        <p:spPr>
          <a:xfrm>
            <a:off x="8224696" y="4198707"/>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33" name="Text Placeholder 32">
            <a:extLst>
              <a:ext uri="{FF2B5EF4-FFF2-40B4-BE49-F238E27FC236}">
                <a16:creationId xmlns:a16="http://schemas.microsoft.com/office/drawing/2014/main" id="{DEA3A222-978C-86F9-2C65-2F702D50C43B}"/>
              </a:ext>
            </a:extLst>
          </p:cNvPr>
          <p:cNvSpPr>
            <a:spLocks noGrp="1"/>
          </p:cNvSpPr>
          <p:nvPr>
            <p:ph type="body" sz="quarter" idx="17"/>
          </p:nvPr>
        </p:nvSpPr>
        <p:spPr>
          <a:xfrm>
            <a:off x="630126" y="4301905"/>
            <a:ext cx="3551111" cy="2231330"/>
          </a:xfrm>
          <a:custGeom>
            <a:avLst/>
            <a:gdLst>
              <a:gd name="connsiteX0" fmla="*/ 2305207 w 3551111"/>
              <a:gd name="connsiteY0" fmla="*/ 1085 h 2231330"/>
              <a:gd name="connsiteX1" fmla="*/ 2891471 w 3551111"/>
              <a:gd name="connsiteY1" fmla="*/ 147787 h 2231330"/>
              <a:gd name="connsiteX2" fmla="*/ 3375904 w 3551111"/>
              <a:gd name="connsiteY2" fmla="*/ 572105 h 2231330"/>
              <a:gd name="connsiteX3" fmla="*/ 3545696 w 3551111"/>
              <a:gd name="connsiteY3" fmla="*/ 1135341 h 2231330"/>
              <a:gd name="connsiteX4" fmla="*/ 2222587 w 3551111"/>
              <a:gd name="connsiteY4" fmla="*/ 2184596 h 2231330"/>
              <a:gd name="connsiteX5" fmla="*/ 35707 w 3551111"/>
              <a:gd name="connsiteY5" fmla="*/ 1071359 h 2231330"/>
              <a:gd name="connsiteX6" fmla="*/ 60617 w 3551111"/>
              <a:gd name="connsiteY6" fmla="*/ 618095 h 2231330"/>
              <a:gd name="connsiteX7" fmla="*/ 990633 w 3551111"/>
              <a:gd name="connsiteY7" fmla="*/ 198239 h 2231330"/>
              <a:gd name="connsiteX8" fmla="*/ 2305207 w 3551111"/>
              <a:gd name="connsiteY8" fmla="*/ 1085 h 22313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551111" h="2231330">
                <a:moveTo>
                  <a:pt x="2305207" y="1085"/>
                </a:moveTo>
                <a:cubicBezTo>
                  <a:pt x="2516433" y="8303"/>
                  <a:pt x="2706152" y="52068"/>
                  <a:pt x="2891471" y="147787"/>
                </a:cubicBezTo>
                <a:cubicBezTo>
                  <a:pt x="3144199" y="278334"/>
                  <a:pt x="3294784" y="456995"/>
                  <a:pt x="3375904" y="572105"/>
                </a:cubicBezTo>
                <a:cubicBezTo>
                  <a:pt x="3460793" y="684745"/>
                  <a:pt x="3577724" y="884737"/>
                  <a:pt x="3545696" y="1135341"/>
                </a:cubicBezTo>
                <a:cubicBezTo>
                  <a:pt x="3484530" y="1613971"/>
                  <a:pt x="2799135" y="2053794"/>
                  <a:pt x="2222587" y="2184596"/>
                </a:cubicBezTo>
                <a:cubicBezTo>
                  <a:pt x="1180379" y="2421094"/>
                  <a:pt x="220653" y="1715336"/>
                  <a:pt x="35707" y="1071359"/>
                </a:cubicBezTo>
                <a:cubicBezTo>
                  <a:pt x="9065" y="978593"/>
                  <a:pt x="-40065" y="795693"/>
                  <a:pt x="60617" y="618095"/>
                </a:cubicBezTo>
                <a:cubicBezTo>
                  <a:pt x="137998" y="481510"/>
                  <a:pt x="304548" y="347342"/>
                  <a:pt x="990633" y="198239"/>
                </a:cubicBezTo>
                <a:cubicBezTo>
                  <a:pt x="1541374" y="78548"/>
                  <a:pt x="1953162" y="-10944"/>
                  <a:pt x="2305207" y="1085"/>
                </a:cubicBezTo>
                <a:close/>
              </a:path>
            </a:pathLst>
          </a:custGeom>
          <a:solidFill>
            <a:schemeClr val="accent5">
              <a:lumMod val="40000"/>
              <a:lumOff val="60000"/>
            </a:schemeClr>
          </a:solidFill>
        </p:spPr>
        <p:txBody>
          <a:bodyPr wrap="square" anchor="ctr">
            <a:noAutofit/>
          </a:bodyPr>
          <a:lstStyle>
            <a:lvl1pPr marL="0" indent="0" algn="ctr">
              <a:lnSpc>
                <a:spcPct val="100000"/>
              </a:lnSpc>
              <a:spcBef>
                <a:spcPts val="0"/>
              </a:spcBef>
              <a:buNone/>
              <a:defRPr sz="2000" cap="all" baseline="0">
                <a:latin typeface="Gill Sans Nova" panose="020B0602020104020203" pitchFamily="34" charset="0"/>
              </a:defRPr>
            </a:lvl1pPr>
            <a:lvl2pPr marL="0" indent="0" algn="ctr">
              <a:lnSpc>
                <a:spcPct val="100000"/>
              </a:lnSpc>
              <a:spcBef>
                <a:spcPts val="0"/>
              </a:spcBef>
              <a:buNone/>
              <a:defRPr sz="1800"/>
            </a:lvl2pPr>
          </a:lstStyle>
          <a:p>
            <a:pPr lvl="0"/>
            <a:r>
              <a:rPr lang="en-US"/>
              <a:t>Click to edit Master text styles</a:t>
            </a:r>
          </a:p>
          <a:p>
            <a:pPr lvl="1"/>
            <a:r>
              <a:rPr lang="en-US"/>
              <a:t>Second level</a:t>
            </a:r>
          </a:p>
        </p:txBody>
      </p:sp>
      <p:sp>
        <p:nvSpPr>
          <p:cNvPr id="52" name="Title 1">
            <a:extLst>
              <a:ext uri="{FF2B5EF4-FFF2-40B4-BE49-F238E27FC236}">
                <a16:creationId xmlns:a16="http://schemas.microsoft.com/office/drawing/2014/main" id="{66B7EB82-B226-DC7B-4629-981CFB7D6089}"/>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Tree>
    <p:extLst>
      <p:ext uri="{BB962C8B-B14F-4D97-AF65-F5344CB8AC3E}">
        <p14:creationId xmlns:p14="http://schemas.microsoft.com/office/powerpoint/2010/main" val="302178272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6"/>
        </a:solidFill>
        <a:effectLst/>
      </p:bgPr>
    </p:bg>
    <p:spTree>
      <p:nvGrpSpPr>
        <p:cNvPr id="1" name=""/>
        <p:cNvGrpSpPr/>
        <p:nvPr/>
      </p:nvGrpSpPr>
      <p:grpSpPr>
        <a:xfrm>
          <a:off x="0" y="0"/>
          <a:ext cx="0" cy="0"/>
          <a:chOff x="0" y="0"/>
          <a:chExt cx="0" cy="0"/>
        </a:xfrm>
      </p:grpSpPr>
      <p:sp>
        <p:nvSpPr>
          <p:cNvPr id="23" name="Freeform: Shape 22">
            <a:extLst>
              <a:ext uri="{FF2B5EF4-FFF2-40B4-BE49-F238E27FC236}">
                <a16:creationId xmlns:a16="http://schemas.microsoft.com/office/drawing/2014/main" id="{212AF459-3431-0E12-3599-26E4E00D03DA}"/>
              </a:ext>
            </a:extLst>
          </p:cNvPr>
          <p:cNvSpPr/>
          <p:nvPr userDrawn="1"/>
        </p:nvSpPr>
        <p:spPr>
          <a:xfrm>
            <a:off x="737754" y="1496371"/>
            <a:ext cx="11454247" cy="5361629"/>
          </a:xfrm>
          <a:custGeom>
            <a:avLst/>
            <a:gdLst>
              <a:gd name="connsiteX0" fmla="*/ 6289581 w 11454247"/>
              <a:gd name="connsiteY0" fmla="*/ 282 h 5361629"/>
              <a:gd name="connsiteX1" fmla="*/ 10470807 w 11454247"/>
              <a:gd name="connsiteY1" fmla="*/ 759302 h 5361629"/>
              <a:gd name="connsiteX2" fmla="*/ 11276049 w 11454247"/>
              <a:gd name="connsiteY2" fmla="*/ 1131122 h 5361629"/>
              <a:gd name="connsiteX3" fmla="*/ 11454247 w 11454247"/>
              <a:gd name="connsiteY3" fmla="*/ 1230436 h 5361629"/>
              <a:gd name="connsiteX4" fmla="*/ 11454247 w 11454247"/>
              <a:gd name="connsiteY4" fmla="*/ 5361629 h 5361629"/>
              <a:gd name="connsiteX5" fmla="*/ 380284 w 11454247"/>
              <a:gd name="connsiteY5" fmla="*/ 5361629 h 5361629"/>
              <a:gd name="connsiteX6" fmla="*/ 335545 w 11454247"/>
              <a:gd name="connsiteY6" fmla="*/ 5249207 h 5361629"/>
              <a:gd name="connsiteX7" fmla="*/ 397857 w 11454247"/>
              <a:gd name="connsiteY7" fmla="*/ 1927967 h 5361629"/>
              <a:gd name="connsiteX8" fmla="*/ 2970513 w 11454247"/>
              <a:gd name="connsiteY8" fmla="*/ 486859 h 5361629"/>
              <a:gd name="connsiteX9" fmla="*/ 6289581 w 11454247"/>
              <a:gd name="connsiteY9" fmla="*/ 282 h 53616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1454247" h="5361629">
                <a:moveTo>
                  <a:pt x="6289581" y="282"/>
                </a:moveTo>
                <a:cubicBezTo>
                  <a:pt x="8465340" y="-14675"/>
                  <a:pt x="10006154" y="571178"/>
                  <a:pt x="10470807" y="759302"/>
                </a:cubicBezTo>
                <a:cubicBezTo>
                  <a:pt x="10778666" y="883899"/>
                  <a:pt x="11045023" y="1008258"/>
                  <a:pt x="11276049" y="1131122"/>
                </a:cubicBezTo>
                <a:lnTo>
                  <a:pt x="11454247" y="1230436"/>
                </a:lnTo>
                <a:lnTo>
                  <a:pt x="11454247" y="5361629"/>
                </a:lnTo>
                <a:lnTo>
                  <a:pt x="380284" y="5361629"/>
                </a:lnTo>
                <a:lnTo>
                  <a:pt x="335545" y="5249207"/>
                </a:lnTo>
                <a:cubicBezTo>
                  <a:pt x="-39263" y="4244088"/>
                  <a:pt x="-202610" y="2928326"/>
                  <a:pt x="397857" y="1927967"/>
                </a:cubicBezTo>
                <a:cubicBezTo>
                  <a:pt x="517170" y="1729198"/>
                  <a:pt x="951042" y="1069104"/>
                  <a:pt x="2970513" y="486859"/>
                </a:cubicBezTo>
                <a:cubicBezTo>
                  <a:pt x="4180432" y="138015"/>
                  <a:pt x="5300600" y="7081"/>
                  <a:pt x="6289581" y="282"/>
                </a:cubicBezTo>
                <a:close/>
              </a:path>
            </a:pathLst>
          </a:custGeom>
          <a:solidFill>
            <a:schemeClr val="tx2">
              <a:lumMod val="75000"/>
              <a:alpha val="43000"/>
            </a:schemeClr>
          </a:solidFill>
          <a:ln w="402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B520FF74-6126-AF6C-96C5-066C7B7B29A9}"/>
              </a:ext>
            </a:extLst>
          </p:cNvPr>
          <p:cNvSpPr/>
          <p:nvPr userDrawn="1"/>
        </p:nvSpPr>
        <p:spPr>
          <a:xfrm>
            <a:off x="0" y="0"/>
            <a:ext cx="8254792" cy="6858000"/>
          </a:xfrm>
          <a:custGeom>
            <a:avLst/>
            <a:gdLst>
              <a:gd name="connsiteX0" fmla="*/ 0 w 8254792"/>
              <a:gd name="connsiteY0" fmla="*/ 0 h 6858000"/>
              <a:gd name="connsiteX1" fmla="*/ 6376520 w 8254792"/>
              <a:gd name="connsiteY1" fmla="*/ 0 h 6858000"/>
              <a:gd name="connsiteX2" fmla="*/ 6476044 w 8254792"/>
              <a:gd name="connsiteY2" fmla="*/ 189247 h 6858000"/>
              <a:gd name="connsiteX3" fmla="*/ 8222355 w 8254792"/>
              <a:gd name="connsiteY3" fmla="*/ 6291375 h 6858000"/>
              <a:gd name="connsiteX4" fmla="*/ 8254792 w 8254792"/>
              <a:gd name="connsiteY4" fmla="*/ 6858000 h 6858000"/>
              <a:gd name="connsiteX5" fmla="*/ 0 w 8254792"/>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254792" h="6858000">
                <a:moveTo>
                  <a:pt x="0" y="0"/>
                </a:moveTo>
                <a:lnTo>
                  <a:pt x="6376520" y="0"/>
                </a:lnTo>
                <a:lnTo>
                  <a:pt x="6476044" y="189247"/>
                </a:lnTo>
                <a:cubicBezTo>
                  <a:pt x="7520839" y="2231293"/>
                  <a:pt x="8066945" y="4314694"/>
                  <a:pt x="8222355" y="6291375"/>
                </a:cubicBezTo>
                <a:lnTo>
                  <a:pt x="8254792" y="6858000"/>
                </a:lnTo>
                <a:lnTo>
                  <a:pt x="0" y="6858000"/>
                </a:lnTo>
                <a:close/>
              </a:path>
            </a:pathLst>
          </a:custGeom>
          <a:solidFill>
            <a:schemeClr val="tx2">
              <a:alpha val="63000"/>
            </a:schemeClr>
          </a:solidFill>
          <a:ln w="1017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35000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Climate Change Model</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30" name="Freeform: Shape 29">
            <a:extLst>
              <a:ext uri="{FF2B5EF4-FFF2-40B4-BE49-F238E27FC236}">
                <a16:creationId xmlns:a16="http://schemas.microsoft.com/office/drawing/2014/main" id="{1793FDF9-650D-88C9-2662-4EA29991B514}"/>
              </a:ext>
            </a:extLst>
          </p:cNvPr>
          <p:cNvSpPr/>
          <p:nvPr userDrawn="1"/>
        </p:nvSpPr>
        <p:spPr>
          <a:xfrm>
            <a:off x="8419454" y="0"/>
            <a:ext cx="3772547" cy="6858000"/>
          </a:xfrm>
          <a:custGeom>
            <a:avLst/>
            <a:gdLst>
              <a:gd name="connsiteX0" fmla="*/ 726013 w 3772547"/>
              <a:gd name="connsiteY0" fmla="*/ 6699184 h 6858000"/>
              <a:gd name="connsiteX1" fmla="*/ 194178 w 3772547"/>
              <a:gd name="connsiteY1" fmla="*/ 6822271 h 6858000"/>
              <a:gd name="connsiteX2" fmla="*/ 646765 w 3772547"/>
              <a:gd name="connsiteY2" fmla="*/ 6837951 h 6858000"/>
              <a:gd name="connsiteX3" fmla="*/ 726013 w 3772547"/>
              <a:gd name="connsiteY3" fmla="*/ 6699184 h 6858000"/>
              <a:gd name="connsiteX4" fmla="*/ 2688876 w 3772547"/>
              <a:gd name="connsiteY4" fmla="*/ 6144480 h 6858000"/>
              <a:gd name="connsiteX5" fmla="*/ 2614489 w 3772547"/>
              <a:gd name="connsiteY5" fmla="*/ 6172461 h 6858000"/>
              <a:gd name="connsiteX6" fmla="*/ 2815497 w 3772547"/>
              <a:gd name="connsiteY6" fmla="*/ 6219317 h 6858000"/>
              <a:gd name="connsiteX7" fmla="*/ 2688876 w 3772547"/>
              <a:gd name="connsiteY7" fmla="*/ 6144480 h 6858000"/>
              <a:gd name="connsiteX8" fmla="*/ 1441445 w 3772547"/>
              <a:gd name="connsiteY8" fmla="*/ 5828515 h 6858000"/>
              <a:gd name="connsiteX9" fmla="*/ 1597267 w 3772547"/>
              <a:gd name="connsiteY9" fmla="*/ 6261382 h 6858000"/>
              <a:gd name="connsiteX10" fmla="*/ 1441445 w 3772547"/>
              <a:gd name="connsiteY10" fmla="*/ 5828515 h 6858000"/>
              <a:gd name="connsiteX11" fmla="*/ 564047 w 3772547"/>
              <a:gd name="connsiteY11" fmla="*/ 5081627 h 6858000"/>
              <a:gd name="connsiteX12" fmla="*/ 757435 w 3772547"/>
              <a:gd name="connsiteY12" fmla="*/ 5169001 h 6858000"/>
              <a:gd name="connsiteX13" fmla="*/ 714026 w 3772547"/>
              <a:gd name="connsiteY13" fmla="*/ 5699328 h 6858000"/>
              <a:gd name="connsiteX14" fmla="*/ 819070 w 3772547"/>
              <a:gd name="connsiteY14" fmla="*/ 5460266 h 6858000"/>
              <a:gd name="connsiteX15" fmla="*/ 910123 w 3772547"/>
              <a:gd name="connsiteY15" fmla="*/ 5219072 h 6858000"/>
              <a:gd name="connsiteX16" fmla="*/ 926416 w 3772547"/>
              <a:gd name="connsiteY16" fmla="*/ 5486336 h 6858000"/>
              <a:gd name="connsiteX17" fmla="*/ 855495 w 3772547"/>
              <a:gd name="connsiteY17" fmla="*/ 5763094 h 6858000"/>
              <a:gd name="connsiteX18" fmla="*/ 895041 w 3772547"/>
              <a:gd name="connsiteY18" fmla="*/ 5778538 h 6858000"/>
              <a:gd name="connsiteX19" fmla="*/ 992346 w 3772547"/>
              <a:gd name="connsiteY19" fmla="*/ 5526090 h 6858000"/>
              <a:gd name="connsiteX20" fmla="*/ 1173864 w 3772547"/>
              <a:gd name="connsiteY20" fmla="*/ 5315600 h 6858000"/>
              <a:gd name="connsiteX21" fmla="*/ 847270 w 3772547"/>
              <a:gd name="connsiteY21" fmla="*/ 6236585 h 6858000"/>
              <a:gd name="connsiteX22" fmla="*/ 887516 w 3772547"/>
              <a:gd name="connsiteY22" fmla="*/ 6255450 h 6858000"/>
              <a:gd name="connsiteX23" fmla="*/ 1071336 w 3772547"/>
              <a:gd name="connsiteY23" fmla="*/ 5951839 h 6858000"/>
              <a:gd name="connsiteX24" fmla="*/ 1316332 w 3772547"/>
              <a:gd name="connsiteY24" fmla="*/ 5639299 h 6858000"/>
              <a:gd name="connsiteX25" fmla="*/ 1111498 w 3772547"/>
              <a:gd name="connsiteY25" fmla="*/ 6097820 h 6858000"/>
              <a:gd name="connsiteX26" fmla="*/ 920399 w 3772547"/>
              <a:gd name="connsiteY26" fmla="*/ 6543321 h 6858000"/>
              <a:gd name="connsiteX27" fmla="*/ 1314769 w 3772547"/>
              <a:gd name="connsiteY27" fmla="*/ 6236867 h 6858000"/>
              <a:gd name="connsiteX28" fmla="*/ 913038 w 3772547"/>
              <a:gd name="connsiteY28" fmla="*/ 6774078 h 6858000"/>
              <a:gd name="connsiteX29" fmla="*/ 947061 w 3772547"/>
              <a:gd name="connsiteY29" fmla="*/ 6810132 h 6858000"/>
              <a:gd name="connsiteX30" fmla="*/ 1390926 w 3772547"/>
              <a:gd name="connsiteY30" fmla="*/ 6536333 h 6858000"/>
              <a:gd name="connsiteX31" fmla="*/ 1123175 w 3772547"/>
              <a:gd name="connsiteY31" fmla="*/ 6814290 h 6858000"/>
              <a:gd name="connsiteX32" fmla="*/ 1084679 w 3772547"/>
              <a:gd name="connsiteY32" fmla="*/ 6858000 h 6858000"/>
              <a:gd name="connsiteX33" fmla="*/ 104784 w 3772547"/>
              <a:gd name="connsiteY33" fmla="*/ 6858000 h 6858000"/>
              <a:gd name="connsiteX34" fmla="*/ 65939 w 3772547"/>
              <a:gd name="connsiteY34" fmla="*/ 6835675 h 6858000"/>
              <a:gd name="connsiteX35" fmla="*/ 10114 w 3772547"/>
              <a:gd name="connsiteY35" fmla="*/ 6774567 h 6858000"/>
              <a:gd name="connsiteX36" fmla="*/ 681555 w 3772547"/>
              <a:gd name="connsiteY36" fmla="*/ 6591378 h 6858000"/>
              <a:gd name="connsiteX37" fmla="*/ 680218 w 3772547"/>
              <a:gd name="connsiteY37" fmla="*/ 6550076 h 6858000"/>
              <a:gd name="connsiteX38" fmla="*/ 347901 w 3772547"/>
              <a:gd name="connsiteY38" fmla="*/ 6482043 h 6858000"/>
              <a:gd name="connsiteX39" fmla="*/ 0 w 3772547"/>
              <a:gd name="connsiteY39" fmla="*/ 6393672 h 6858000"/>
              <a:gd name="connsiteX40" fmla="*/ 388033 w 3772547"/>
              <a:gd name="connsiteY40" fmla="*/ 6370506 h 6858000"/>
              <a:gd name="connsiteX41" fmla="*/ 156945 w 3772547"/>
              <a:gd name="connsiteY41" fmla="*/ 6232625 h 6858000"/>
              <a:gd name="connsiteX42" fmla="*/ 5193 w 3772547"/>
              <a:gd name="connsiteY42" fmla="*/ 6042198 h 6858000"/>
              <a:gd name="connsiteX43" fmla="*/ 688533 w 3772547"/>
              <a:gd name="connsiteY43" fmla="*/ 6376141 h 6858000"/>
              <a:gd name="connsiteX44" fmla="*/ 542200 w 3772547"/>
              <a:gd name="connsiteY44" fmla="*/ 6201712 h 6858000"/>
              <a:gd name="connsiteX45" fmla="*/ 90835 w 3772547"/>
              <a:gd name="connsiteY45" fmla="*/ 5738677 h 6858000"/>
              <a:gd name="connsiteX46" fmla="*/ 57248 w 3772547"/>
              <a:gd name="connsiteY46" fmla="*/ 5630552 h 6858000"/>
              <a:gd name="connsiteX47" fmla="*/ 208489 w 3772547"/>
              <a:gd name="connsiteY47" fmla="*/ 5722256 h 6858000"/>
              <a:gd name="connsiteX48" fmla="*/ 515823 w 3772547"/>
              <a:gd name="connsiteY48" fmla="*/ 6062655 h 6858000"/>
              <a:gd name="connsiteX49" fmla="*/ 613381 w 3772547"/>
              <a:gd name="connsiteY49" fmla="*/ 6115194 h 6858000"/>
              <a:gd name="connsiteX50" fmla="*/ 557060 w 3772547"/>
              <a:gd name="connsiteY50" fmla="*/ 5991279 h 6858000"/>
              <a:gd name="connsiteX51" fmla="*/ 197498 w 3772547"/>
              <a:gd name="connsiteY51" fmla="*/ 5562003 h 6858000"/>
              <a:gd name="connsiteX52" fmla="*/ 119794 w 3772547"/>
              <a:gd name="connsiteY52" fmla="*/ 5447443 h 6858000"/>
              <a:gd name="connsiteX53" fmla="*/ 346001 w 3772547"/>
              <a:gd name="connsiteY53" fmla="*/ 5567315 h 6858000"/>
              <a:gd name="connsiteX54" fmla="*/ 530348 w 3772547"/>
              <a:gd name="connsiteY54" fmla="*/ 5742773 h 6858000"/>
              <a:gd name="connsiteX55" fmla="*/ 332108 w 3772547"/>
              <a:gd name="connsiteY55" fmla="*/ 5208571 h 6858000"/>
              <a:gd name="connsiteX56" fmla="*/ 549238 w 3772547"/>
              <a:gd name="connsiteY56" fmla="*/ 5418673 h 6858000"/>
              <a:gd name="connsiteX57" fmla="*/ 564047 w 3772547"/>
              <a:gd name="connsiteY57" fmla="*/ 5081627 h 6858000"/>
              <a:gd name="connsiteX58" fmla="*/ 3484566 w 3772547"/>
              <a:gd name="connsiteY58" fmla="*/ 5050701 h 6858000"/>
              <a:gd name="connsiteX59" fmla="*/ 3408344 w 3772547"/>
              <a:gd name="connsiteY59" fmla="*/ 5182198 h 6858000"/>
              <a:gd name="connsiteX60" fmla="*/ 3484566 w 3772547"/>
              <a:gd name="connsiteY60" fmla="*/ 5050701 h 6858000"/>
              <a:gd name="connsiteX61" fmla="*/ 3753012 w 3772547"/>
              <a:gd name="connsiteY61" fmla="*/ 4634545 h 6858000"/>
              <a:gd name="connsiteX62" fmla="*/ 3630314 w 3772547"/>
              <a:gd name="connsiteY62" fmla="*/ 5024030 h 6858000"/>
              <a:gd name="connsiteX63" fmla="*/ 3753012 w 3772547"/>
              <a:gd name="connsiteY63" fmla="*/ 4634545 h 6858000"/>
              <a:gd name="connsiteX64" fmla="*/ 2191761 w 3772547"/>
              <a:gd name="connsiteY64" fmla="*/ 3599906 h 6858000"/>
              <a:gd name="connsiteX65" fmla="*/ 2111338 w 3772547"/>
              <a:gd name="connsiteY65" fmla="*/ 4350890 h 6858000"/>
              <a:gd name="connsiteX66" fmla="*/ 2191761 w 3772547"/>
              <a:gd name="connsiteY66" fmla="*/ 3599906 h 6858000"/>
              <a:gd name="connsiteX67" fmla="*/ 2139285 w 3772547"/>
              <a:gd name="connsiteY67" fmla="*/ 2984627 h 6858000"/>
              <a:gd name="connsiteX68" fmla="*/ 2038114 w 3772547"/>
              <a:gd name="connsiteY68" fmla="*/ 3424594 h 6858000"/>
              <a:gd name="connsiteX69" fmla="*/ 2229896 w 3772547"/>
              <a:gd name="connsiteY69" fmla="*/ 3220086 h 6858000"/>
              <a:gd name="connsiteX70" fmla="*/ 2139285 w 3772547"/>
              <a:gd name="connsiteY70" fmla="*/ 2984627 h 6858000"/>
              <a:gd name="connsiteX71" fmla="*/ 2045357 w 3772547"/>
              <a:gd name="connsiteY71" fmla="*/ 2781680 h 6858000"/>
              <a:gd name="connsiteX72" fmla="*/ 1898928 w 3772547"/>
              <a:gd name="connsiteY72" fmla="*/ 3505280 h 6858000"/>
              <a:gd name="connsiteX73" fmla="*/ 1913499 w 3772547"/>
              <a:gd name="connsiteY73" fmla="*/ 3495177 h 6858000"/>
              <a:gd name="connsiteX74" fmla="*/ 2099086 w 3772547"/>
              <a:gd name="connsiteY74" fmla="*/ 2879039 h 6858000"/>
              <a:gd name="connsiteX75" fmla="*/ 2045357 w 3772547"/>
              <a:gd name="connsiteY75" fmla="*/ 2781680 h 6858000"/>
              <a:gd name="connsiteX76" fmla="*/ 2445714 w 3772547"/>
              <a:gd name="connsiteY76" fmla="*/ 657549 h 6858000"/>
              <a:gd name="connsiteX77" fmla="*/ 2408187 w 3772547"/>
              <a:gd name="connsiteY77" fmla="*/ 672815 h 6858000"/>
              <a:gd name="connsiteX78" fmla="*/ 2543521 w 3772547"/>
              <a:gd name="connsiteY78" fmla="*/ 1091573 h 6858000"/>
              <a:gd name="connsiteX79" fmla="*/ 2534234 w 3772547"/>
              <a:gd name="connsiteY79" fmla="*/ 866591 h 6858000"/>
              <a:gd name="connsiteX80" fmla="*/ 2445714 w 3772547"/>
              <a:gd name="connsiteY80" fmla="*/ 657549 h 6858000"/>
              <a:gd name="connsiteX81" fmla="*/ 2412873 w 3772547"/>
              <a:gd name="connsiteY81" fmla="*/ 0 h 6858000"/>
              <a:gd name="connsiteX82" fmla="*/ 2529957 w 3772547"/>
              <a:gd name="connsiteY82" fmla="*/ 0 h 6858000"/>
              <a:gd name="connsiteX83" fmla="*/ 2583860 w 3772547"/>
              <a:gd name="connsiteY83" fmla="*/ 285134 h 6858000"/>
              <a:gd name="connsiteX84" fmla="*/ 2643016 w 3772547"/>
              <a:gd name="connsiteY84" fmla="*/ 577351 h 6858000"/>
              <a:gd name="connsiteX85" fmla="*/ 2683825 w 3772547"/>
              <a:gd name="connsiteY85" fmla="*/ 676637 h 6858000"/>
              <a:gd name="connsiteX86" fmla="*/ 2709915 w 3772547"/>
              <a:gd name="connsiteY86" fmla="*/ 60368 h 6858000"/>
              <a:gd name="connsiteX87" fmla="*/ 2715689 w 3772547"/>
              <a:gd name="connsiteY87" fmla="*/ 0 h 6858000"/>
              <a:gd name="connsiteX88" fmla="*/ 2823803 w 3772547"/>
              <a:gd name="connsiteY88" fmla="*/ 0 h 6858000"/>
              <a:gd name="connsiteX89" fmla="*/ 2795833 w 3772547"/>
              <a:gd name="connsiteY89" fmla="*/ 345165 h 6858000"/>
              <a:gd name="connsiteX90" fmla="*/ 2832734 w 3772547"/>
              <a:gd name="connsiteY90" fmla="*/ 352359 h 6858000"/>
              <a:gd name="connsiteX91" fmla="*/ 2978848 w 3772547"/>
              <a:gd name="connsiteY91" fmla="*/ 0 h 6858000"/>
              <a:gd name="connsiteX92" fmla="*/ 3056356 w 3772547"/>
              <a:gd name="connsiteY92" fmla="*/ 0 h 6858000"/>
              <a:gd name="connsiteX93" fmla="*/ 3064838 w 3772547"/>
              <a:gd name="connsiteY93" fmla="*/ 8688 h 6858000"/>
              <a:gd name="connsiteX94" fmla="*/ 3058339 w 3772547"/>
              <a:gd name="connsiteY94" fmla="*/ 73950 h 6858000"/>
              <a:gd name="connsiteX95" fmla="*/ 2964524 w 3772547"/>
              <a:gd name="connsiteY95" fmla="*/ 397907 h 6858000"/>
              <a:gd name="connsiteX96" fmla="*/ 3198449 w 3772547"/>
              <a:gd name="connsiteY96" fmla="*/ 227319 h 6858000"/>
              <a:gd name="connsiteX97" fmla="*/ 3028251 w 3772547"/>
              <a:gd name="connsiteY97" fmla="*/ 532426 h 6858000"/>
              <a:gd name="connsiteX98" fmla="*/ 3051113 w 3772547"/>
              <a:gd name="connsiteY98" fmla="*/ 555790 h 6858000"/>
              <a:gd name="connsiteX99" fmla="*/ 3319980 w 3772547"/>
              <a:gd name="connsiteY99" fmla="*/ 335305 h 6858000"/>
              <a:gd name="connsiteX100" fmla="*/ 3150131 w 3772547"/>
              <a:gd name="connsiteY100" fmla="*/ 588787 h 6858000"/>
              <a:gd name="connsiteX101" fmla="*/ 2951622 w 3772547"/>
              <a:gd name="connsiteY101" fmla="*/ 848597 h 6858000"/>
              <a:gd name="connsiteX102" fmla="*/ 2818780 w 3772547"/>
              <a:gd name="connsiteY102" fmla="*/ 1141086 h 6858000"/>
              <a:gd name="connsiteX103" fmla="*/ 3295693 w 3772547"/>
              <a:gd name="connsiteY103" fmla="*/ 725838 h 6858000"/>
              <a:gd name="connsiteX104" fmla="*/ 3228111 w 3772547"/>
              <a:gd name="connsiteY104" fmla="*/ 839179 h 6858000"/>
              <a:gd name="connsiteX105" fmla="*/ 2753013 w 3772547"/>
              <a:gd name="connsiteY105" fmla="*/ 1396598 h 6858000"/>
              <a:gd name="connsiteX106" fmla="*/ 2672132 w 3772547"/>
              <a:gd name="connsiteY106" fmla="*/ 1595804 h 6858000"/>
              <a:gd name="connsiteX107" fmla="*/ 3258502 w 3772547"/>
              <a:gd name="connsiteY107" fmla="*/ 1102139 h 6858000"/>
              <a:gd name="connsiteX108" fmla="*/ 3353759 w 3772547"/>
              <a:gd name="connsiteY108" fmla="*/ 1102882 h 6858000"/>
              <a:gd name="connsiteX109" fmla="*/ 3014951 w 3772547"/>
              <a:gd name="connsiteY109" fmla="*/ 1411295 h 6858000"/>
              <a:gd name="connsiteX110" fmla="*/ 2682237 w 3772547"/>
              <a:gd name="connsiteY110" fmla="*/ 1733193 h 6858000"/>
              <a:gd name="connsiteX111" fmla="*/ 2479450 w 3772547"/>
              <a:gd name="connsiteY111" fmla="*/ 2083440 h 6858000"/>
              <a:gd name="connsiteX112" fmla="*/ 2503532 w 3772547"/>
              <a:gd name="connsiteY112" fmla="*/ 2094203 h 6858000"/>
              <a:gd name="connsiteX113" fmla="*/ 3206149 w 3772547"/>
              <a:gd name="connsiteY113" fmla="*/ 1363939 h 6858000"/>
              <a:gd name="connsiteX114" fmla="*/ 3265856 w 3772547"/>
              <a:gd name="connsiteY114" fmla="*/ 1382632 h 6858000"/>
              <a:gd name="connsiteX115" fmla="*/ 2504245 w 3772547"/>
              <a:gd name="connsiteY115" fmla="*/ 2409548 h 6858000"/>
              <a:gd name="connsiteX116" fmla="*/ 2953868 w 3772547"/>
              <a:gd name="connsiteY116" fmla="*/ 1933115 h 6858000"/>
              <a:gd name="connsiteX117" fmla="*/ 2937109 w 3772547"/>
              <a:gd name="connsiteY117" fmla="*/ 2021824 h 6858000"/>
              <a:gd name="connsiteX118" fmla="*/ 2895476 w 3772547"/>
              <a:gd name="connsiteY118" fmla="*/ 2086629 h 6858000"/>
              <a:gd name="connsiteX119" fmla="*/ 2484341 w 3772547"/>
              <a:gd name="connsiteY119" fmla="*/ 2596541 h 6858000"/>
              <a:gd name="connsiteX120" fmla="*/ 2400519 w 3772547"/>
              <a:gd name="connsiteY120" fmla="*/ 2782567 h 6858000"/>
              <a:gd name="connsiteX121" fmla="*/ 2330841 w 3772547"/>
              <a:gd name="connsiteY121" fmla="*/ 3670574 h 6858000"/>
              <a:gd name="connsiteX122" fmla="*/ 2359272 w 3772547"/>
              <a:gd name="connsiteY122" fmla="*/ 3586608 h 6858000"/>
              <a:gd name="connsiteX123" fmla="*/ 2609271 w 3772547"/>
              <a:gd name="connsiteY123" fmla="*/ 2621396 h 6858000"/>
              <a:gd name="connsiteX124" fmla="*/ 2730771 w 3772547"/>
              <a:gd name="connsiteY124" fmla="*/ 2510111 h 6858000"/>
              <a:gd name="connsiteX125" fmla="*/ 2590012 w 3772547"/>
              <a:gd name="connsiteY125" fmla="*/ 2944858 h 6858000"/>
              <a:gd name="connsiteX126" fmla="*/ 3113847 w 3772547"/>
              <a:gd name="connsiteY126" fmla="*/ 2153223 h 6858000"/>
              <a:gd name="connsiteX127" fmla="*/ 2689048 w 3772547"/>
              <a:gd name="connsiteY127" fmla="*/ 3068366 h 6858000"/>
              <a:gd name="connsiteX128" fmla="*/ 3514969 w 3772547"/>
              <a:gd name="connsiteY128" fmla="*/ 2018815 h 6858000"/>
              <a:gd name="connsiteX129" fmla="*/ 3558525 w 3772547"/>
              <a:gd name="connsiteY129" fmla="*/ 2051496 h 6858000"/>
              <a:gd name="connsiteX130" fmla="*/ 3255544 w 3772547"/>
              <a:gd name="connsiteY130" fmla="*/ 2477792 h 6858000"/>
              <a:gd name="connsiteX131" fmla="*/ 3272311 w 3772547"/>
              <a:gd name="connsiteY131" fmla="*/ 2487672 h 6858000"/>
              <a:gd name="connsiteX132" fmla="*/ 3772547 w 3772547"/>
              <a:gd name="connsiteY132" fmla="*/ 2100610 h 6858000"/>
              <a:gd name="connsiteX133" fmla="*/ 3772547 w 3772547"/>
              <a:gd name="connsiteY133" fmla="*/ 2150086 h 6858000"/>
              <a:gd name="connsiteX134" fmla="*/ 3505352 w 3772547"/>
              <a:gd name="connsiteY134" fmla="*/ 2400889 h 6858000"/>
              <a:gd name="connsiteX135" fmla="*/ 3187478 w 3772547"/>
              <a:gd name="connsiteY135" fmla="*/ 2749928 h 6858000"/>
              <a:gd name="connsiteX136" fmla="*/ 3759511 w 3772547"/>
              <a:gd name="connsiteY136" fmla="*/ 2519092 h 6858000"/>
              <a:gd name="connsiteX137" fmla="*/ 2813207 w 3772547"/>
              <a:gd name="connsiteY137" fmla="*/ 3200760 h 6858000"/>
              <a:gd name="connsiteX138" fmla="*/ 3528616 w 3772547"/>
              <a:gd name="connsiteY138" fmla="*/ 3002414 h 6858000"/>
              <a:gd name="connsiteX139" fmla="*/ 3541229 w 3772547"/>
              <a:gd name="connsiteY139" fmla="*/ 3041889 h 6858000"/>
              <a:gd name="connsiteX140" fmla="*/ 2892796 w 3772547"/>
              <a:gd name="connsiteY140" fmla="*/ 3308281 h 6858000"/>
              <a:gd name="connsiteX141" fmla="*/ 2900491 w 3772547"/>
              <a:gd name="connsiteY141" fmla="*/ 3331893 h 6858000"/>
              <a:gd name="connsiteX142" fmla="*/ 3259179 w 3772547"/>
              <a:gd name="connsiteY142" fmla="*/ 3257227 h 6858000"/>
              <a:gd name="connsiteX143" fmla="*/ 3276087 w 3772547"/>
              <a:gd name="connsiteY143" fmla="*/ 3296775 h 6858000"/>
              <a:gd name="connsiteX144" fmla="*/ 3175844 w 3772547"/>
              <a:gd name="connsiteY144" fmla="*/ 3352877 h 6858000"/>
              <a:gd name="connsiteX145" fmla="*/ 2595847 w 3772547"/>
              <a:gd name="connsiteY145" fmla="*/ 3561108 h 6858000"/>
              <a:gd name="connsiteX146" fmla="*/ 2486394 w 3772547"/>
              <a:gd name="connsiteY146" fmla="*/ 3707944 h 6858000"/>
              <a:gd name="connsiteX147" fmla="*/ 3179439 w 3772547"/>
              <a:gd name="connsiteY147" fmla="*/ 3601116 h 6858000"/>
              <a:gd name="connsiteX148" fmla="*/ 2540349 w 3772547"/>
              <a:gd name="connsiteY148" fmla="*/ 3814523 h 6858000"/>
              <a:gd name="connsiteX149" fmla="*/ 2356656 w 3772547"/>
              <a:gd name="connsiteY149" fmla="*/ 3980794 h 6858000"/>
              <a:gd name="connsiteX150" fmla="*/ 2260967 w 3772547"/>
              <a:gd name="connsiteY150" fmla="*/ 4120542 h 6858000"/>
              <a:gd name="connsiteX151" fmla="*/ 2290263 w 3772547"/>
              <a:gd name="connsiteY151" fmla="*/ 4152097 h 6858000"/>
              <a:gd name="connsiteX152" fmla="*/ 2756331 w 3772547"/>
              <a:gd name="connsiteY152" fmla="*/ 3888019 h 6858000"/>
              <a:gd name="connsiteX153" fmla="*/ 2777414 w 3772547"/>
              <a:gd name="connsiteY153" fmla="*/ 3911984 h 6858000"/>
              <a:gd name="connsiteX154" fmla="*/ 2716348 w 3772547"/>
              <a:gd name="connsiteY154" fmla="*/ 3982895 h 6858000"/>
              <a:gd name="connsiteX155" fmla="*/ 2372228 w 3772547"/>
              <a:gd name="connsiteY155" fmla="*/ 4230625 h 6858000"/>
              <a:gd name="connsiteX156" fmla="*/ 2240762 w 3772547"/>
              <a:gd name="connsiteY156" fmla="*/ 4379105 h 6858000"/>
              <a:gd name="connsiteX157" fmla="*/ 2268988 w 3772547"/>
              <a:gd name="connsiteY157" fmla="*/ 4406600 h 6858000"/>
              <a:gd name="connsiteX158" fmla="*/ 2485245 w 3772547"/>
              <a:gd name="connsiteY158" fmla="*/ 4257675 h 6858000"/>
              <a:gd name="connsiteX159" fmla="*/ 2708599 w 3772547"/>
              <a:gd name="connsiteY159" fmla="*/ 4160754 h 6858000"/>
              <a:gd name="connsiteX160" fmla="*/ 2154688 w 3772547"/>
              <a:gd name="connsiteY160" fmla="*/ 4784867 h 6858000"/>
              <a:gd name="connsiteX161" fmla="*/ 2645822 w 3772547"/>
              <a:gd name="connsiteY161" fmla="*/ 4556058 h 6858000"/>
              <a:gd name="connsiteX162" fmla="*/ 2227510 w 3772547"/>
              <a:gd name="connsiteY162" fmla="*/ 4881418 h 6858000"/>
              <a:gd name="connsiteX163" fmla="*/ 2057993 w 3772547"/>
              <a:gd name="connsiteY163" fmla="*/ 5282600 h 6858000"/>
              <a:gd name="connsiteX164" fmla="*/ 2728941 w 3772547"/>
              <a:gd name="connsiteY164" fmla="*/ 4908031 h 6858000"/>
              <a:gd name="connsiteX165" fmla="*/ 2349504 w 3772547"/>
              <a:gd name="connsiteY165" fmla="*/ 5213099 h 6858000"/>
              <a:gd name="connsiteX166" fmla="*/ 2039798 w 3772547"/>
              <a:gd name="connsiteY166" fmla="*/ 5473283 h 6858000"/>
              <a:gd name="connsiteX167" fmla="*/ 2050129 w 3772547"/>
              <a:gd name="connsiteY167" fmla="*/ 5658139 h 6858000"/>
              <a:gd name="connsiteX168" fmla="*/ 2401412 w 3772547"/>
              <a:gd name="connsiteY168" fmla="*/ 5427953 h 6858000"/>
              <a:gd name="connsiteX169" fmla="*/ 1987248 w 3772547"/>
              <a:gd name="connsiteY169" fmla="*/ 6524803 h 6858000"/>
              <a:gd name="connsiteX170" fmla="*/ 2229444 w 3772547"/>
              <a:gd name="connsiteY170" fmla="*/ 6228751 h 6858000"/>
              <a:gd name="connsiteX171" fmla="*/ 2630547 w 3772547"/>
              <a:gd name="connsiteY171" fmla="*/ 5393994 h 6858000"/>
              <a:gd name="connsiteX172" fmla="*/ 2693638 w 3772547"/>
              <a:gd name="connsiteY172" fmla="*/ 5345714 h 6858000"/>
              <a:gd name="connsiteX173" fmla="*/ 2415454 w 3772547"/>
              <a:gd name="connsiteY173" fmla="*/ 6059869 h 6858000"/>
              <a:gd name="connsiteX174" fmla="*/ 2673329 w 3772547"/>
              <a:gd name="connsiteY174" fmla="*/ 5824049 h 6858000"/>
              <a:gd name="connsiteX175" fmla="*/ 3239985 w 3772547"/>
              <a:gd name="connsiteY175" fmla="*/ 4880653 h 6858000"/>
              <a:gd name="connsiteX176" fmla="*/ 3375154 w 3772547"/>
              <a:gd name="connsiteY176" fmla="*/ 4684141 h 6858000"/>
              <a:gd name="connsiteX177" fmla="*/ 3406641 w 3772547"/>
              <a:gd name="connsiteY177" fmla="*/ 4705508 h 6858000"/>
              <a:gd name="connsiteX178" fmla="*/ 2954865 w 3772547"/>
              <a:gd name="connsiteY178" fmla="*/ 5548237 h 6858000"/>
              <a:gd name="connsiteX179" fmla="*/ 2986919 w 3772547"/>
              <a:gd name="connsiteY179" fmla="*/ 5573525 h 6858000"/>
              <a:gd name="connsiteX180" fmla="*/ 3170208 w 3772547"/>
              <a:gd name="connsiteY180" fmla="*/ 5370514 h 6858000"/>
              <a:gd name="connsiteX181" fmla="*/ 3548793 w 3772547"/>
              <a:gd name="connsiteY181" fmla="*/ 4720432 h 6858000"/>
              <a:gd name="connsiteX182" fmla="*/ 3643719 w 3772547"/>
              <a:gd name="connsiteY182" fmla="*/ 4428558 h 6858000"/>
              <a:gd name="connsiteX183" fmla="*/ 3748137 w 3772547"/>
              <a:gd name="connsiteY183" fmla="*/ 4356872 h 6858000"/>
              <a:gd name="connsiteX184" fmla="*/ 3749459 w 3772547"/>
              <a:gd name="connsiteY184" fmla="*/ 4559249 h 6858000"/>
              <a:gd name="connsiteX185" fmla="*/ 3772547 w 3772547"/>
              <a:gd name="connsiteY185" fmla="*/ 4522718 h 6858000"/>
              <a:gd name="connsiteX186" fmla="*/ 3772547 w 3772547"/>
              <a:gd name="connsiteY186" fmla="*/ 5175880 h 6858000"/>
              <a:gd name="connsiteX187" fmla="*/ 3746445 w 3772547"/>
              <a:gd name="connsiteY187" fmla="*/ 5187135 h 6858000"/>
              <a:gd name="connsiteX188" fmla="*/ 3654602 w 3772547"/>
              <a:gd name="connsiteY188" fmla="*/ 5281584 h 6858000"/>
              <a:gd name="connsiteX189" fmla="*/ 3772547 w 3772547"/>
              <a:gd name="connsiteY189" fmla="*/ 5292972 h 6858000"/>
              <a:gd name="connsiteX190" fmla="*/ 3772547 w 3772547"/>
              <a:gd name="connsiteY190" fmla="*/ 5392015 h 6858000"/>
              <a:gd name="connsiteX191" fmla="*/ 3592335 w 3772547"/>
              <a:gd name="connsiteY191" fmla="*/ 5399303 h 6858000"/>
              <a:gd name="connsiteX192" fmla="*/ 3418032 w 3772547"/>
              <a:gd name="connsiteY192" fmla="*/ 5443922 h 6858000"/>
              <a:gd name="connsiteX193" fmla="*/ 3417889 w 3772547"/>
              <a:gd name="connsiteY193" fmla="*/ 5490752 h 6858000"/>
              <a:gd name="connsiteX194" fmla="*/ 3772547 w 3772547"/>
              <a:gd name="connsiteY194" fmla="*/ 5529147 h 6858000"/>
              <a:gd name="connsiteX195" fmla="*/ 3772547 w 3772547"/>
              <a:gd name="connsiteY195" fmla="*/ 5605381 h 6858000"/>
              <a:gd name="connsiteX196" fmla="*/ 3629414 w 3772547"/>
              <a:gd name="connsiteY196" fmla="*/ 5612078 h 6858000"/>
              <a:gd name="connsiteX197" fmla="*/ 3219677 w 3772547"/>
              <a:gd name="connsiteY197" fmla="*/ 5610572 h 6858000"/>
              <a:gd name="connsiteX198" fmla="*/ 3762799 w 3772547"/>
              <a:gd name="connsiteY198" fmla="*/ 5835833 h 6858000"/>
              <a:gd name="connsiteX199" fmla="*/ 3030643 w 3772547"/>
              <a:gd name="connsiteY199" fmla="*/ 5748475 h 6858000"/>
              <a:gd name="connsiteX200" fmla="*/ 2992944 w 3772547"/>
              <a:gd name="connsiteY200" fmla="*/ 5804637 h 6858000"/>
              <a:gd name="connsiteX201" fmla="*/ 3519784 w 3772547"/>
              <a:gd name="connsiteY201" fmla="*/ 6074558 h 6858000"/>
              <a:gd name="connsiteX202" fmla="*/ 2885684 w 3772547"/>
              <a:gd name="connsiteY202" fmla="*/ 5903036 h 6858000"/>
              <a:gd name="connsiteX203" fmla="*/ 2775550 w 3772547"/>
              <a:gd name="connsiteY203" fmla="*/ 6022215 h 6858000"/>
              <a:gd name="connsiteX204" fmla="*/ 3423078 w 3772547"/>
              <a:gd name="connsiteY204" fmla="*/ 6260366 h 6858000"/>
              <a:gd name="connsiteX205" fmla="*/ 3420560 w 3772547"/>
              <a:gd name="connsiteY205" fmla="*/ 6297941 h 6858000"/>
              <a:gd name="connsiteX206" fmla="*/ 3199016 w 3772547"/>
              <a:gd name="connsiteY206" fmla="*/ 6323697 h 6858000"/>
              <a:gd name="connsiteX207" fmla="*/ 3258069 w 3772547"/>
              <a:gd name="connsiteY207" fmla="*/ 6397164 h 6858000"/>
              <a:gd name="connsiteX208" fmla="*/ 2523644 w 3772547"/>
              <a:gd name="connsiteY208" fmla="*/ 6332364 h 6858000"/>
              <a:gd name="connsiteX209" fmla="*/ 3238170 w 3772547"/>
              <a:gd name="connsiteY209" fmla="*/ 6507658 h 6858000"/>
              <a:gd name="connsiteX210" fmla="*/ 3127035 w 3772547"/>
              <a:gd name="connsiteY210" fmla="*/ 6550069 h 6858000"/>
              <a:gd name="connsiteX211" fmla="*/ 2746596 w 3772547"/>
              <a:gd name="connsiteY211" fmla="*/ 6488535 h 6858000"/>
              <a:gd name="connsiteX212" fmla="*/ 2424002 w 3772547"/>
              <a:gd name="connsiteY212" fmla="*/ 6428494 h 6858000"/>
              <a:gd name="connsiteX213" fmla="*/ 2280606 w 3772547"/>
              <a:gd name="connsiteY213" fmla="*/ 6488659 h 6858000"/>
              <a:gd name="connsiteX214" fmla="*/ 3060078 w 3772547"/>
              <a:gd name="connsiteY214" fmla="*/ 6640951 h 6858000"/>
              <a:gd name="connsiteX215" fmla="*/ 2763439 w 3772547"/>
              <a:gd name="connsiteY215" fmla="*/ 6669212 h 6858000"/>
              <a:gd name="connsiteX216" fmla="*/ 2284249 w 3772547"/>
              <a:gd name="connsiteY216" fmla="*/ 6611926 h 6858000"/>
              <a:gd name="connsiteX217" fmla="*/ 2088752 w 3772547"/>
              <a:gd name="connsiteY217" fmla="*/ 6735705 h 6858000"/>
              <a:gd name="connsiteX218" fmla="*/ 2744260 w 3772547"/>
              <a:gd name="connsiteY218" fmla="*/ 6835388 h 6858000"/>
              <a:gd name="connsiteX219" fmla="*/ 2666732 w 3772547"/>
              <a:gd name="connsiteY219" fmla="*/ 6858000 h 6858000"/>
              <a:gd name="connsiteX220" fmla="*/ 1726042 w 3772547"/>
              <a:gd name="connsiteY220" fmla="*/ 6858000 h 6858000"/>
              <a:gd name="connsiteX221" fmla="*/ 1735077 w 3772547"/>
              <a:gd name="connsiteY221" fmla="*/ 6850032 h 6858000"/>
              <a:gd name="connsiteX222" fmla="*/ 1834534 w 3772547"/>
              <a:gd name="connsiteY222" fmla="*/ 6682133 h 6858000"/>
              <a:gd name="connsiteX223" fmla="*/ 2017500 w 3772547"/>
              <a:gd name="connsiteY223" fmla="*/ 6178426 h 6858000"/>
              <a:gd name="connsiteX224" fmla="*/ 2254753 w 3772547"/>
              <a:gd name="connsiteY224" fmla="*/ 5677413 h 6858000"/>
              <a:gd name="connsiteX225" fmla="*/ 1840100 w 3772547"/>
              <a:gd name="connsiteY225" fmla="*/ 6109882 h 6858000"/>
              <a:gd name="connsiteX226" fmla="*/ 1624328 w 3772547"/>
              <a:gd name="connsiteY226" fmla="*/ 6765710 h 6858000"/>
              <a:gd name="connsiteX227" fmla="*/ 1598196 w 3772547"/>
              <a:gd name="connsiteY227" fmla="*/ 6858000 h 6858000"/>
              <a:gd name="connsiteX228" fmla="*/ 1329551 w 3772547"/>
              <a:gd name="connsiteY228" fmla="*/ 6858000 h 6858000"/>
              <a:gd name="connsiteX229" fmla="*/ 1498508 w 3772547"/>
              <a:gd name="connsiteY229" fmla="*/ 6525294 h 6858000"/>
              <a:gd name="connsiteX230" fmla="*/ 1487939 w 3772547"/>
              <a:gd name="connsiteY230" fmla="*/ 6309126 h 6858000"/>
              <a:gd name="connsiteX231" fmla="*/ 1373642 w 3772547"/>
              <a:gd name="connsiteY231" fmla="*/ 6107724 h 6858000"/>
              <a:gd name="connsiteX232" fmla="*/ 1377198 w 3772547"/>
              <a:gd name="connsiteY232" fmla="*/ 5748269 h 6858000"/>
              <a:gd name="connsiteX233" fmla="*/ 1395219 w 3772547"/>
              <a:gd name="connsiteY233" fmla="*/ 5636733 h 6858000"/>
              <a:gd name="connsiteX234" fmla="*/ 1703951 w 3772547"/>
              <a:gd name="connsiteY234" fmla="*/ 5953804 h 6858000"/>
              <a:gd name="connsiteX235" fmla="*/ 1783768 w 3772547"/>
              <a:gd name="connsiteY235" fmla="*/ 5780710 h 6858000"/>
              <a:gd name="connsiteX236" fmla="*/ 1498333 w 3772547"/>
              <a:gd name="connsiteY236" fmla="*/ 5414932 h 6858000"/>
              <a:gd name="connsiteX237" fmla="*/ 1651493 w 3772547"/>
              <a:gd name="connsiteY237" fmla="*/ 5284117 h 6858000"/>
              <a:gd name="connsiteX238" fmla="*/ 1899695 w 3772547"/>
              <a:gd name="connsiteY238" fmla="*/ 5456752 h 6858000"/>
              <a:gd name="connsiteX239" fmla="*/ 1846783 w 3772547"/>
              <a:gd name="connsiteY239" fmla="*/ 5310048 h 6858000"/>
              <a:gd name="connsiteX240" fmla="*/ 1559454 w 3772547"/>
              <a:gd name="connsiteY240" fmla="*/ 4997634 h 6858000"/>
              <a:gd name="connsiteX241" fmla="*/ 1440197 w 3772547"/>
              <a:gd name="connsiteY241" fmla="*/ 4790594 h 6858000"/>
              <a:gd name="connsiteX242" fmla="*/ 1820387 w 3772547"/>
              <a:gd name="connsiteY242" fmla="*/ 5118730 h 6858000"/>
              <a:gd name="connsiteX243" fmla="*/ 1764530 w 3772547"/>
              <a:gd name="connsiteY243" fmla="*/ 4928677 h 6858000"/>
              <a:gd name="connsiteX244" fmla="*/ 1197377 w 3772547"/>
              <a:gd name="connsiteY244" fmla="*/ 4422766 h 6858000"/>
              <a:gd name="connsiteX245" fmla="*/ 1310537 w 3772547"/>
              <a:gd name="connsiteY245" fmla="*/ 4402986 h 6858000"/>
              <a:gd name="connsiteX246" fmla="*/ 1660484 w 3772547"/>
              <a:gd name="connsiteY246" fmla="*/ 4672917 h 6858000"/>
              <a:gd name="connsiteX247" fmla="*/ 1775842 w 3772547"/>
              <a:gd name="connsiteY247" fmla="*/ 4779788 h 6858000"/>
              <a:gd name="connsiteX248" fmla="*/ 1614496 w 3772547"/>
              <a:gd name="connsiteY248" fmla="*/ 4405777 h 6858000"/>
              <a:gd name="connsiteX249" fmla="*/ 1199467 w 3772547"/>
              <a:gd name="connsiteY249" fmla="*/ 4159350 h 6858000"/>
              <a:gd name="connsiteX250" fmla="*/ 1091551 w 3772547"/>
              <a:gd name="connsiteY250" fmla="*/ 4060939 h 6858000"/>
              <a:gd name="connsiteX251" fmla="*/ 1445828 w 3772547"/>
              <a:gd name="connsiteY251" fmla="*/ 4183881 h 6858000"/>
              <a:gd name="connsiteX252" fmla="*/ 1742683 w 3772547"/>
              <a:gd name="connsiteY252" fmla="*/ 4356083 h 6858000"/>
              <a:gd name="connsiteX253" fmla="*/ 1684025 w 3772547"/>
              <a:gd name="connsiteY253" fmla="*/ 4182519 h 6858000"/>
              <a:gd name="connsiteX254" fmla="*/ 1263849 w 3772547"/>
              <a:gd name="connsiteY254" fmla="*/ 3842591 h 6858000"/>
              <a:gd name="connsiteX255" fmla="*/ 1128414 w 3772547"/>
              <a:gd name="connsiteY255" fmla="*/ 3712025 h 6858000"/>
              <a:gd name="connsiteX256" fmla="*/ 1440807 w 3772547"/>
              <a:gd name="connsiteY256" fmla="*/ 3846370 h 6858000"/>
              <a:gd name="connsiteX257" fmla="*/ 1726425 w 3772547"/>
              <a:gd name="connsiteY257" fmla="*/ 4086673 h 6858000"/>
              <a:gd name="connsiteX258" fmla="*/ 1637128 w 3772547"/>
              <a:gd name="connsiteY258" fmla="*/ 3810084 h 6858000"/>
              <a:gd name="connsiteX259" fmla="*/ 1070112 w 3772547"/>
              <a:gd name="connsiteY259" fmla="*/ 3410339 h 6858000"/>
              <a:gd name="connsiteX260" fmla="*/ 977638 w 3772547"/>
              <a:gd name="connsiteY260" fmla="*/ 3302596 h 6858000"/>
              <a:gd name="connsiteX261" fmla="*/ 1669297 w 3772547"/>
              <a:gd name="connsiteY261" fmla="*/ 3675941 h 6858000"/>
              <a:gd name="connsiteX262" fmla="*/ 1606746 w 3772547"/>
              <a:gd name="connsiteY262" fmla="*/ 3539045 h 6858000"/>
              <a:gd name="connsiteX263" fmla="*/ 1242819 w 3772547"/>
              <a:gd name="connsiteY263" fmla="*/ 3113985 h 6858000"/>
              <a:gd name="connsiteX264" fmla="*/ 1132289 w 3772547"/>
              <a:gd name="connsiteY264" fmla="*/ 2975008 h 6858000"/>
              <a:gd name="connsiteX265" fmla="*/ 1344032 w 3772547"/>
              <a:gd name="connsiteY265" fmla="*/ 3060296 h 6858000"/>
              <a:gd name="connsiteX266" fmla="*/ 1520044 w 3772547"/>
              <a:gd name="connsiteY266" fmla="*/ 3250760 h 6858000"/>
              <a:gd name="connsiteX267" fmla="*/ 1409170 w 3772547"/>
              <a:gd name="connsiteY267" fmla="*/ 2652157 h 6858000"/>
              <a:gd name="connsiteX268" fmla="*/ 1645160 w 3772547"/>
              <a:gd name="connsiteY268" fmla="*/ 3111892 h 6858000"/>
              <a:gd name="connsiteX269" fmla="*/ 1667245 w 3772547"/>
              <a:gd name="connsiteY269" fmla="*/ 2816123 h 6858000"/>
              <a:gd name="connsiteX270" fmla="*/ 1735210 w 3772547"/>
              <a:gd name="connsiteY270" fmla="*/ 2542345 h 6858000"/>
              <a:gd name="connsiteX271" fmla="*/ 1793949 w 3772547"/>
              <a:gd name="connsiteY271" fmla="*/ 3313379 h 6858000"/>
              <a:gd name="connsiteX272" fmla="*/ 1941073 w 3772547"/>
              <a:gd name="connsiteY272" fmla="*/ 2601277 h 6858000"/>
              <a:gd name="connsiteX273" fmla="*/ 1855623 w 3772547"/>
              <a:gd name="connsiteY273" fmla="*/ 2481410 h 6858000"/>
              <a:gd name="connsiteX274" fmla="*/ 1871991 w 3772547"/>
              <a:gd name="connsiteY274" fmla="*/ 2416300 h 6858000"/>
              <a:gd name="connsiteX275" fmla="*/ 1938865 w 3772547"/>
              <a:gd name="connsiteY275" fmla="*/ 2414286 h 6858000"/>
              <a:gd name="connsiteX276" fmla="*/ 2085777 w 3772547"/>
              <a:gd name="connsiteY276" fmla="*/ 2614729 h 6858000"/>
              <a:gd name="connsiteX277" fmla="*/ 2248112 w 3772547"/>
              <a:gd name="connsiteY277" fmla="*/ 2898499 h 6858000"/>
              <a:gd name="connsiteX278" fmla="*/ 2221641 w 3772547"/>
              <a:gd name="connsiteY278" fmla="*/ 2643054 h 6858000"/>
              <a:gd name="connsiteX279" fmla="*/ 1828760 w 3772547"/>
              <a:gd name="connsiteY279" fmla="*/ 2142895 h 6858000"/>
              <a:gd name="connsiteX280" fmla="*/ 1775697 w 3772547"/>
              <a:gd name="connsiteY280" fmla="*/ 2051101 h 6858000"/>
              <a:gd name="connsiteX281" fmla="*/ 1912547 w 3772547"/>
              <a:gd name="connsiteY281" fmla="*/ 2065682 h 6858000"/>
              <a:gd name="connsiteX282" fmla="*/ 2130439 w 3772547"/>
              <a:gd name="connsiteY282" fmla="*/ 2359489 h 6858000"/>
              <a:gd name="connsiteX283" fmla="*/ 2257330 w 3772547"/>
              <a:gd name="connsiteY283" fmla="*/ 2548103 h 6858000"/>
              <a:gd name="connsiteX284" fmla="*/ 2246483 w 3772547"/>
              <a:gd name="connsiteY284" fmla="*/ 2234352 h 6858000"/>
              <a:gd name="connsiteX285" fmla="*/ 1864135 w 3772547"/>
              <a:gd name="connsiteY285" fmla="*/ 1700921 h 6858000"/>
              <a:gd name="connsiteX286" fmla="*/ 1862150 w 3772547"/>
              <a:gd name="connsiteY286" fmla="*/ 1561398 h 6858000"/>
              <a:gd name="connsiteX287" fmla="*/ 2276094 w 3772547"/>
              <a:gd name="connsiteY287" fmla="*/ 2071510 h 6858000"/>
              <a:gd name="connsiteX288" fmla="*/ 2251787 w 3772547"/>
              <a:gd name="connsiteY288" fmla="*/ 1906611 h 6858000"/>
              <a:gd name="connsiteX289" fmla="*/ 1899277 w 3772547"/>
              <a:gd name="connsiteY289" fmla="*/ 1471143 h 6858000"/>
              <a:gd name="connsiteX290" fmla="*/ 1817621 w 3772547"/>
              <a:gd name="connsiteY290" fmla="*/ 1312966 h 6858000"/>
              <a:gd name="connsiteX291" fmla="*/ 2112975 w 3772547"/>
              <a:gd name="connsiteY291" fmla="*/ 1583353 h 6858000"/>
              <a:gd name="connsiteX292" fmla="*/ 2366513 w 3772547"/>
              <a:gd name="connsiteY292" fmla="*/ 1899103 h 6858000"/>
              <a:gd name="connsiteX293" fmla="*/ 2398523 w 3772547"/>
              <a:gd name="connsiteY293" fmla="*/ 1683031 h 6858000"/>
              <a:gd name="connsiteX294" fmla="*/ 2012815 w 3772547"/>
              <a:gd name="connsiteY294" fmla="*/ 1154087 h 6858000"/>
              <a:gd name="connsiteX295" fmla="*/ 1968689 w 3772547"/>
              <a:gd name="connsiteY295" fmla="*/ 1049064 h 6858000"/>
              <a:gd name="connsiteX296" fmla="*/ 2018558 w 3772547"/>
              <a:gd name="connsiteY296" fmla="*/ 967611 h 6858000"/>
              <a:gd name="connsiteX297" fmla="*/ 2423566 w 3772547"/>
              <a:gd name="connsiteY297" fmla="*/ 1597619 h 6858000"/>
              <a:gd name="connsiteX298" fmla="*/ 2454360 w 3772547"/>
              <a:gd name="connsiteY298" fmla="*/ 1317652 h 6858000"/>
              <a:gd name="connsiteX299" fmla="*/ 2205557 w 3772547"/>
              <a:gd name="connsiteY299" fmla="*/ 998322 h 6858000"/>
              <a:gd name="connsiteX300" fmla="*/ 2017222 w 3772547"/>
              <a:gd name="connsiteY300" fmla="*/ 529807 h 6858000"/>
              <a:gd name="connsiteX301" fmla="*/ 1980980 w 3772547"/>
              <a:gd name="connsiteY301" fmla="*/ 353090 h 6858000"/>
              <a:gd name="connsiteX302" fmla="*/ 2320169 w 3772547"/>
              <a:gd name="connsiteY302" fmla="*/ 860412 h 6858000"/>
              <a:gd name="connsiteX303" fmla="*/ 2397827 w 3772547"/>
              <a:gd name="connsiteY303" fmla="*/ 520273 h 6858000"/>
              <a:gd name="connsiteX304" fmla="*/ 2272034 w 3772547"/>
              <a:gd name="connsiteY304" fmla="*/ 196732 h 6858000"/>
              <a:gd name="connsiteX305" fmla="*/ 2308761 w 3772547"/>
              <a:gd name="connsiteY305" fmla="*/ 176405 h 6858000"/>
              <a:gd name="connsiteX306" fmla="*/ 2421548 w 3772547"/>
              <a:gd name="connsiteY306" fmla="*/ 377402 h 6858000"/>
              <a:gd name="connsiteX307" fmla="*/ 2541527 w 3772547"/>
              <a:gd name="connsiteY307" fmla="*/ 601876 h 6858000"/>
              <a:gd name="connsiteX308" fmla="*/ 2463744 w 3772547"/>
              <a:gd name="connsiteY308" fmla="*/ 248100 h 6858000"/>
              <a:gd name="connsiteX309" fmla="*/ 2421990 w 3772547"/>
              <a:gd name="connsiteY309" fmla="*/ 73342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Lst>
            <a:rect l="l" t="t" r="r" b="b"/>
            <a:pathLst>
              <a:path w="3772547" h="6858000">
                <a:moveTo>
                  <a:pt x="726013" y="6699184"/>
                </a:moveTo>
                <a:cubicBezTo>
                  <a:pt x="505094" y="6702481"/>
                  <a:pt x="252855" y="6758262"/>
                  <a:pt x="194178" y="6822271"/>
                </a:cubicBezTo>
                <a:cubicBezTo>
                  <a:pt x="340965" y="6831973"/>
                  <a:pt x="513890" y="6842751"/>
                  <a:pt x="646765" y="6837951"/>
                </a:cubicBezTo>
                <a:cubicBezTo>
                  <a:pt x="728437" y="6835053"/>
                  <a:pt x="763236" y="6793738"/>
                  <a:pt x="726013" y="6699184"/>
                </a:cubicBezTo>
                <a:close/>
                <a:moveTo>
                  <a:pt x="2688876" y="6144480"/>
                </a:moveTo>
                <a:cubicBezTo>
                  <a:pt x="2667939" y="6147456"/>
                  <a:pt x="2643536" y="6156136"/>
                  <a:pt x="2614489" y="6172461"/>
                </a:cubicBezTo>
                <a:cubicBezTo>
                  <a:pt x="2707881" y="6194253"/>
                  <a:pt x="2761756" y="6206533"/>
                  <a:pt x="2815497" y="6219317"/>
                </a:cubicBezTo>
                <a:cubicBezTo>
                  <a:pt x="2783299" y="6177962"/>
                  <a:pt x="2751687" y="6135552"/>
                  <a:pt x="2688876" y="6144480"/>
                </a:cubicBezTo>
                <a:close/>
                <a:moveTo>
                  <a:pt x="1441445" y="5828515"/>
                </a:moveTo>
                <a:cubicBezTo>
                  <a:pt x="1396390" y="6000687"/>
                  <a:pt x="1505235" y="6111739"/>
                  <a:pt x="1597267" y="6261382"/>
                </a:cubicBezTo>
                <a:cubicBezTo>
                  <a:pt x="1694641" y="6042892"/>
                  <a:pt x="1513131" y="5955469"/>
                  <a:pt x="1441445" y="5828515"/>
                </a:cubicBezTo>
                <a:close/>
                <a:moveTo>
                  <a:pt x="564047" y="5081627"/>
                </a:moveTo>
                <a:cubicBezTo>
                  <a:pt x="641557" y="5116402"/>
                  <a:pt x="701122" y="5143676"/>
                  <a:pt x="757435" y="5169001"/>
                </a:cubicBezTo>
                <a:cubicBezTo>
                  <a:pt x="751231" y="5345118"/>
                  <a:pt x="664682" y="5505095"/>
                  <a:pt x="714026" y="5699328"/>
                </a:cubicBezTo>
                <a:cubicBezTo>
                  <a:pt x="809018" y="5624578"/>
                  <a:pt x="790582" y="5532365"/>
                  <a:pt x="819070" y="5460266"/>
                </a:cubicBezTo>
                <a:cubicBezTo>
                  <a:pt x="848733" y="5385789"/>
                  <a:pt x="876015" y="5310136"/>
                  <a:pt x="910123" y="5219072"/>
                </a:cubicBezTo>
                <a:cubicBezTo>
                  <a:pt x="1044340" y="5323992"/>
                  <a:pt x="942395" y="5406577"/>
                  <a:pt x="926416" y="5486336"/>
                </a:cubicBezTo>
                <a:cubicBezTo>
                  <a:pt x="907439" y="5579299"/>
                  <a:pt x="879639" y="5670976"/>
                  <a:pt x="855495" y="5763094"/>
                </a:cubicBezTo>
                <a:cubicBezTo>
                  <a:pt x="868677" y="5768242"/>
                  <a:pt x="881859" y="5773390"/>
                  <a:pt x="895041" y="5778538"/>
                </a:cubicBezTo>
                <a:cubicBezTo>
                  <a:pt x="927397" y="5694008"/>
                  <a:pt x="956233" y="5608535"/>
                  <a:pt x="992346" y="5526090"/>
                </a:cubicBezTo>
                <a:cubicBezTo>
                  <a:pt x="1025836" y="5449406"/>
                  <a:pt x="1043304" y="5356038"/>
                  <a:pt x="1173864" y="5315600"/>
                </a:cubicBezTo>
                <a:cubicBezTo>
                  <a:pt x="1058405" y="5641838"/>
                  <a:pt x="952905" y="5938960"/>
                  <a:pt x="847270" y="6236585"/>
                </a:cubicBezTo>
                <a:cubicBezTo>
                  <a:pt x="860685" y="6242873"/>
                  <a:pt x="874102" y="6249162"/>
                  <a:pt x="887516" y="6255450"/>
                </a:cubicBezTo>
                <a:cubicBezTo>
                  <a:pt x="993445" y="6184169"/>
                  <a:pt x="1015272" y="6056414"/>
                  <a:pt x="1071336" y="5951839"/>
                </a:cubicBezTo>
                <a:cubicBezTo>
                  <a:pt x="1128443" y="5845388"/>
                  <a:pt x="1130357" y="5699368"/>
                  <a:pt x="1316332" y="5639299"/>
                </a:cubicBezTo>
                <a:cubicBezTo>
                  <a:pt x="1239300" y="5812061"/>
                  <a:pt x="1176658" y="5955277"/>
                  <a:pt x="1111498" y="6097820"/>
                </a:cubicBezTo>
                <a:cubicBezTo>
                  <a:pt x="1050408" y="6231217"/>
                  <a:pt x="961076" y="6353275"/>
                  <a:pt x="920399" y="6543321"/>
                </a:cubicBezTo>
                <a:cubicBezTo>
                  <a:pt x="1076435" y="6421896"/>
                  <a:pt x="1119853" y="6241744"/>
                  <a:pt x="1314769" y="6236867"/>
                </a:cubicBezTo>
                <a:cubicBezTo>
                  <a:pt x="1181027" y="6415982"/>
                  <a:pt x="1046781" y="6594962"/>
                  <a:pt x="913038" y="6774078"/>
                </a:cubicBezTo>
                <a:cubicBezTo>
                  <a:pt x="924334" y="6786263"/>
                  <a:pt x="935765" y="6797946"/>
                  <a:pt x="947061" y="6810132"/>
                </a:cubicBezTo>
                <a:cubicBezTo>
                  <a:pt x="1122666" y="6788766"/>
                  <a:pt x="1173692" y="6546005"/>
                  <a:pt x="1390926" y="6536333"/>
                </a:cubicBezTo>
                <a:cubicBezTo>
                  <a:pt x="1309143" y="6641289"/>
                  <a:pt x="1209026" y="6724094"/>
                  <a:pt x="1123175" y="6814290"/>
                </a:cubicBezTo>
                <a:lnTo>
                  <a:pt x="1084679" y="6858000"/>
                </a:lnTo>
                <a:lnTo>
                  <a:pt x="104784" y="6858000"/>
                </a:lnTo>
                <a:lnTo>
                  <a:pt x="65939" y="6835675"/>
                </a:lnTo>
                <a:cubicBezTo>
                  <a:pt x="44059" y="6818587"/>
                  <a:pt x="25229" y="6798415"/>
                  <a:pt x="10114" y="6774567"/>
                </a:cubicBezTo>
                <a:cubicBezTo>
                  <a:pt x="221167" y="6665192"/>
                  <a:pt x="457501" y="6646630"/>
                  <a:pt x="681555" y="6591378"/>
                </a:cubicBezTo>
                <a:cubicBezTo>
                  <a:pt x="681031" y="6577231"/>
                  <a:pt x="680876" y="6563721"/>
                  <a:pt x="680218" y="6550076"/>
                </a:cubicBezTo>
                <a:cubicBezTo>
                  <a:pt x="569008" y="6528358"/>
                  <a:pt x="454602" y="6516560"/>
                  <a:pt x="347901" y="6482043"/>
                </a:cubicBezTo>
                <a:cubicBezTo>
                  <a:pt x="244587" y="6448973"/>
                  <a:pt x="119191" y="6528506"/>
                  <a:pt x="0" y="6393672"/>
                </a:cubicBezTo>
                <a:cubicBezTo>
                  <a:pt x="142543" y="6384997"/>
                  <a:pt x="253209" y="6378554"/>
                  <a:pt x="388033" y="6370506"/>
                </a:cubicBezTo>
                <a:cubicBezTo>
                  <a:pt x="315593" y="6296684"/>
                  <a:pt x="230692" y="6273396"/>
                  <a:pt x="156945" y="6232625"/>
                </a:cubicBezTo>
                <a:cubicBezTo>
                  <a:pt x="90712" y="6196023"/>
                  <a:pt x="-7558" y="6186392"/>
                  <a:pt x="5193" y="6042198"/>
                </a:cubicBezTo>
                <a:cubicBezTo>
                  <a:pt x="237445" y="6155607"/>
                  <a:pt x="452022" y="6260511"/>
                  <a:pt x="688533" y="6376141"/>
                </a:cubicBezTo>
                <a:cubicBezTo>
                  <a:pt x="685932" y="6250998"/>
                  <a:pt x="598911" y="6233607"/>
                  <a:pt x="542200" y="6201712"/>
                </a:cubicBezTo>
                <a:cubicBezTo>
                  <a:pt x="345413" y="6090800"/>
                  <a:pt x="193658" y="5938621"/>
                  <a:pt x="90835" y="5738677"/>
                </a:cubicBezTo>
                <a:cubicBezTo>
                  <a:pt x="74927" y="5707478"/>
                  <a:pt x="69457" y="5671534"/>
                  <a:pt x="57248" y="5630552"/>
                </a:cubicBezTo>
                <a:cubicBezTo>
                  <a:pt x="160757" y="5598488"/>
                  <a:pt x="181794" y="5670927"/>
                  <a:pt x="208489" y="5722256"/>
                </a:cubicBezTo>
                <a:cubicBezTo>
                  <a:pt x="281840" y="5863123"/>
                  <a:pt x="385115" y="5974836"/>
                  <a:pt x="515823" y="6062655"/>
                </a:cubicBezTo>
                <a:cubicBezTo>
                  <a:pt x="535439" y="6075993"/>
                  <a:pt x="557778" y="6085211"/>
                  <a:pt x="613381" y="6115194"/>
                </a:cubicBezTo>
                <a:cubicBezTo>
                  <a:pt x="585121" y="6051594"/>
                  <a:pt x="577371" y="6016115"/>
                  <a:pt x="557060" y="5991279"/>
                </a:cubicBezTo>
                <a:cubicBezTo>
                  <a:pt x="438784" y="5846994"/>
                  <a:pt x="316547" y="5705417"/>
                  <a:pt x="197498" y="5562003"/>
                </a:cubicBezTo>
                <a:cubicBezTo>
                  <a:pt x="171355" y="5530756"/>
                  <a:pt x="151492" y="5494187"/>
                  <a:pt x="119794" y="5447443"/>
                </a:cubicBezTo>
                <a:cubicBezTo>
                  <a:pt x="257938" y="5406882"/>
                  <a:pt x="290087" y="5510313"/>
                  <a:pt x="346001" y="5567315"/>
                </a:cubicBezTo>
                <a:cubicBezTo>
                  <a:pt x="404162" y="5625998"/>
                  <a:pt x="455000" y="5691875"/>
                  <a:pt x="530348" y="5742773"/>
                </a:cubicBezTo>
                <a:cubicBezTo>
                  <a:pt x="464313" y="5564539"/>
                  <a:pt x="398278" y="5386303"/>
                  <a:pt x="332108" y="5208571"/>
                </a:cubicBezTo>
                <a:cubicBezTo>
                  <a:pt x="405482" y="5180285"/>
                  <a:pt x="412456" y="5186464"/>
                  <a:pt x="549238" y="5418673"/>
                </a:cubicBezTo>
                <a:cubicBezTo>
                  <a:pt x="554347" y="5300983"/>
                  <a:pt x="558902" y="5201462"/>
                  <a:pt x="564047" y="5081627"/>
                </a:cubicBezTo>
                <a:close/>
                <a:moveTo>
                  <a:pt x="3484566" y="5050701"/>
                </a:moveTo>
                <a:cubicBezTo>
                  <a:pt x="3453884" y="5102817"/>
                  <a:pt x="3430863" y="5142441"/>
                  <a:pt x="3408344" y="5182198"/>
                </a:cubicBezTo>
                <a:cubicBezTo>
                  <a:pt x="3493137" y="5143504"/>
                  <a:pt x="3493137" y="5143504"/>
                  <a:pt x="3484566" y="5050701"/>
                </a:cubicBezTo>
                <a:close/>
                <a:moveTo>
                  <a:pt x="3753012" y="4634545"/>
                </a:moveTo>
                <a:cubicBezTo>
                  <a:pt x="3643304" y="4766227"/>
                  <a:pt x="3632193" y="4880154"/>
                  <a:pt x="3630314" y="5024030"/>
                </a:cubicBezTo>
                <a:cubicBezTo>
                  <a:pt x="3770126" y="4920884"/>
                  <a:pt x="3745647" y="4796882"/>
                  <a:pt x="3753012" y="4634545"/>
                </a:cubicBezTo>
                <a:close/>
                <a:moveTo>
                  <a:pt x="2191761" y="3599906"/>
                </a:moveTo>
                <a:cubicBezTo>
                  <a:pt x="2067894" y="3838773"/>
                  <a:pt x="2027499" y="4088153"/>
                  <a:pt x="2111338" y="4350890"/>
                </a:cubicBezTo>
                <a:cubicBezTo>
                  <a:pt x="2137978" y="4100517"/>
                  <a:pt x="2165122" y="3850280"/>
                  <a:pt x="2191761" y="3599906"/>
                </a:cubicBezTo>
                <a:close/>
                <a:moveTo>
                  <a:pt x="2139285" y="2984627"/>
                </a:moveTo>
                <a:cubicBezTo>
                  <a:pt x="2106068" y="3128724"/>
                  <a:pt x="2076521" y="3257105"/>
                  <a:pt x="2038114" y="3424594"/>
                </a:cubicBezTo>
                <a:cubicBezTo>
                  <a:pt x="2125270" y="3334814"/>
                  <a:pt x="2195307" y="3286778"/>
                  <a:pt x="2229896" y="3220086"/>
                </a:cubicBezTo>
                <a:cubicBezTo>
                  <a:pt x="2272316" y="3138253"/>
                  <a:pt x="2248571" y="3053776"/>
                  <a:pt x="2139285" y="2984627"/>
                </a:cubicBezTo>
                <a:close/>
                <a:moveTo>
                  <a:pt x="2045357" y="2781680"/>
                </a:moveTo>
                <a:cubicBezTo>
                  <a:pt x="1955972" y="2960290"/>
                  <a:pt x="1880913" y="3357152"/>
                  <a:pt x="1898928" y="3505280"/>
                </a:cubicBezTo>
                <a:cubicBezTo>
                  <a:pt x="1904165" y="3501835"/>
                  <a:pt x="1911784" y="3499566"/>
                  <a:pt x="1913499" y="3495177"/>
                </a:cubicBezTo>
                <a:cubicBezTo>
                  <a:pt x="1989852" y="3294758"/>
                  <a:pt x="1958965" y="3061833"/>
                  <a:pt x="2099086" y="2879039"/>
                </a:cubicBezTo>
                <a:cubicBezTo>
                  <a:pt x="2105940" y="2869563"/>
                  <a:pt x="2071754" y="2828078"/>
                  <a:pt x="2045357" y="2781680"/>
                </a:cubicBezTo>
                <a:close/>
                <a:moveTo>
                  <a:pt x="2445714" y="657549"/>
                </a:moveTo>
                <a:cubicBezTo>
                  <a:pt x="2432993" y="662761"/>
                  <a:pt x="2420908" y="667604"/>
                  <a:pt x="2408187" y="672815"/>
                </a:cubicBezTo>
                <a:cubicBezTo>
                  <a:pt x="2451815" y="807874"/>
                  <a:pt x="2495074" y="942294"/>
                  <a:pt x="2543521" y="1091573"/>
                </a:cubicBezTo>
                <a:cubicBezTo>
                  <a:pt x="2647189" y="996521"/>
                  <a:pt x="2559539" y="933170"/>
                  <a:pt x="2534234" y="866591"/>
                </a:cubicBezTo>
                <a:cubicBezTo>
                  <a:pt x="2507357" y="795819"/>
                  <a:pt x="2475646" y="726985"/>
                  <a:pt x="2445714" y="657549"/>
                </a:cubicBezTo>
                <a:close/>
                <a:moveTo>
                  <a:pt x="2412873" y="0"/>
                </a:moveTo>
                <a:lnTo>
                  <a:pt x="2529957" y="0"/>
                </a:lnTo>
                <a:lnTo>
                  <a:pt x="2583860" y="285134"/>
                </a:lnTo>
                <a:cubicBezTo>
                  <a:pt x="2603251" y="382587"/>
                  <a:pt x="2623276" y="479940"/>
                  <a:pt x="2643016" y="577351"/>
                </a:cubicBezTo>
                <a:cubicBezTo>
                  <a:pt x="2647791" y="601796"/>
                  <a:pt x="2661829" y="623875"/>
                  <a:pt x="2683825" y="676637"/>
                </a:cubicBezTo>
                <a:cubicBezTo>
                  <a:pt x="2724724" y="467392"/>
                  <a:pt x="2699630" y="258351"/>
                  <a:pt x="2709915" y="60368"/>
                </a:cubicBezTo>
                <a:lnTo>
                  <a:pt x="2715689" y="0"/>
                </a:lnTo>
                <a:lnTo>
                  <a:pt x="2823803" y="0"/>
                </a:lnTo>
                <a:lnTo>
                  <a:pt x="2795833" y="345165"/>
                </a:lnTo>
                <a:cubicBezTo>
                  <a:pt x="2808044" y="347897"/>
                  <a:pt x="2820389" y="350128"/>
                  <a:pt x="2832734" y="352359"/>
                </a:cubicBezTo>
                <a:lnTo>
                  <a:pt x="2978848" y="0"/>
                </a:lnTo>
                <a:lnTo>
                  <a:pt x="3056356" y="0"/>
                </a:lnTo>
                <a:lnTo>
                  <a:pt x="3064838" y="8688"/>
                </a:lnTo>
                <a:cubicBezTo>
                  <a:pt x="3072996" y="26294"/>
                  <a:pt x="3068060" y="47733"/>
                  <a:pt x="3058339" y="73950"/>
                </a:cubicBezTo>
                <a:cubicBezTo>
                  <a:pt x="3019085" y="178181"/>
                  <a:pt x="2950009" y="274959"/>
                  <a:pt x="2964524" y="397907"/>
                </a:cubicBezTo>
                <a:cubicBezTo>
                  <a:pt x="3062525" y="370294"/>
                  <a:pt x="3022564" y="189349"/>
                  <a:pt x="3198449" y="227319"/>
                </a:cubicBezTo>
                <a:cubicBezTo>
                  <a:pt x="3136204" y="338857"/>
                  <a:pt x="3082160" y="435892"/>
                  <a:pt x="3028251" y="532426"/>
                </a:cubicBezTo>
                <a:cubicBezTo>
                  <a:pt x="3035827" y="540382"/>
                  <a:pt x="3043537" y="547834"/>
                  <a:pt x="3051113" y="555790"/>
                </a:cubicBezTo>
                <a:cubicBezTo>
                  <a:pt x="3133347" y="488396"/>
                  <a:pt x="3216220" y="420634"/>
                  <a:pt x="3319980" y="335305"/>
                </a:cubicBezTo>
                <a:cubicBezTo>
                  <a:pt x="3327116" y="491831"/>
                  <a:pt x="3205529" y="516895"/>
                  <a:pt x="3150131" y="588787"/>
                </a:cubicBezTo>
                <a:cubicBezTo>
                  <a:pt x="3083381" y="674875"/>
                  <a:pt x="3012002" y="758107"/>
                  <a:pt x="2951622" y="848597"/>
                </a:cubicBezTo>
                <a:cubicBezTo>
                  <a:pt x="2897324" y="930479"/>
                  <a:pt x="2819277" y="1004383"/>
                  <a:pt x="2818780" y="1141086"/>
                </a:cubicBezTo>
                <a:cubicBezTo>
                  <a:pt x="3000061" y="1005955"/>
                  <a:pt x="3085408" y="804174"/>
                  <a:pt x="3295693" y="725838"/>
                </a:cubicBezTo>
                <a:cubicBezTo>
                  <a:pt x="3273714" y="763586"/>
                  <a:pt x="3255959" y="805697"/>
                  <a:pt x="3228111" y="839179"/>
                </a:cubicBezTo>
                <a:cubicBezTo>
                  <a:pt x="3071243" y="1026105"/>
                  <a:pt x="2910753" y="1210444"/>
                  <a:pt x="2753013" y="1396598"/>
                </a:cubicBezTo>
                <a:cubicBezTo>
                  <a:pt x="2704945" y="1453214"/>
                  <a:pt x="2643292" y="1506189"/>
                  <a:pt x="2672132" y="1595804"/>
                </a:cubicBezTo>
                <a:cubicBezTo>
                  <a:pt x="2867935" y="1430623"/>
                  <a:pt x="3062230" y="1265039"/>
                  <a:pt x="3258502" y="1102139"/>
                </a:cubicBezTo>
                <a:cubicBezTo>
                  <a:pt x="3268877" y="1093606"/>
                  <a:pt x="3292625" y="1101586"/>
                  <a:pt x="3353759" y="1102882"/>
                </a:cubicBezTo>
                <a:cubicBezTo>
                  <a:pt x="3223931" y="1221093"/>
                  <a:pt x="3118385" y="1315103"/>
                  <a:pt x="3014951" y="1411295"/>
                </a:cubicBezTo>
                <a:cubicBezTo>
                  <a:pt x="2901509" y="1516657"/>
                  <a:pt x="2778345" y="1614028"/>
                  <a:pt x="2682237" y="1733193"/>
                </a:cubicBezTo>
                <a:cubicBezTo>
                  <a:pt x="2598392" y="1836789"/>
                  <a:pt x="2546096" y="1965539"/>
                  <a:pt x="2479450" y="2083440"/>
                </a:cubicBezTo>
                <a:cubicBezTo>
                  <a:pt x="2488472" y="2088012"/>
                  <a:pt x="2498132" y="2092216"/>
                  <a:pt x="2503532" y="2094203"/>
                </a:cubicBezTo>
                <a:cubicBezTo>
                  <a:pt x="2737660" y="1850401"/>
                  <a:pt x="2971285" y="1606466"/>
                  <a:pt x="3206149" y="1363939"/>
                </a:cubicBezTo>
                <a:cubicBezTo>
                  <a:pt x="3209877" y="1360090"/>
                  <a:pt x="3227651" y="1370240"/>
                  <a:pt x="3265856" y="1382632"/>
                </a:cubicBezTo>
                <a:cubicBezTo>
                  <a:pt x="2991952" y="1716517"/>
                  <a:pt x="2653075" y="1990971"/>
                  <a:pt x="2504245" y="2409548"/>
                </a:cubicBezTo>
                <a:cubicBezTo>
                  <a:pt x="2645711" y="2259977"/>
                  <a:pt x="2786674" y="2110272"/>
                  <a:pt x="2953868" y="1933115"/>
                </a:cubicBezTo>
                <a:cubicBezTo>
                  <a:pt x="2944928" y="1984593"/>
                  <a:pt x="2944842" y="2005041"/>
                  <a:pt x="2937109" y="2021824"/>
                </a:cubicBezTo>
                <a:cubicBezTo>
                  <a:pt x="2926116" y="2044738"/>
                  <a:pt x="2911601" y="2066708"/>
                  <a:pt x="2895476" y="2086629"/>
                </a:cubicBezTo>
                <a:cubicBezTo>
                  <a:pt x="2758353" y="2256220"/>
                  <a:pt x="2617106" y="2423088"/>
                  <a:pt x="2484341" y="2596541"/>
                </a:cubicBezTo>
                <a:cubicBezTo>
                  <a:pt x="2444161" y="2649883"/>
                  <a:pt x="2408666" y="2717948"/>
                  <a:pt x="2400519" y="2782567"/>
                </a:cubicBezTo>
                <a:cubicBezTo>
                  <a:pt x="2363573" y="3075432"/>
                  <a:pt x="2337094" y="3369485"/>
                  <a:pt x="2330841" y="3670574"/>
                </a:cubicBezTo>
                <a:cubicBezTo>
                  <a:pt x="2341034" y="3642597"/>
                  <a:pt x="2358172" y="3614865"/>
                  <a:pt x="2359272" y="3586608"/>
                </a:cubicBezTo>
                <a:cubicBezTo>
                  <a:pt x="2375761" y="3247318"/>
                  <a:pt x="2486477" y="2932739"/>
                  <a:pt x="2609271" y="2621396"/>
                </a:cubicBezTo>
                <a:cubicBezTo>
                  <a:pt x="2627870" y="2574123"/>
                  <a:pt x="2669445" y="2535700"/>
                  <a:pt x="2730771" y="2510111"/>
                </a:cubicBezTo>
                <a:cubicBezTo>
                  <a:pt x="2683896" y="2654859"/>
                  <a:pt x="2636887" y="2800109"/>
                  <a:pt x="2590012" y="2944858"/>
                </a:cubicBezTo>
                <a:cubicBezTo>
                  <a:pt x="2784877" y="2706699"/>
                  <a:pt x="2860457" y="2400482"/>
                  <a:pt x="3113847" y="2153223"/>
                </a:cubicBezTo>
                <a:cubicBezTo>
                  <a:pt x="2959629" y="2485238"/>
                  <a:pt x="2824406" y="2776550"/>
                  <a:pt x="2689048" y="3068366"/>
                </a:cubicBezTo>
                <a:cubicBezTo>
                  <a:pt x="2990734" y="2735460"/>
                  <a:pt x="3195183" y="2330709"/>
                  <a:pt x="3514969" y="2018815"/>
                </a:cubicBezTo>
                <a:cubicBezTo>
                  <a:pt x="3529823" y="2029799"/>
                  <a:pt x="3544174" y="2040648"/>
                  <a:pt x="3558525" y="2051496"/>
                </a:cubicBezTo>
                <a:cubicBezTo>
                  <a:pt x="3457363" y="2193550"/>
                  <a:pt x="3356705" y="2335738"/>
                  <a:pt x="3255544" y="2477792"/>
                </a:cubicBezTo>
                <a:cubicBezTo>
                  <a:pt x="3261177" y="2480919"/>
                  <a:pt x="3266677" y="2484547"/>
                  <a:pt x="3272311" y="2487672"/>
                </a:cubicBezTo>
                <a:lnTo>
                  <a:pt x="3772547" y="2100610"/>
                </a:lnTo>
                <a:lnTo>
                  <a:pt x="3772547" y="2150086"/>
                </a:lnTo>
                <a:lnTo>
                  <a:pt x="3505352" y="2400889"/>
                </a:lnTo>
                <a:cubicBezTo>
                  <a:pt x="3392812" y="2510937"/>
                  <a:pt x="3284815" y="2625166"/>
                  <a:pt x="3187478" y="2749928"/>
                </a:cubicBezTo>
                <a:cubicBezTo>
                  <a:pt x="3388350" y="2690619"/>
                  <a:pt x="3546088" y="2542715"/>
                  <a:pt x="3759511" y="2519092"/>
                </a:cubicBezTo>
                <a:cubicBezTo>
                  <a:pt x="3447632" y="2735056"/>
                  <a:pt x="3105430" y="2905184"/>
                  <a:pt x="2813207" y="3200760"/>
                </a:cubicBezTo>
                <a:cubicBezTo>
                  <a:pt x="3077019" y="3148079"/>
                  <a:pt x="3288398" y="3011316"/>
                  <a:pt x="3528616" y="3002414"/>
                </a:cubicBezTo>
                <a:cubicBezTo>
                  <a:pt x="3532697" y="3015361"/>
                  <a:pt x="3537148" y="3028944"/>
                  <a:pt x="3541229" y="3041889"/>
                </a:cubicBezTo>
                <a:cubicBezTo>
                  <a:pt x="3325465" y="3130609"/>
                  <a:pt x="3109063" y="3219696"/>
                  <a:pt x="2892796" y="3308281"/>
                </a:cubicBezTo>
                <a:cubicBezTo>
                  <a:pt x="2895573" y="3316029"/>
                  <a:pt x="2898216" y="3324279"/>
                  <a:pt x="2900491" y="3331893"/>
                </a:cubicBezTo>
                <a:cubicBezTo>
                  <a:pt x="3020434" y="3306926"/>
                  <a:pt x="3139740" y="3282328"/>
                  <a:pt x="3259179" y="3257227"/>
                </a:cubicBezTo>
                <a:cubicBezTo>
                  <a:pt x="3264770" y="3270577"/>
                  <a:pt x="3270496" y="3283425"/>
                  <a:pt x="3276087" y="3296775"/>
                </a:cubicBezTo>
                <a:cubicBezTo>
                  <a:pt x="3242918" y="3315900"/>
                  <a:pt x="3211188" y="3339722"/>
                  <a:pt x="3175844" y="3352877"/>
                </a:cubicBezTo>
                <a:cubicBezTo>
                  <a:pt x="2983249" y="3423562"/>
                  <a:pt x="2789179" y="3491698"/>
                  <a:pt x="2595847" y="3561108"/>
                </a:cubicBezTo>
                <a:cubicBezTo>
                  <a:pt x="2533820" y="3583277"/>
                  <a:pt x="2478865" y="3613265"/>
                  <a:pt x="2486394" y="3707944"/>
                </a:cubicBezTo>
                <a:cubicBezTo>
                  <a:pt x="2709510" y="3686380"/>
                  <a:pt x="2907205" y="3544333"/>
                  <a:pt x="3179439" y="3601116"/>
                </a:cubicBezTo>
                <a:cubicBezTo>
                  <a:pt x="2938785" y="3682090"/>
                  <a:pt x="2740654" y="3751292"/>
                  <a:pt x="2540349" y="3814523"/>
                </a:cubicBezTo>
                <a:cubicBezTo>
                  <a:pt x="2450802" y="3842786"/>
                  <a:pt x="2372602" y="3864929"/>
                  <a:pt x="2356656" y="3980794"/>
                </a:cubicBezTo>
                <a:cubicBezTo>
                  <a:pt x="2349766" y="4030665"/>
                  <a:pt x="2294463" y="4074029"/>
                  <a:pt x="2260967" y="4120542"/>
                </a:cubicBezTo>
                <a:cubicBezTo>
                  <a:pt x="2270520" y="4131183"/>
                  <a:pt x="2280710" y="4141456"/>
                  <a:pt x="2290263" y="4152097"/>
                </a:cubicBezTo>
                <a:cubicBezTo>
                  <a:pt x="2445361" y="4064361"/>
                  <a:pt x="2601098" y="3976257"/>
                  <a:pt x="2756331" y="3888019"/>
                </a:cubicBezTo>
                <a:cubicBezTo>
                  <a:pt x="2763404" y="3895840"/>
                  <a:pt x="2770342" y="3904163"/>
                  <a:pt x="2777414" y="3911984"/>
                </a:cubicBezTo>
                <a:cubicBezTo>
                  <a:pt x="2757562" y="3935756"/>
                  <a:pt x="2741160" y="3964762"/>
                  <a:pt x="2716348" y="3982895"/>
                </a:cubicBezTo>
                <a:cubicBezTo>
                  <a:pt x="2602256" y="4066535"/>
                  <a:pt x="2483472" y="4143529"/>
                  <a:pt x="2372228" y="4230625"/>
                </a:cubicBezTo>
                <a:cubicBezTo>
                  <a:pt x="2321022" y="4270777"/>
                  <a:pt x="2284293" y="4329354"/>
                  <a:pt x="2240762" y="4379105"/>
                </a:cubicBezTo>
                <a:cubicBezTo>
                  <a:pt x="2250081" y="4388605"/>
                  <a:pt x="2259535" y="4397603"/>
                  <a:pt x="2268988" y="4406600"/>
                </a:cubicBezTo>
                <a:cubicBezTo>
                  <a:pt x="2340570" y="4356824"/>
                  <a:pt x="2410813" y="4303995"/>
                  <a:pt x="2485245" y="4257675"/>
                </a:cubicBezTo>
                <a:cubicBezTo>
                  <a:pt x="2552659" y="4215402"/>
                  <a:pt x="2624630" y="4180275"/>
                  <a:pt x="2708599" y="4160754"/>
                </a:cubicBezTo>
                <a:cubicBezTo>
                  <a:pt x="2530781" y="4361460"/>
                  <a:pt x="2251317" y="4466513"/>
                  <a:pt x="2154688" y="4784867"/>
                </a:cubicBezTo>
                <a:cubicBezTo>
                  <a:pt x="2340793" y="4694126"/>
                  <a:pt x="2463718" y="4565446"/>
                  <a:pt x="2645822" y="4556058"/>
                </a:cubicBezTo>
                <a:cubicBezTo>
                  <a:pt x="2506675" y="4664769"/>
                  <a:pt x="2369003" y="4776029"/>
                  <a:pt x="2227510" y="4881418"/>
                </a:cubicBezTo>
                <a:cubicBezTo>
                  <a:pt x="2096762" y="4978911"/>
                  <a:pt x="2057316" y="5110026"/>
                  <a:pt x="2057993" y="5282600"/>
                </a:cubicBezTo>
                <a:cubicBezTo>
                  <a:pt x="2306451" y="5180552"/>
                  <a:pt x="2467141" y="4961249"/>
                  <a:pt x="2728941" y="4908031"/>
                </a:cubicBezTo>
                <a:cubicBezTo>
                  <a:pt x="2602552" y="5009385"/>
                  <a:pt x="2474788" y="5109832"/>
                  <a:pt x="2349504" y="5213099"/>
                </a:cubicBezTo>
                <a:cubicBezTo>
                  <a:pt x="2245241" y="5298295"/>
                  <a:pt x="2144933" y="5388859"/>
                  <a:pt x="2039798" y="5473283"/>
                </a:cubicBezTo>
                <a:cubicBezTo>
                  <a:pt x="1967706" y="5531003"/>
                  <a:pt x="1962657" y="5584061"/>
                  <a:pt x="2050129" y="5658139"/>
                </a:cubicBezTo>
                <a:cubicBezTo>
                  <a:pt x="2158842" y="5586527"/>
                  <a:pt x="2269333" y="5514314"/>
                  <a:pt x="2401412" y="5427953"/>
                </a:cubicBezTo>
                <a:cubicBezTo>
                  <a:pt x="2324051" y="5811268"/>
                  <a:pt x="2091102" y="6121110"/>
                  <a:pt x="1987248" y="6524803"/>
                </a:cubicBezTo>
                <a:cubicBezTo>
                  <a:pt x="2116288" y="6423619"/>
                  <a:pt x="2180757" y="6337996"/>
                  <a:pt x="2229444" y="6228751"/>
                </a:cubicBezTo>
                <a:cubicBezTo>
                  <a:pt x="2355666" y="5946879"/>
                  <a:pt x="2494801" y="5671160"/>
                  <a:pt x="2630547" y="5393994"/>
                </a:cubicBezTo>
                <a:cubicBezTo>
                  <a:pt x="2641001" y="5373092"/>
                  <a:pt x="2661987" y="5357166"/>
                  <a:pt x="2693638" y="5345714"/>
                </a:cubicBezTo>
                <a:cubicBezTo>
                  <a:pt x="2643215" y="5590253"/>
                  <a:pt x="2491965" y="5796462"/>
                  <a:pt x="2415454" y="6059869"/>
                </a:cubicBezTo>
                <a:cubicBezTo>
                  <a:pt x="2544385" y="6003372"/>
                  <a:pt x="2615126" y="5920507"/>
                  <a:pt x="2673329" y="5824049"/>
                </a:cubicBezTo>
                <a:cubicBezTo>
                  <a:pt x="2862763" y="5509551"/>
                  <a:pt x="3050184" y="5194513"/>
                  <a:pt x="3239985" y="4880653"/>
                </a:cubicBezTo>
                <a:cubicBezTo>
                  <a:pt x="3280782" y="4812930"/>
                  <a:pt x="3329595" y="4749511"/>
                  <a:pt x="3375154" y="4684141"/>
                </a:cubicBezTo>
                <a:cubicBezTo>
                  <a:pt x="3385650" y="4691263"/>
                  <a:pt x="3396146" y="4698386"/>
                  <a:pt x="3406641" y="4705508"/>
                </a:cubicBezTo>
                <a:cubicBezTo>
                  <a:pt x="3255926" y="4986206"/>
                  <a:pt x="3105580" y="5267539"/>
                  <a:pt x="2954865" y="5548237"/>
                </a:cubicBezTo>
                <a:cubicBezTo>
                  <a:pt x="2965594" y="5556498"/>
                  <a:pt x="2976190" y="5565263"/>
                  <a:pt x="2986919" y="5573525"/>
                </a:cubicBezTo>
                <a:cubicBezTo>
                  <a:pt x="3049055" y="5506672"/>
                  <a:pt x="3122827" y="5446708"/>
                  <a:pt x="3170208" y="5370514"/>
                </a:cubicBezTo>
                <a:cubicBezTo>
                  <a:pt x="3303110" y="5158311"/>
                  <a:pt x="3431284" y="4941609"/>
                  <a:pt x="3548793" y="4720432"/>
                </a:cubicBezTo>
                <a:cubicBezTo>
                  <a:pt x="3595750" y="4631734"/>
                  <a:pt x="3608264" y="4524648"/>
                  <a:pt x="3643719" y="4428558"/>
                </a:cubicBezTo>
                <a:cubicBezTo>
                  <a:pt x="3656031" y="4394684"/>
                  <a:pt x="3690681" y="4370029"/>
                  <a:pt x="3748137" y="4356872"/>
                </a:cubicBezTo>
                <a:cubicBezTo>
                  <a:pt x="3748687" y="4415202"/>
                  <a:pt x="3748868" y="4472894"/>
                  <a:pt x="3749459" y="4559249"/>
                </a:cubicBezTo>
                <a:lnTo>
                  <a:pt x="3772547" y="4522718"/>
                </a:lnTo>
                <a:lnTo>
                  <a:pt x="3772547" y="5175880"/>
                </a:lnTo>
                <a:lnTo>
                  <a:pt x="3746445" y="5187135"/>
                </a:lnTo>
                <a:cubicBezTo>
                  <a:pt x="3713230" y="5207191"/>
                  <a:pt x="3683062" y="5237761"/>
                  <a:pt x="3654602" y="5281584"/>
                </a:cubicBezTo>
                <a:lnTo>
                  <a:pt x="3772547" y="5292972"/>
                </a:lnTo>
                <a:lnTo>
                  <a:pt x="3772547" y="5392015"/>
                </a:lnTo>
                <a:lnTo>
                  <a:pt x="3592335" y="5399303"/>
                </a:lnTo>
                <a:cubicBezTo>
                  <a:pt x="3532793" y="5405715"/>
                  <a:pt x="3474367" y="5418343"/>
                  <a:pt x="3418032" y="5443922"/>
                </a:cubicBezTo>
                <a:cubicBezTo>
                  <a:pt x="3418153" y="5459576"/>
                  <a:pt x="3417769" y="5475097"/>
                  <a:pt x="3417889" y="5490752"/>
                </a:cubicBezTo>
                <a:lnTo>
                  <a:pt x="3772547" y="5529147"/>
                </a:lnTo>
                <a:lnTo>
                  <a:pt x="3772547" y="5605381"/>
                </a:lnTo>
                <a:lnTo>
                  <a:pt x="3629414" y="5612078"/>
                </a:lnTo>
                <a:cubicBezTo>
                  <a:pt x="3500059" y="5610279"/>
                  <a:pt x="3364992" y="5598600"/>
                  <a:pt x="3219677" y="5610572"/>
                </a:cubicBezTo>
                <a:cubicBezTo>
                  <a:pt x="3426489" y="5696156"/>
                  <a:pt x="3594392" y="5765927"/>
                  <a:pt x="3762799" y="5835833"/>
                </a:cubicBezTo>
                <a:cubicBezTo>
                  <a:pt x="3501949" y="5877455"/>
                  <a:pt x="3285910" y="5685425"/>
                  <a:pt x="3030643" y="5748475"/>
                </a:cubicBezTo>
                <a:cubicBezTo>
                  <a:pt x="3017454" y="5751406"/>
                  <a:pt x="3009813" y="5777911"/>
                  <a:pt x="2992944" y="5804637"/>
                </a:cubicBezTo>
                <a:cubicBezTo>
                  <a:pt x="3141723" y="5945783"/>
                  <a:pt x="3334270" y="6000070"/>
                  <a:pt x="3519784" y="6074558"/>
                </a:cubicBezTo>
                <a:cubicBezTo>
                  <a:pt x="3391163" y="6158076"/>
                  <a:pt x="3303953" y="6091072"/>
                  <a:pt x="2885684" y="5903036"/>
                </a:cubicBezTo>
                <a:cubicBezTo>
                  <a:pt x="2854413" y="5937217"/>
                  <a:pt x="2818777" y="5975615"/>
                  <a:pt x="2775550" y="6022215"/>
                </a:cubicBezTo>
                <a:cubicBezTo>
                  <a:pt x="2977638" y="6171718"/>
                  <a:pt x="3195010" y="6229963"/>
                  <a:pt x="3423078" y="6260366"/>
                </a:cubicBezTo>
                <a:cubicBezTo>
                  <a:pt x="3421992" y="6272466"/>
                  <a:pt x="3421276" y="6285203"/>
                  <a:pt x="3420560" y="6297941"/>
                </a:cubicBezTo>
                <a:cubicBezTo>
                  <a:pt x="3348143" y="6306550"/>
                  <a:pt x="3275862" y="6314659"/>
                  <a:pt x="3199016" y="6323697"/>
                </a:cubicBezTo>
                <a:cubicBezTo>
                  <a:pt x="3216711" y="6346217"/>
                  <a:pt x="3234173" y="6367596"/>
                  <a:pt x="3258069" y="6397164"/>
                </a:cubicBezTo>
                <a:cubicBezTo>
                  <a:pt x="2997430" y="6464163"/>
                  <a:pt x="2777558" y="6244170"/>
                  <a:pt x="2523644" y="6332364"/>
                </a:cubicBezTo>
                <a:cubicBezTo>
                  <a:pt x="2750414" y="6387739"/>
                  <a:pt x="2977049" y="6443618"/>
                  <a:pt x="3238170" y="6507658"/>
                </a:cubicBezTo>
                <a:cubicBezTo>
                  <a:pt x="3183222" y="6529569"/>
                  <a:pt x="3153136" y="6553292"/>
                  <a:pt x="3127035" y="6550069"/>
                </a:cubicBezTo>
                <a:cubicBezTo>
                  <a:pt x="2999816" y="6533759"/>
                  <a:pt x="2873206" y="6511147"/>
                  <a:pt x="2746596" y="6488535"/>
                </a:cubicBezTo>
                <a:cubicBezTo>
                  <a:pt x="2638640" y="6468767"/>
                  <a:pt x="2532065" y="6441826"/>
                  <a:pt x="2424002" y="6428494"/>
                </a:cubicBezTo>
                <a:cubicBezTo>
                  <a:pt x="2392231" y="6424291"/>
                  <a:pt x="2355830" y="6455481"/>
                  <a:pt x="2280606" y="6488659"/>
                </a:cubicBezTo>
                <a:cubicBezTo>
                  <a:pt x="2560458" y="6543172"/>
                  <a:pt x="2789553" y="6587858"/>
                  <a:pt x="3060078" y="6640951"/>
                </a:cubicBezTo>
                <a:cubicBezTo>
                  <a:pt x="2935873" y="6701947"/>
                  <a:pt x="2848456" y="6677985"/>
                  <a:pt x="2763439" y="6669212"/>
                </a:cubicBezTo>
                <a:cubicBezTo>
                  <a:pt x="2603372" y="6652720"/>
                  <a:pt x="2443743" y="6632573"/>
                  <a:pt x="2284249" y="6611926"/>
                </a:cubicBezTo>
                <a:cubicBezTo>
                  <a:pt x="2189304" y="6599953"/>
                  <a:pt x="2123576" y="6631904"/>
                  <a:pt x="2088752" y="6735705"/>
                </a:cubicBezTo>
                <a:cubicBezTo>
                  <a:pt x="2299284" y="6825518"/>
                  <a:pt x="2527511" y="6792933"/>
                  <a:pt x="2744260" y="6835388"/>
                </a:cubicBezTo>
                <a:lnTo>
                  <a:pt x="2666732" y="6858000"/>
                </a:lnTo>
                <a:lnTo>
                  <a:pt x="1726042" y="6858000"/>
                </a:lnTo>
                <a:lnTo>
                  <a:pt x="1735077" y="6850032"/>
                </a:lnTo>
                <a:cubicBezTo>
                  <a:pt x="1786208" y="6800095"/>
                  <a:pt x="1824155" y="6748040"/>
                  <a:pt x="1834534" y="6682133"/>
                </a:cubicBezTo>
                <a:cubicBezTo>
                  <a:pt x="1862857" y="6497936"/>
                  <a:pt x="1943665" y="6341271"/>
                  <a:pt x="2017500" y="6178426"/>
                </a:cubicBezTo>
                <a:cubicBezTo>
                  <a:pt x="2093823" y="6010323"/>
                  <a:pt x="2175546" y="5844205"/>
                  <a:pt x="2254753" y="5677413"/>
                </a:cubicBezTo>
                <a:cubicBezTo>
                  <a:pt x="2049293" y="5761891"/>
                  <a:pt x="1922298" y="5937965"/>
                  <a:pt x="1840100" y="6109882"/>
                </a:cubicBezTo>
                <a:cubicBezTo>
                  <a:pt x="1743808" y="6310749"/>
                  <a:pt x="1687849" y="6530909"/>
                  <a:pt x="1624328" y="6765710"/>
                </a:cubicBezTo>
                <a:lnTo>
                  <a:pt x="1598196" y="6858000"/>
                </a:lnTo>
                <a:lnTo>
                  <a:pt x="1329551" y="6858000"/>
                </a:lnTo>
                <a:lnTo>
                  <a:pt x="1498508" y="6525294"/>
                </a:lnTo>
                <a:cubicBezTo>
                  <a:pt x="1537803" y="6449088"/>
                  <a:pt x="1537531" y="6381674"/>
                  <a:pt x="1487939" y="6309126"/>
                </a:cubicBezTo>
                <a:cubicBezTo>
                  <a:pt x="1444512" y="6245772"/>
                  <a:pt x="1405587" y="6177698"/>
                  <a:pt x="1373642" y="6107724"/>
                </a:cubicBezTo>
                <a:cubicBezTo>
                  <a:pt x="1320134" y="5989412"/>
                  <a:pt x="1228242" y="5869436"/>
                  <a:pt x="1377198" y="5748269"/>
                </a:cubicBezTo>
                <a:cubicBezTo>
                  <a:pt x="1397815" y="5731705"/>
                  <a:pt x="1389207" y="5679297"/>
                  <a:pt x="1395219" y="5636733"/>
                </a:cubicBezTo>
                <a:cubicBezTo>
                  <a:pt x="1590850" y="5657367"/>
                  <a:pt x="1572738" y="5865850"/>
                  <a:pt x="1703951" y="5953804"/>
                </a:cubicBezTo>
                <a:cubicBezTo>
                  <a:pt x="1731218" y="5894308"/>
                  <a:pt x="1756770" y="5839200"/>
                  <a:pt x="1783768" y="5780710"/>
                </a:cubicBezTo>
                <a:cubicBezTo>
                  <a:pt x="1688991" y="5659422"/>
                  <a:pt x="1598673" y="5543638"/>
                  <a:pt x="1498333" y="5414932"/>
                </a:cubicBezTo>
                <a:cubicBezTo>
                  <a:pt x="1550887" y="5369754"/>
                  <a:pt x="1597026" y="5330398"/>
                  <a:pt x="1651493" y="5284117"/>
                </a:cubicBezTo>
                <a:cubicBezTo>
                  <a:pt x="1725564" y="5335750"/>
                  <a:pt x="1791522" y="5381437"/>
                  <a:pt x="1899695" y="5456752"/>
                </a:cubicBezTo>
                <a:cubicBezTo>
                  <a:pt x="1872555" y="5378906"/>
                  <a:pt x="1869475" y="5336060"/>
                  <a:pt x="1846783" y="5310048"/>
                </a:cubicBezTo>
                <a:cubicBezTo>
                  <a:pt x="1753905" y="5203813"/>
                  <a:pt x="1652701" y="5104506"/>
                  <a:pt x="1559454" y="4997634"/>
                </a:cubicBezTo>
                <a:cubicBezTo>
                  <a:pt x="1507871" y="4938560"/>
                  <a:pt x="1466663" y="4870952"/>
                  <a:pt x="1440197" y="4790594"/>
                </a:cubicBezTo>
                <a:cubicBezTo>
                  <a:pt x="1611297" y="4850447"/>
                  <a:pt x="1689090" y="5012976"/>
                  <a:pt x="1820387" y="5118730"/>
                </a:cubicBezTo>
                <a:cubicBezTo>
                  <a:pt x="1834256" y="4998539"/>
                  <a:pt x="1837849" y="4995193"/>
                  <a:pt x="1764530" y="4928677"/>
                </a:cubicBezTo>
                <a:cubicBezTo>
                  <a:pt x="1579806" y="4760661"/>
                  <a:pt x="1391993" y="4596127"/>
                  <a:pt x="1197377" y="4422766"/>
                </a:cubicBezTo>
                <a:cubicBezTo>
                  <a:pt x="1212632" y="4363823"/>
                  <a:pt x="1270703" y="4374534"/>
                  <a:pt x="1310537" y="4402986"/>
                </a:cubicBezTo>
                <a:cubicBezTo>
                  <a:pt x="1430681" y="4487973"/>
                  <a:pt x="1545380" y="4581199"/>
                  <a:pt x="1660484" y="4672917"/>
                </a:cubicBezTo>
                <a:cubicBezTo>
                  <a:pt x="1699645" y="4703882"/>
                  <a:pt x="1733534" y="4740438"/>
                  <a:pt x="1775842" y="4779788"/>
                </a:cubicBezTo>
                <a:cubicBezTo>
                  <a:pt x="1825971" y="4598740"/>
                  <a:pt x="1768968" y="4485417"/>
                  <a:pt x="1614496" y="4405777"/>
                </a:cubicBezTo>
                <a:cubicBezTo>
                  <a:pt x="1471929" y="4332021"/>
                  <a:pt x="1336421" y="4243993"/>
                  <a:pt x="1199467" y="4159350"/>
                </a:cubicBezTo>
                <a:cubicBezTo>
                  <a:pt x="1166202" y="4138585"/>
                  <a:pt x="1139961" y="4105696"/>
                  <a:pt x="1091551" y="4060939"/>
                </a:cubicBezTo>
                <a:cubicBezTo>
                  <a:pt x="1259417" y="4026187"/>
                  <a:pt x="1343741" y="4130129"/>
                  <a:pt x="1445828" y="4183881"/>
                </a:cubicBezTo>
                <a:cubicBezTo>
                  <a:pt x="1546405" y="4237228"/>
                  <a:pt x="1642949" y="4297576"/>
                  <a:pt x="1742683" y="4356083"/>
                </a:cubicBezTo>
                <a:cubicBezTo>
                  <a:pt x="1787060" y="4262922"/>
                  <a:pt x="1734653" y="4223022"/>
                  <a:pt x="1684025" y="4182519"/>
                </a:cubicBezTo>
                <a:cubicBezTo>
                  <a:pt x="1543877" y="4069545"/>
                  <a:pt x="1403091" y="3956939"/>
                  <a:pt x="1263849" y="3842591"/>
                </a:cubicBezTo>
                <a:cubicBezTo>
                  <a:pt x="1222342" y="3808304"/>
                  <a:pt x="1186243" y="3767924"/>
                  <a:pt x="1128414" y="3712025"/>
                </a:cubicBezTo>
                <a:cubicBezTo>
                  <a:pt x="1303314" y="3657070"/>
                  <a:pt x="1356572" y="3790398"/>
                  <a:pt x="1440807" y="3846370"/>
                </a:cubicBezTo>
                <a:cubicBezTo>
                  <a:pt x="1535303" y="3908323"/>
                  <a:pt x="1615553" y="3991241"/>
                  <a:pt x="1726425" y="4086673"/>
                </a:cubicBezTo>
                <a:cubicBezTo>
                  <a:pt x="1745574" y="3952814"/>
                  <a:pt x="1724310" y="3871155"/>
                  <a:pt x="1637128" y="3810084"/>
                </a:cubicBezTo>
                <a:cubicBezTo>
                  <a:pt x="1447910" y="3676958"/>
                  <a:pt x="1258557" y="3544335"/>
                  <a:pt x="1070112" y="3410339"/>
                </a:cubicBezTo>
                <a:cubicBezTo>
                  <a:pt x="1033027" y="3383701"/>
                  <a:pt x="999839" y="3350566"/>
                  <a:pt x="977638" y="3302596"/>
                </a:cubicBezTo>
                <a:cubicBezTo>
                  <a:pt x="1257535" y="3308638"/>
                  <a:pt x="1417712" y="3532031"/>
                  <a:pt x="1669297" y="3675941"/>
                </a:cubicBezTo>
                <a:cubicBezTo>
                  <a:pt x="1638592" y="3607377"/>
                  <a:pt x="1630040" y="3566835"/>
                  <a:pt x="1606746" y="3539045"/>
                </a:cubicBezTo>
                <a:cubicBezTo>
                  <a:pt x="1487195" y="3395495"/>
                  <a:pt x="1363915" y="3255795"/>
                  <a:pt x="1242819" y="3113985"/>
                </a:cubicBezTo>
                <a:cubicBezTo>
                  <a:pt x="1207124" y="3072098"/>
                  <a:pt x="1174249" y="3027733"/>
                  <a:pt x="1132289" y="2975008"/>
                </a:cubicBezTo>
                <a:cubicBezTo>
                  <a:pt x="1263248" y="2902891"/>
                  <a:pt x="1291094" y="3014327"/>
                  <a:pt x="1344032" y="3060296"/>
                </a:cubicBezTo>
                <a:cubicBezTo>
                  <a:pt x="1399586" y="3108583"/>
                  <a:pt x="1444592" y="3168050"/>
                  <a:pt x="1520044" y="3250760"/>
                </a:cubicBezTo>
                <a:cubicBezTo>
                  <a:pt x="1496222" y="3033735"/>
                  <a:pt x="1403567" y="2868301"/>
                  <a:pt x="1409170" y="2652157"/>
                </a:cubicBezTo>
                <a:cubicBezTo>
                  <a:pt x="1591954" y="2777094"/>
                  <a:pt x="1503113" y="2983864"/>
                  <a:pt x="1645160" y="3111892"/>
                </a:cubicBezTo>
                <a:cubicBezTo>
                  <a:pt x="1652543" y="3001816"/>
                  <a:pt x="1650819" y="2907616"/>
                  <a:pt x="1667245" y="2816123"/>
                </a:cubicBezTo>
                <a:cubicBezTo>
                  <a:pt x="1682558" y="2730798"/>
                  <a:pt x="1608872" y="2625396"/>
                  <a:pt x="1735210" y="2542345"/>
                </a:cubicBezTo>
                <a:cubicBezTo>
                  <a:pt x="1838278" y="2803769"/>
                  <a:pt x="1702313" y="3063637"/>
                  <a:pt x="1793949" y="3313379"/>
                </a:cubicBezTo>
                <a:cubicBezTo>
                  <a:pt x="1842452" y="3078022"/>
                  <a:pt x="1891323" y="2843302"/>
                  <a:pt x="1941073" y="2601277"/>
                </a:cubicBezTo>
                <a:cubicBezTo>
                  <a:pt x="1914130" y="2564966"/>
                  <a:pt x="1879773" y="2526131"/>
                  <a:pt x="1855623" y="2481410"/>
                </a:cubicBezTo>
                <a:cubicBezTo>
                  <a:pt x="1847283" y="2466245"/>
                  <a:pt x="1857518" y="2428045"/>
                  <a:pt x="1871991" y="2416300"/>
                </a:cubicBezTo>
                <a:cubicBezTo>
                  <a:pt x="1886464" y="2404555"/>
                  <a:pt x="1929447" y="2403142"/>
                  <a:pt x="1938865" y="2414286"/>
                </a:cubicBezTo>
                <a:cubicBezTo>
                  <a:pt x="1991887" y="2478056"/>
                  <a:pt x="2041450" y="2544671"/>
                  <a:pt x="2085777" y="2614729"/>
                </a:cubicBezTo>
                <a:cubicBezTo>
                  <a:pt x="2138712" y="2698948"/>
                  <a:pt x="2185136" y="2787347"/>
                  <a:pt x="2248112" y="2898499"/>
                </a:cubicBezTo>
                <a:cubicBezTo>
                  <a:pt x="2288919" y="2784448"/>
                  <a:pt x="2281970" y="2715785"/>
                  <a:pt x="2221641" y="2643054"/>
                </a:cubicBezTo>
                <a:cubicBezTo>
                  <a:pt x="2086372" y="2479669"/>
                  <a:pt x="1958020" y="2310595"/>
                  <a:pt x="1828760" y="2142895"/>
                </a:cubicBezTo>
                <a:cubicBezTo>
                  <a:pt x="1806743" y="2114370"/>
                  <a:pt x="1792145" y="2080289"/>
                  <a:pt x="1775697" y="2051101"/>
                </a:cubicBezTo>
                <a:cubicBezTo>
                  <a:pt x="1840214" y="1985424"/>
                  <a:pt x="1881615" y="2026147"/>
                  <a:pt x="1912547" y="2065682"/>
                </a:cubicBezTo>
                <a:cubicBezTo>
                  <a:pt x="1988290" y="2161398"/>
                  <a:pt x="2059296" y="2260695"/>
                  <a:pt x="2130439" y="2359489"/>
                </a:cubicBezTo>
                <a:cubicBezTo>
                  <a:pt x="2170450" y="2415463"/>
                  <a:pt x="2207136" y="2473778"/>
                  <a:pt x="2257330" y="2548103"/>
                </a:cubicBezTo>
                <a:cubicBezTo>
                  <a:pt x="2316733" y="2425029"/>
                  <a:pt x="2326916" y="2336712"/>
                  <a:pt x="2246483" y="2234352"/>
                </a:cubicBezTo>
                <a:cubicBezTo>
                  <a:pt x="2111355" y="2062386"/>
                  <a:pt x="1992479" y="1878073"/>
                  <a:pt x="1864135" y="1700921"/>
                </a:cubicBezTo>
                <a:cubicBezTo>
                  <a:pt x="1831763" y="1656691"/>
                  <a:pt x="1801800" y="1619572"/>
                  <a:pt x="1862150" y="1561398"/>
                </a:cubicBezTo>
                <a:cubicBezTo>
                  <a:pt x="2049696" y="1688689"/>
                  <a:pt x="2118436" y="1917211"/>
                  <a:pt x="2276094" y="2071510"/>
                </a:cubicBezTo>
                <a:cubicBezTo>
                  <a:pt x="2342909" y="1989210"/>
                  <a:pt x="2285335" y="1948463"/>
                  <a:pt x="2251787" y="1906611"/>
                </a:cubicBezTo>
                <a:cubicBezTo>
                  <a:pt x="2135694" y="1760217"/>
                  <a:pt x="2015505" y="1617035"/>
                  <a:pt x="1899277" y="1471143"/>
                </a:cubicBezTo>
                <a:cubicBezTo>
                  <a:pt x="1863015" y="1425332"/>
                  <a:pt x="1834308" y="1373464"/>
                  <a:pt x="1817621" y="1312966"/>
                </a:cubicBezTo>
                <a:cubicBezTo>
                  <a:pt x="1983387" y="1336372"/>
                  <a:pt x="2026702" y="1482660"/>
                  <a:pt x="2112975" y="1583353"/>
                </a:cubicBezTo>
                <a:cubicBezTo>
                  <a:pt x="2200488" y="1685457"/>
                  <a:pt x="2282090" y="1793518"/>
                  <a:pt x="2366513" y="1899103"/>
                </a:cubicBezTo>
                <a:cubicBezTo>
                  <a:pt x="2472839" y="1796144"/>
                  <a:pt x="2471946" y="1781359"/>
                  <a:pt x="2398523" y="1683031"/>
                </a:cubicBezTo>
                <a:cubicBezTo>
                  <a:pt x="2267860" y="1508490"/>
                  <a:pt x="2139382" y="1331840"/>
                  <a:pt x="2012815" y="1154087"/>
                </a:cubicBezTo>
                <a:cubicBezTo>
                  <a:pt x="1991336" y="1123551"/>
                  <a:pt x="1969864" y="1084934"/>
                  <a:pt x="1968689" y="1049064"/>
                </a:cubicBezTo>
                <a:cubicBezTo>
                  <a:pt x="1967472" y="1023417"/>
                  <a:pt x="1999507" y="996445"/>
                  <a:pt x="2018558" y="967611"/>
                </a:cubicBezTo>
                <a:cubicBezTo>
                  <a:pt x="2157873" y="1184336"/>
                  <a:pt x="2288072" y="1386766"/>
                  <a:pt x="2423566" y="1597619"/>
                </a:cubicBezTo>
                <a:cubicBezTo>
                  <a:pt x="2535274" y="1444384"/>
                  <a:pt x="2536869" y="1424340"/>
                  <a:pt x="2454360" y="1317652"/>
                </a:cubicBezTo>
                <a:cubicBezTo>
                  <a:pt x="2371851" y="1210963"/>
                  <a:pt x="2278228" y="1111533"/>
                  <a:pt x="2205557" y="998322"/>
                </a:cubicBezTo>
                <a:cubicBezTo>
                  <a:pt x="2114289" y="855887"/>
                  <a:pt x="1988820" y="726374"/>
                  <a:pt x="2017222" y="529807"/>
                </a:cubicBezTo>
                <a:cubicBezTo>
                  <a:pt x="2024383" y="478930"/>
                  <a:pt x="1979744" y="420100"/>
                  <a:pt x="1980980" y="353090"/>
                </a:cubicBezTo>
                <a:cubicBezTo>
                  <a:pt x="2132679" y="493402"/>
                  <a:pt x="2176743" y="701306"/>
                  <a:pt x="2320169" y="860412"/>
                </a:cubicBezTo>
                <a:cubicBezTo>
                  <a:pt x="2355476" y="742733"/>
                  <a:pt x="2194494" y="590775"/>
                  <a:pt x="2397827" y="520273"/>
                </a:cubicBezTo>
                <a:cubicBezTo>
                  <a:pt x="2353106" y="405394"/>
                  <a:pt x="2312503" y="301315"/>
                  <a:pt x="2272034" y="196732"/>
                </a:cubicBezTo>
                <a:cubicBezTo>
                  <a:pt x="2284656" y="189878"/>
                  <a:pt x="2296641" y="183393"/>
                  <a:pt x="2308761" y="176405"/>
                </a:cubicBezTo>
                <a:cubicBezTo>
                  <a:pt x="2346949" y="243203"/>
                  <a:pt x="2388831" y="308298"/>
                  <a:pt x="2421548" y="377402"/>
                </a:cubicBezTo>
                <a:cubicBezTo>
                  <a:pt x="2457078" y="452108"/>
                  <a:pt x="2483311" y="531326"/>
                  <a:pt x="2541527" y="601876"/>
                </a:cubicBezTo>
                <a:cubicBezTo>
                  <a:pt x="2515432" y="483905"/>
                  <a:pt x="2487557" y="366536"/>
                  <a:pt x="2463744" y="248100"/>
                </a:cubicBezTo>
                <a:cubicBezTo>
                  <a:pt x="2451887" y="189704"/>
                  <a:pt x="2433671" y="131894"/>
                  <a:pt x="2421990" y="73342"/>
                </a:cubicBezTo>
                <a:close/>
              </a:path>
            </a:pathLst>
          </a:custGeom>
          <a:solidFill>
            <a:srgbClr val="543E35">
              <a:alpha val="11000"/>
            </a:srgbClr>
          </a:solidFill>
          <a:ln w="5206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576072" y="3557016"/>
            <a:ext cx="6464808" cy="402336"/>
          </a:xfrm>
        </p:spPr>
        <p:txBody>
          <a:bodyPr anchor="b">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576072" y="3995928"/>
            <a:ext cx="6464808" cy="1097280"/>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itle 1">
            <a:extLst>
              <a:ext uri="{FF2B5EF4-FFF2-40B4-BE49-F238E27FC236}">
                <a16:creationId xmlns:a16="http://schemas.microsoft.com/office/drawing/2014/main" id="{268AF7E1-2A9B-B52C-F1A7-BE596AB012F7}"/>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cxnSp>
        <p:nvCxnSpPr>
          <p:cNvPr id="10" name="Straight Connector 9">
            <a:extLst>
              <a:ext uri="{FF2B5EF4-FFF2-40B4-BE49-F238E27FC236}">
                <a16:creationId xmlns:a16="http://schemas.microsoft.com/office/drawing/2014/main" id="{D6E0E53F-80E4-D83A-8BC2-C22ED75540F5}"/>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512927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ree Column">
    <p:bg>
      <p:bgPr>
        <a:solidFill>
          <a:schemeClr val="bg2"/>
        </a:solidFill>
        <a:effectLst/>
      </p:bgPr>
    </p:bg>
    <p:spTree>
      <p:nvGrpSpPr>
        <p:cNvPr id="1" name=""/>
        <p:cNvGrpSpPr/>
        <p:nvPr/>
      </p:nvGrpSpPr>
      <p:grpSpPr>
        <a:xfrm>
          <a:off x="0" y="0"/>
          <a:ext cx="0" cy="0"/>
          <a:chOff x="0" y="0"/>
          <a:chExt cx="0" cy="0"/>
        </a:xfrm>
      </p:grpSpPr>
      <p:sp>
        <p:nvSpPr>
          <p:cNvPr id="27" name="Freeform: Shape 26">
            <a:extLst>
              <a:ext uri="{FF2B5EF4-FFF2-40B4-BE49-F238E27FC236}">
                <a16:creationId xmlns:a16="http://schemas.microsoft.com/office/drawing/2014/main" id="{8828D144-1FB6-D637-B87C-40F583744264}"/>
              </a:ext>
            </a:extLst>
          </p:cNvPr>
          <p:cNvSpPr/>
          <p:nvPr userDrawn="1"/>
        </p:nvSpPr>
        <p:spPr>
          <a:xfrm>
            <a:off x="621728" y="4724605"/>
            <a:ext cx="8993194" cy="2133395"/>
          </a:xfrm>
          <a:custGeom>
            <a:avLst/>
            <a:gdLst>
              <a:gd name="connsiteX0" fmla="*/ 5641082 w 8993194"/>
              <a:gd name="connsiteY0" fmla="*/ 28 h 2133395"/>
              <a:gd name="connsiteX1" fmla="*/ 7193214 w 8993194"/>
              <a:gd name="connsiteY1" fmla="*/ 351682 h 2133395"/>
              <a:gd name="connsiteX2" fmla="*/ 8571267 w 8993194"/>
              <a:gd name="connsiteY2" fmla="*/ 1470873 h 2133395"/>
              <a:gd name="connsiteX3" fmla="*/ 8974398 w 8993194"/>
              <a:gd name="connsiteY3" fmla="*/ 2088483 h 2133395"/>
              <a:gd name="connsiteX4" fmla="*/ 8993194 w 8993194"/>
              <a:gd name="connsiteY4" fmla="*/ 2133395 h 2133395"/>
              <a:gd name="connsiteX5" fmla="*/ 0 w 8993194"/>
              <a:gd name="connsiteY5" fmla="*/ 2133395 h 2133395"/>
              <a:gd name="connsiteX6" fmla="*/ 11196 w 8993194"/>
              <a:gd name="connsiteY6" fmla="*/ 2060835 h 2133395"/>
              <a:gd name="connsiteX7" fmla="*/ 69995 w 8993194"/>
              <a:gd name="connsiteY7" fmla="*/ 1875975 h 2133395"/>
              <a:gd name="connsiteX8" fmla="*/ 2326551 w 8993194"/>
              <a:gd name="connsiteY8" fmla="*/ 649790 h 2133395"/>
              <a:gd name="connsiteX9" fmla="*/ 5641082 w 8993194"/>
              <a:gd name="connsiteY9" fmla="*/ 28 h 21333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993194" h="2133395">
                <a:moveTo>
                  <a:pt x="5641082" y="28"/>
                </a:moveTo>
                <a:cubicBezTo>
                  <a:pt x="6185920" y="1961"/>
                  <a:pt x="6687031" y="105621"/>
                  <a:pt x="7193214" y="351682"/>
                </a:cubicBezTo>
                <a:cubicBezTo>
                  <a:pt x="7883521" y="687280"/>
                  <a:pt x="8326622" y="1163018"/>
                  <a:pt x="8571267" y="1470873"/>
                </a:cubicBezTo>
                <a:cubicBezTo>
                  <a:pt x="8698040" y="1621267"/>
                  <a:pt x="8852271" y="1830686"/>
                  <a:pt x="8974398" y="2088483"/>
                </a:cubicBezTo>
                <a:lnTo>
                  <a:pt x="8993194" y="2133395"/>
                </a:lnTo>
                <a:lnTo>
                  <a:pt x="0" y="2133395"/>
                </a:lnTo>
                <a:lnTo>
                  <a:pt x="11196" y="2060835"/>
                </a:lnTo>
                <a:cubicBezTo>
                  <a:pt x="25372" y="1999506"/>
                  <a:pt x="44664" y="1937726"/>
                  <a:pt x="69995" y="1875975"/>
                </a:cubicBezTo>
                <a:cubicBezTo>
                  <a:pt x="225713" y="1496052"/>
                  <a:pt x="611237" y="1115228"/>
                  <a:pt x="2326551" y="649790"/>
                </a:cubicBezTo>
                <a:cubicBezTo>
                  <a:pt x="3703485" y="276164"/>
                  <a:pt x="4733017" y="-3192"/>
                  <a:pt x="5641082" y="28"/>
                </a:cubicBezTo>
                <a:close/>
              </a:path>
            </a:pathLst>
          </a:custGeom>
          <a:solidFill>
            <a:schemeClr val="tx2">
              <a:alpha val="73000"/>
            </a:schemeClr>
          </a:solidFill>
          <a:ln w="320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8" name="Freeform: Shape 17">
            <a:extLst>
              <a:ext uri="{FF2B5EF4-FFF2-40B4-BE49-F238E27FC236}">
                <a16:creationId xmlns:a16="http://schemas.microsoft.com/office/drawing/2014/main" id="{E0C9BA38-182F-E517-B1E9-240E6B50C03F}"/>
              </a:ext>
            </a:extLst>
          </p:cNvPr>
          <p:cNvSpPr/>
          <p:nvPr userDrawn="1"/>
        </p:nvSpPr>
        <p:spPr>
          <a:xfrm>
            <a:off x="0" y="-1"/>
            <a:ext cx="12192000" cy="6858000"/>
          </a:xfrm>
          <a:custGeom>
            <a:avLst/>
            <a:gdLst>
              <a:gd name="connsiteX0" fmla="*/ 0 w 12192000"/>
              <a:gd name="connsiteY0" fmla="*/ 0 h 6858000"/>
              <a:gd name="connsiteX1" fmla="*/ 6775177 w 12192000"/>
              <a:gd name="connsiteY1" fmla="*/ 0 h 6858000"/>
              <a:gd name="connsiteX2" fmla="*/ 7219800 w 12192000"/>
              <a:gd name="connsiteY2" fmla="*/ 111673 h 6858000"/>
              <a:gd name="connsiteX3" fmla="*/ 11749026 w 12192000"/>
              <a:gd name="connsiteY3" fmla="*/ 1996374 h 6858000"/>
              <a:gd name="connsiteX4" fmla="*/ 12192000 w 12192000"/>
              <a:gd name="connsiteY4" fmla="*/ 2276886 h 6858000"/>
              <a:gd name="connsiteX5" fmla="*/ 12192000 w 12192000"/>
              <a:gd name="connsiteY5" fmla="*/ 6858000 h 6858000"/>
              <a:gd name="connsiteX6" fmla="*/ 0 w 12192000"/>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58000">
                <a:moveTo>
                  <a:pt x="0" y="0"/>
                </a:moveTo>
                <a:lnTo>
                  <a:pt x="6775177" y="0"/>
                </a:lnTo>
                <a:lnTo>
                  <a:pt x="7219800" y="111673"/>
                </a:lnTo>
                <a:cubicBezTo>
                  <a:pt x="8893020" y="564143"/>
                  <a:pt x="10439967" y="1209336"/>
                  <a:pt x="11749026" y="1996374"/>
                </a:cubicBezTo>
                <a:lnTo>
                  <a:pt x="12192000" y="2276886"/>
                </a:lnTo>
                <a:lnTo>
                  <a:pt x="12192000" y="6858000"/>
                </a:lnTo>
                <a:lnTo>
                  <a:pt x="0" y="6858000"/>
                </a:lnTo>
                <a:close/>
              </a:path>
            </a:pathLst>
          </a:custGeom>
          <a:solidFill>
            <a:schemeClr val="accent5">
              <a:alpha val="62000"/>
            </a:schemeClr>
          </a:solidFill>
          <a:ln w="1001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 name="Text Placeholder 2">
            <a:extLst>
              <a:ext uri="{FF2B5EF4-FFF2-40B4-BE49-F238E27FC236}">
                <a16:creationId xmlns:a16="http://schemas.microsoft.com/office/drawing/2014/main" id="{EC3C3BFB-5486-BE54-F045-8548591C141D}"/>
              </a:ext>
            </a:extLst>
          </p:cNvPr>
          <p:cNvSpPr>
            <a:spLocks noGrp="1"/>
          </p:cNvSpPr>
          <p:nvPr>
            <p:ph type="body" idx="1"/>
          </p:nvPr>
        </p:nvSpPr>
        <p:spPr>
          <a:xfrm>
            <a:off x="57607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C4A600E-CA37-9E8F-9DD7-1AAEB3F2E208}"/>
              </a:ext>
            </a:extLst>
          </p:cNvPr>
          <p:cNvSpPr>
            <a:spLocks noGrp="1"/>
          </p:cNvSpPr>
          <p:nvPr>
            <p:ph sz="half" idx="2"/>
          </p:nvPr>
        </p:nvSpPr>
        <p:spPr>
          <a:xfrm>
            <a:off x="57607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AB59C067-8245-DC0E-BED3-F9DBBF40A047}"/>
              </a:ext>
            </a:extLst>
          </p:cNvPr>
          <p:cNvSpPr>
            <a:spLocks noGrp="1"/>
          </p:cNvSpPr>
          <p:nvPr>
            <p:ph type="body" sz="quarter" idx="3"/>
          </p:nvPr>
        </p:nvSpPr>
        <p:spPr>
          <a:xfrm>
            <a:off x="4782312" y="1911096"/>
            <a:ext cx="3529584"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81024D6-E13C-20EA-3930-CD93CA581230}"/>
              </a:ext>
            </a:extLst>
          </p:cNvPr>
          <p:cNvSpPr>
            <a:spLocks noGrp="1"/>
          </p:cNvSpPr>
          <p:nvPr>
            <p:ph sz="quarter" idx="4"/>
          </p:nvPr>
        </p:nvSpPr>
        <p:spPr>
          <a:xfrm>
            <a:off x="4782312" y="2505075"/>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4DA73A1B-9BE9-D734-5640-B2B3206DACF4}"/>
              </a:ext>
            </a:extLst>
          </p:cNvPr>
          <p:cNvSpPr>
            <a:spLocks noGrp="1"/>
          </p:cNvSpPr>
          <p:nvPr>
            <p:ph type="dt" sz="half" idx="10"/>
          </p:nvPr>
        </p:nvSpPr>
        <p:spPr/>
        <p:txBody>
          <a:bodyPr/>
          <a:lstStyle>
            <a:lvl1pPr>
              <a:defRPr>
                <a:solidFill>
                  <a:schemeClr val="accent1"/>
                </a:solidFill>
              </a:defRPr>
            </a:lvl1pPr>
          </a:lstStyle>
          <a:p>
            <a:r>
              <a:rPr lang="en-US" dirty="0"/>
              <a:t>20XX</a:t>
            </a:r>
          </a:p>
        </p:txBody>
      </p:sp>
      <p:sp>
        <p:nvSpPr>
          <p:cNvPr id="8" name="Footer Placeholder 7">
            <a:extLst>
              <a:ext uri="{FF2B5EF4-FFF2-40B4-BE49-F238E27FC236}">
                <a16:creationId xmlns:a16="http://schemas.microsoft.com/office/drawing/2014/main" id="{4E605360-0D0D-0515-AF1D-715236942234}"/>
              </a:ext>
            </a:extLst>
          </p:cNvPr>
          <p:cNvSpPr>
            <a:spLocks noGrp="1"/>
          </p:cNvSpPr>
          <p:nvPr>
            <p:ph type="ftr" sz="quarter" idx="11"/>
          </p:nvPr>
        </p:nvSpPr>
        <p:spPr/>
        <p:txBody>
          <a:bodyPr/>
          <a:lstStyle>
            <a:lvl1pPr>
              <a:defRPr>
                <a:solidFill>
                  <a:schemeClr val="accent1"/>
                </a:solidFill>
              </a:defRPr>
            </a:lvl1pPr>
          </a:lstStyle>
          <a:p>
            <a:r>
              <a:rPr lang="en-US" dirty="0"/>
              <a:t>presentation title</a:t>
            </a:r>
          </a:p>
        </p:txBody>
      </p:sp>
      <p:sp>
        <p:nvSpPr>
          <p:cNvPr id="9" name="Slide Number Placeholder 8">
            <a:extLst>
              <a:ext uri="{FF2B5EF4-FFF2-40B4-BE49-F238E27FC236}">
                <a16:creationId xmlns:a16="http://schemas.microsoft.com/office/drawing/2014/main" id="{F02F138C-DDA6-0276-F8C9-E3D9813A00B0}"/>
              </a:ext>
            </a:extLst>
          </p:cNvPr>
          <p:cNvSpPr>
            <a:spLocks noGrp="1"/>
          </p:cNvSpPr>
          <p:nvPr>
            <p:ph type="sldNum" sz="quarter" idx="12"/>
          </p:nvPr>
        </p:nvSpPr>
        <p:spPr/>
        <p:txBody>
          <a:bodyPr/>
          <a:lstStyle>
            <a:lvl1pPr>
              <a:defRPr>
                <a:solidFill>
                  <a:schemeClr val="accent1"/>
                </a:solidFill>
              </a:defRPr>
            </a:lvl1pPr>
          </a:lstStyle>
          <a:p>
            <a:fld id="{58FB4751-880F-D840-AAA9-3A15815CC996}" type="slidenum">
              <a:rPr lang="en-US" smtClean="0"/>
              <a:pPr/>
              <a:t>‹#›</a:t>
            </a:fld>
            <a:endParaRPr lang="en-US" dirty="0"/>
          </a:p>
        </p:txBody>
      </p:sp>
      <p:sp>
        <p:nvSpPr>
          <p:cNvPr id="29" name="Title 1">
            <a:extLst>
              <a:ext uri="{FF2B5EF4-FFF2-40B4-BE49-F238E27FC236}">
                <a16:creationId xmlns:a16="http://schemas.microsoft.com/office/drawing/2014/main" id="{D5CC739F-0299-DDC6-C35D-22282FF85CD2}"/>
              </a:ext>
            </a:extLst>
          </p:cNvPr>
          <p:cNvSpPr>
            <a:spLocks noGrp="1"/>
          </p:cNvSpPr>
          <p:nvPr>
            <p:ph type="title" hasCustomPrompt="1"/>
          </p:nvPr>
        </p:nvSpPr>
        <p:spPr>
          <a:xfrm>
            <a:off x="576072" y="704088"/>
            <a:ext cx="10515600" cy="676656"/>
          </a:xfrm>
        </p:spPr>
        <p:txBody>
          <a:bodyPr/>
          <a:lstStyle>
            <a:lvl1pPr>
              <a:defRPr sz="4800">
                <a:solidFill>
                  <a:schemeClr val="accent1"/>
                </a:solidFill>
              </a:defRPr>
            </a:lvl1pPr>
          </a:lstStyle>
          <a:p>
            <a:r>
              <a:rPr lang="en-US" dirty="0"/>
              <a:t>click to edit master title style	</a:t>
            </a:r>
          </a:p>
        </p:txBody>
      </p:sp>
      <p:sp>
        <p:nvSpPr>
          <p:cNvPr id="30" name="Text Placeholder 4">
            <a:extLst>
              <a:ext uri="{FF2B5EF4-FFF2-40B4-BE49-F238E27FC236}">
                <a16:creationId xmlns:a16="http://schemas.microsoft.com/office/drawing/2014/main" id="{A2DF7EFD-1FC1-E7B0-3A5D-171FFD6F0DCF}"/>
              </a:ext>
            </a:extLst>
          </p:cNvPr>
          <p:cNvSpPr>
            <a:spLocks noGrp="1"/>
          </p:cNvSpPr>
          <p:nvPr>
            <p:ph type="body" sz="quarter" idx="13"/>
          </p:nvPr>
        </p:nvSpPr>
        <p:spPr>
          <a:xfrm>
            <a:off x="8860536" y="1911096"/>
            <a:ext cx="2944368" cy="402336"/>
          </a:xfrm>
        </p:spPr>
        <p:txBody>
          <a:bodyPr anchor="ctr">
            <a:normAutofit/>
          </a:bodyPr>
          <a:lstStyle>
            <a:lvl1pPr marL="0" indent="0">
              <a:buNone/>
              <a:defRPr sz="2000" b="0" cap="all" baseline="0">
                <a:solidFill>
                  <a:schemeClr val="accent1"/>
                </a:solidFill>
                <a:latin typeface="Gill Sans Nova" panose="020B06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Content Placeholder 5">
            <a:extLst>
              <a:ext uri="{FF2B5EF4-FFF2-40B4-BE49-F238E27FC236}">
                <a16:creationId xmlns:a16="http://schemas.microsoft.com/office/drawing/2014/main" id="{0733DE00-8CA6-606F-16DB-4372C1E5BD67}"/>
              </a:ext>
            </a:extLst>
          </p:cNvPr>
          <p:cNvSpPr>
            <a:spLocks noGrp="1"/>
          </p:cNvSpPr>
          <p:nvPr>
            <p:ph sz="quarter" idx="14"/>
          </p:nvPr>
        </p:nvSpPr>
        <p:spPr>
          <a:xfrm>
            <a:off x="8860536" y="2492438"/>
            <a:ext cx="2944368" cy="3684588"/>
          </a:xfrm>
        </p:spPr>
        <p:txBody>
          <a:bodyPr>
            <a:normAutofit/>
          </a:bodyPr>
          <a:lstStyle>
            <a:lvl1pPr marL="283464" indent="-283464">
              <a:lnSpc>
                <a:spcPct val="100000"/>
              </a:lnSpc>
              <a:spcBef>
                <a:spcPts val="0"/>
              </a:spcBef>
              <a:buFont typeface="Courier New" panose="02070309020205020404" pitchFamily="49" charset="0"/>
              <a:buChar char="o"/>
              <a:defRPr sz="1800">
                <a:solidFill>
                  <a:schemeClr val="accent1"/>
                </a:solidFill>
              </a:defRPr>
            </a:lvl1pPr>
            <a:lvl2pPr>
              <a:lnSpc>
                <a:spcPct val="100000"/>
              </a:lnSpc>
              <a:spcBef>
                <a:spcPts val="0"/>
              </a:spcBef>
              <a:defRPr sz="1600">
                <a:solidFill>
                  <a:schemeClr val="accent1"/>
                </a:solidFill>
              </a:defRPr>
            </a:lvl2pPr>
            <a:lvl3pPr>
              <a:lnSpc>
                <a:spcPct val="100000"/>
              </a:lnSpc>
              <a:spcBef>
                <a:spcPts val="0"/>
              </a:spcBef>
              <a:defRPr sz="1400">
                <a:solidFill>
                  <a:schemeClr val="accent1"/>
                </a:solidFill>
              </a:defRPr>
            </a:lvl3pPr>
            <a:lvl4pPr>
              <a:lnSpc>
                <a:spcPct val="100000"/>
              </a:lnSpc>
              <a:spcBef>
                <a:spcPts val="0"/>
              </a:spcBef>
              <a:defRPr sz="1200">
                <a:solidFill>
                  <a:schemeClr val="accent1"/>
                </a:solidFill>
              </a:defRPr>
            </a:lvl4pPr>
            <a:lvl5pPr>
              <a:lnSpc>
                <a:spcPct val="100000"/>
              </a:lnSpc>
              <a:spcBef>
                <a:spcPts val="0"/>
              </a:spcBef>
              <a:defRPr sz="1200">
                <a:solidFill>
                  <a:schemeClr val="accent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cxnSp>
        <p:nvCxnSpPr>
          <p:cNvPr id="33" name="Straight Connector 32">
            <a:extLst>
              <a:ext uri="{FF2B5EF4-FFF2-40B4-BE49-F238E27FC236}">
                <a16:creationId xmlns:a16="http://schemas.microsoft.com/office/drawing/2014/main" id="{E90718B6-F0C0-E7EE-D41F-B5CE6A11D721}"/>
              </a:ext>
            </a:extLst>
          </p:cNvPr>
          <p:cNvCxnSpPr>
            <a:cxnSpLocks/>
          </p:cNvCxnSpPr>
          <p:nvPr userDrawn="1"/>
        </p:nvCxnSpPr>
        <p:spPr>
          <a:xfrm>
            <a:off x="0" y="6324600"/>
            <a:ext cx="12192000" cy="0"/>
          </a:xfrm>
          <a:prstGeom prst="line">
            <a:avLst/>
          </a:prstGeom>
          <a:ln w="15875">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86270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alt">
    <p:bg>
      <p:bgPr>
        <a:solidFill>
          <a:schemeClr val="bg2"/>
        </a:solidFill>
        <a:effectLst/>
      </p:bgPr>
    </p:bg>
    <p:spTree>
      <p:nvGrpSpPr>
        <p:cNvPr id="1" name=""/>
        <p:cNvGrpSpPr/>
        <p:nvPr/>
      </p:nvGrpSpPr>
      <p:grpSpPr>
        <a:xfrm>
          <a:off x="0" y="0"/>
          <a:ext cx="0" cy="0"/>
          <a:chOff x="0" y="0"/>
          <a:chExt cx="0" cy="0"/>
        </a:xfrm>
      </p:grpSpPr>
      <p:sp>
        <p:nvSpPr>
          <p:cNvPr id="24" name="Freeform: Shape 23">
            <a:extLst>
              <a:ext uri="{FF2B5EF4-FFF2-40B4-BE49-F238E27FC236}">
                <a16:creationId xmlns:a16="http://schemas.microsoft.com/office/drawing/2014/main" id="{8430A716-DF40-A710-4FC7-CCCA4BD957F8}"/>
              </a:ext>
            </a:extLst>
          </p:cNvPr>
          <p:cNvSpPr/>
          <p:nvPr userDrawn="1"/>
        </p:nvSpPr>
        <p:spPr>
          <a:xfrm>
            <a:off x="6323595" y="0"/>
            <a:ext cx="5868404" cy="6164034"/>
          </a:xfrm>
          <a:custGeom>
            <a:avLst/>
            <a:gdLst>
              <a:gd name="connsiteX0" fmla="*/ 12513 w 5868404"/>
              <a:gd name="connsiteY0" fmla="*/ 0 h 6164034"/>
              <a:gd name="connsiteX1" fmla="*/ 4439184 w 5868404"/>
              <a:gd name="connsiteY1" fmla="*/ 0 h 6164034"/>
              <a:gd name="connsiteX2" fmla="*/ 4449003 w 5868404"/>
              <a:gd name="connsiteY2" fmla="*/ 15092 h 6164034"/>
              <a:gd name="connsiteX3" fmla="*/ 5223238 w 5868404"/>
              <a:gd name="connsiteY3" fmla="*/ 739839 h 6164034"/>
              <a:gd name="connsiteX4" fmla="*/ 5836159 w 5868404"/>
              <a:gd name="connsiteY4" fmla="*/ 1102187 h 6164034"/>
              <a:gd name="connsiteX5" fmla="*/ 5868404 w 5868404"/>
              <a:gd name="connsiteY5" fmla="*/ 1119251 h 6164034"/>
              <a:gd name="connsiteX6" fmla="*/ 5868404 w 5868404"/>
              <a:gd name="connsiteY6" fmla="*/ 6067695 h 6164034"/>
              <a:gd name="connsiteX7" fmla="*/ 5685224 w 5868404"/>
              <a:gd name="connsiteY7" fmla="*/ 6111753 h 6164034"/>
              <a:gd name="connsiteX8" fmla="*/ 5084251 w 5868404"/>
              <a:gd name="connsiteY8" fmla="*/ 6163884 h 6164034"/>
              <a:gd name="connsiteX9" fmla="*/ 3836104 w 5868404"/>
              <a:gd name="connsiteY9" fmla="*/ 5943053 h 6164034"/>
              <a:gd name="connsiteX10" fmla="*/ 3344911 w 5868404"/>
              <a:gd name="connsiteY10" fmla="*/ 5752757 h 6164034"/>
              <a:gd name="connsiteX11" fmla="*/ 1304345 w 5868404"/>
              <a:gd name="connsiteY11" fmla="*/ 4176227 h 6164034"/>
              <a:gd name="connsiteX12" fmla="*/ 209588 w 5868404"/>
              <a:gd name="connsiteY12" fmla="*/ 2032696 h 6164034"/>
              <a:gd name="connsiteX13" fmla="*/ 2035 w 5868404"/>
              <a:gd name="connsiteY13" fmla="*/ 234989 h 6164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868404" h="6164034">
                <a:moveTo>
                  <a:pt x="12513" y="0"/>
                </a:moveTo>
                <a:lnTo>
                  <a:pt x="4439184" y="0"/>
                </a:lnTo>
                <a:lnTo>
                  <a:pt x="4449003" y="15092"/>
                </a:lnTo>
                <a:cubicBezTo>
                  <a:pt x="4651567" y="305845"/>
                  <a:pt x="4918507" y="539411"/>
                  <a:pt x="5223238" y="739839"/>
                </a:cubicBezTo>
                <a:cubicBezTo>
                  <a:pt x="5478465" y="907701"/>
                  <a:pt x="5664764" y="1010975"/>
                  <a:pt x="5836159" y="1102187"/>
                </a:cubicBezTo>
                <a:lnTo>
                  <a:pt x="5868404" y="1119251"/>
                </a:lnTo>
                <a:lnTo>
                  <a:pt x="5868404" y="6067695"/>
                </a:lnTo>
                <a:lnTo>
                  <a:pt x="5685224" y="6111753"/>
                </a:lnTo>
                <a:cubicBezTo>
                  <a:pt x="5494197" y="6149567"/>
                  <a:pt x="5293292" y="6165797"/>
                  <a:pt x="5084251" y="6163884"/>
                </a:cubicBezTo>
                <a:cubicBezTo>
                  <a:pt x="4661736" y="6160033"/>
                  <a:pt x="4246092" y="6080257"/>
                  <a:pt x="3836104" y="5943053"/>
                </a:cubicBezTo>
                <a:cubicBezTo>
                  <a:pt x="3669389" y="5887220"/>
                  <a:pt x="3505068" y="5826356"/>
                  <a:pt x="3344911" y="5752757"/>
                </a:cubicBezTo>
                <a:cubicBezTo>
                  <a:pt x="2529656" y="5377996"/>
                  <a:pt x="1853875" y="4847882"/>
                  <a:pt x="1304345" y="4176227"/>
                </a:cubicBezTo>
                <a:cubicBezTo>
                  <a:pt x="767829" y="3520395"/>
                  <a:pt x="415519" y="2801547"/>
                  <a:pt x="209588" y="2032696"/>
                </a:cubicBezTo>
                <a:cubicBezTo>
                  <a:pt x="48218" y="1430059"/>
                  <a:pt x="-12290" y="831033"/>
                  <a:pt x="2035" y="234989"/>
                </a:cubicBezTo>
                <a:close/>
              </a:path>
            </a:pathLst>
          </a:custGeom>
          <a:solidFill>
            <a:schemeClr val="accent5">
              <a:alpha val="86000"/>
            </a:schemeClr>
          </a:solidFill>
          <a:ln w="3468"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
        <p:nvSpPr>
          <p:cNvPr id="48" name="Freeform: Shape 47">
            <a:extLst>
              <a:ext uri="{FF2B5EF4-FFF2-40B4-BE49-F238E27FC236}">
                <a16:creationId xmlns:a16="http://schemas.microsoft.com/office/drawing/2014/main" id="{EACA9FF1-6A56-9028-20F7-293A5DAC2547}"/>
              </a:ext>
            </a:extLst>
          </p:cNvPr>
          <p:cNvSpPr/>
          <p:nvPr userDrawn="1"/>
        </p:nvSpPr>
        <p:spPr>
          <a:xfrm>
            <a:off x="5964144" y="640336"/>
            <a:ext cx="6243203" cy="5137129"/>
          </a:xfrm>
          <a:custGeom>
            <a:avLst/>
            <a:gdLst>
              <a:gd name="connsiteX0" fmla="*/ 4889012 w 6277387"/>
              <a:gd name="connsiteY0" fmla="*/ 662 h 5139475"/>
              <a:gd name="connsiteX1" fmla="*/ 5445687 w 6277387"/>
              <a:gd name="connsiteY1" fmla="*/ 20567 h 5139475"/>
              <a:gd name="connsiteX2" fmla="*/ 6007952 w 6277387"/>
              <a:gd name="connsiteY2" fmla="*/ 99852 h 5139475"/>
              <a:gd name="connsiteX3" fmla="*/ 6277387 w 6277387"/>
              <a:gd name="connsiteY3" fmla="*/ 161058 h 5139475"/>
              <a:gd name="connsiteX4" fmla="*/ 6277387 w 6277387"/>
              <a:gd name="connsiteY4" fmla="*/ 5139475 h 5139475"/>
              <a:gd name="connsiteX5" fmla="*/ 6189863 w 6277387"/>
              <a:gd name="connsiteY5" fmla="*/ 5129509 h 5139475"/>
              <a:gd name="connsiteX6" fmla="*/ 4906960 w 6277387"/>
              <a:gd name="connsiteY6" fmla="*/ 4685637 h 5139475"/>
              <a:gd name="connsiteX7" fmla="*/ 4226890 w 6277387"/>
              <a:gd name="connsiteY7" fmla="*/ 4354477 h 5139475"/>
              <a:gd name="connsiteX8" fmla="*/ 3327755 w 6277387"/>
              <a:gd name="connsiteY8" fmla="*/ 4156387 h 5139475"/>
              <a:gd name="connsiteX9" fmla="*/ 2255512 w 6277387"/>
              <a:gd name="connsiteY9" fmla="*/ 4368944 h 5139475"/>
              <a:gd name="connsiteX10" fmla="*/ 1772151 w 6277387"/>
              <a:gd name="connsiteY10" fmla="*/ 4527459 h 5139475"/>
              <a:gd name="connsiteX11" fmla="*/ 459735 w 6277387"/>
              <a:gd name="connsiteY11" fmla="*/ 4184363 h 5139475"/>
              <a:gd name="connsiteX12" fmla="*/ 608 w 6277387"/>
              <a:gd name="connsiteY12" fmla="*/ 3162067 h 5139475"/>
              <a:gd name="connsiteX13" fmla="*/ 686493 w 6277387"/>
              <a:gd name="connsiteY13" fmla="*/ 1710481 h 5139475"/>
              <a:gd name="connsiteX14" fmla="*/ 1254673 w 6277387"/>
              <a:gd name="connsiteY14" fmla="*/ 1269348 h 5139475"/>
              <a:gd name="connsiteX15" fmla="*/ 3265771 w 6277387"/>
              <a:gd name="connsiteY15" fmla="*/ 265022 h 5139475"/>
              <a:gd name="connsiteX16" fmla="*/ 4889012 w 6277387"/>
              <a:gd name="connsiteY16" fmla="*/ 662 h 5139475"/>
              <a:gd name="connsiteX0" fmla="*/ 6277387 w 6368827"/>
              <a:gd name="connsiteY0" fmla="*/ 161058 h 5139475"/>
              <a:gd name="connsiteX1" fmla="*/ 6277387 w 6368827"/>
              <a:gd name="connsiteY1" fmla="*/ 5139475 h 5139475"/>
              <a:gd name="connsiteX2" fmla="*/ 6189863 w 6368827"/>
              <a:gd name="connsiteY2" fmla="*/ 5129509 h 5139475"/>
              <a:gd name="connsiteX3" fmla="*/ 4906960 w 6368827"/>
              <a:gd name="connsiteY3" fmla="*/ 4685637 h 5139475"/>
              <a:gd name="connsiteX4" fmla="*/ 4226890 w 6368827"/>
              <a:gd name="connsiteY4" fmla="*/ 4354477 h 5139475"/>
              <a:gd name="connsiteX5" fmla="*/ 3327755 w 6368827"/>
              <a:gd name="connsiteY5" fmla="*/ 4156387 h 5139475"/>
              <a:gd name="connsiteX6" fmla="*/ 2255512 w 6368827"/>
              <a:gd name="connsiteY6" fmla="*/ 4368944 h 5139475"/>
              <a:gd name="connsiteX7" fmla="*/ 1772151 w 6368827"/>
              <a:gd name="connsiteY7" fmla="*/ 4527459 h 5139475"/>
              <a:gd name="connsiteX8" fmla="*/ 459735 w 6368827"/>
              <a:gd name="connsiteY8" fmla="*/ 4184363 h 5139475"/>
              <a:gd name="connsiteX9" fmla="*/ 608 w 6368827"/>
              <a:gd name="connsiteY9" fmla="*/ 3162067 h 5139475"/>
              <a:gd name="connsiteX10" fmla="*/ 686493 w 6368827"/>
              <a:gd name="connsiteY10" fmla="*/ 1710481 h 5139475"/>
              <a:gd name="connsiteX11" fmla="*/ 1254673 w 6368827"/>
              <a:gd name="connsiteY11" fmla="*/ 1269348 h 5139475"/>
              <a:gd name="connsiteX12" fmla="*/ 3265771 w 6368827"/>
              <a:gd name="connsiteY12" fmla="*/ 265022 h 5139475"/>
              <a:gd name="connsiteX13" fmla="*/ 4889012 w 6368827"/>
              <a:gd name="connsiteY13" fmla="*/ 662 h 5139475"/>
              <a:gd name="connsiteX14" fmla="*/ 5445687 w 6368827"/>
              <a:gd name="connsiteY14" fmla="*/ 20567 h 5139475"/>
              <a:gd name="connsiteX15" fmla="*/ 6007952 w 6368827"/>
              <a:gd name="connsiteY15" fmla="*/ 99852 h 5139475"/>
              <a:gd name="connsiteX16" fmla="*/ 6368827 w 6368827"/>
              <a:gd name="connsiteY16" fmla="*/ 252498 h 5139475"/>
              <a:gd name="connsiteX0" fmla="*/ 6277387 w 6368827"/>
              <a:gd name="connsiteY0" fmla="*/ 5139475 h 5139475"/>
              <a:gd name="connsiteX1" fmla="*/ 6189863 w 6368827"/>
              <a:gd name="connsiteY1" fmla="*/ 5129509 h 5139475"/>
              <a:gd name="connsiteX2" fmla="*/ 4906960 w 6368827"/>
              <a:gd name="connsiteY2" fmla="*/ 4685637 h 5139475"/>
              <a:gd name="connsiteX3" fmla="*/ 4226890 w 6368827"/>
              <a:gd name="connsiteY3" fmla="*/ 4354477 h 5139475"/>
              <a:gd name="connsiteX4" fmla="*/ 3327755 w 6368827"/>
              <a:gd name="connsiteY4" fmla="*/ 4156387 h 5139475"/>
              <a:gd name="connsiteX5" fmla="*/ 2255512 w 6368827"/>
              <a:gd name="connsiteY5" fmla="*/ 4368944 h 5139475"/>
              <a:gd name="connsiteX6" fmla="*/ 1772151 w 6368827"/>
              <a:gd name="connsiteY6" fmla="*/ 4527459 h 5139475"/>
              <a:gd name="connsiteX7" fmla="*/ 459735 w 6368827"/>
              <a:gd name="connsiteY7" fmla="*/ 4184363 h 5139475"/>
              <a:gd name="connsiteX8" fmla="*/ 608 w 6368827"/>
              <a:gd name="connsiteY8" fmla="*/ 3162067 h 5139475"/>
              <a:gd name="connsiteX9" fmla="*/ 686493 w 6368827"/>
              <a:gd name="connsiteY9" fmla="*/ 1710481 h 5139475"/>
              <a:gd name="connsiteX10" fmla="*/ 1254673 w 6368827"/>
              <a:gd name="connsiteY10" fmla="*/ 1269348 h 5139475"/>
              <a:gd name="connsiteX11" fmla="*/ 3265771 w 6368827"/>
              <a:gd name="connsiteY11" fmla="*/ 265022 h 5139475"/>
              <a:gd name="connsiteX12" fmla="*/ 4889012 w 6368827"/>
              <a:gd name="connsiteY12" fmla="*/ 662 h 5139475"/>
              <a:gd name="connsiteX13" fmla="*/ 5445687 w 6368827"/>
              <a:gd name="connsiteY13" fmla="*/ 20567 h 5139475"/>
              <a:gd name="connsiteX14" fmla="*/ 6007952 w 6368827"/>
              <a:gd name="connsiteY14" fmla="*/ 99852 h 5139475"/>
              <a:gd name="connsiteX15" fmla="*/ 6368827 w 6368827"/>
              <a:gd name="connsiteY15" fmla="*/ 252498 h 5139475"/>
              <a:gd name="connsiteX0" fmla="*/ 6189863 w 6368827"/>
              <a:gd name="connsiteY0" fmla="*/ 5129509 h 5129509"/>
              <a:gd name="connsiteX1" fmla="*/ 4906960 w 6368827"/>
              <a:gd name="connsiteY1" fmla="*/ 4685637 h 5129509"/>
              <a:gd name="connsiteX2" fmla="*/ 4226890 w 6368827"/>
              <a:gd name="connsiteY2" fmla="*/ 4354477 h 5129509"/>
              <a:gd name="connsiteX3" fmla="*/ 3327755 w 6368827"/>
              <a:gd name="connsiteY3" fmla="*/ 4156387 h 5129509"/>
              <a:gd name="connsiteX4" fmla="*/ 2255512 w 6368827"/>
              <a:gd name="connsiteY4" fmla="*/ 4368944 h 5129509"/>
              <a:gd name="connsiteX5" fmla="*/ 1772151 w 6368827"/>
              <a:gd name="connsiteY5" fmla="*/ 4527459 h 5129509"/>
              <a:gd name="connsiteX6" fmla="*/ 459735 w 6368827"/>
              <a:gd name="connsiteY6" fmla="*/ 4184363 h 5129509"/>
              <a:gd name="connsiteX7" fmla="*/ 608 w 6368827"/>
              <a:gd name="connsiteY7" fmla="*/ 3162067 h 5129509"/>
              <a:gd name="connsiteX8" fmla="*/ 686493 w 6368827"/>
              <a:gd name="connsiteY8" fmla="*/ 1710481 h 5129509"/>
              <a:gd name="connsiteX9" fmla="*/ 1254673 w 6368827"/>
              <a:gd name="connsiteY9" fmla="*/ 1269348 h 5129509"/>
              <a:gd name="connsiteX10" fmla="*/ 3265771 w 6368827"/>
              <a:gd name="connsiteY10" fmla="*/ 265022 h 5129509"/>
              <a:gd name="connsiteX11" fmla="*/ 4889012 w 6368827"/>
              <a:gd name="connsiteY11" fmla="*/ 662 h 5129509"/>
              <a:gd name="connsiteX12" fmla="*/ 5445687 w 6368827"/>
              <a:gd name="connsiteY12" fmla="*/ 20567 h 5129509"/>
              <a:gd name="connsiteX13" fmla="*/ 6007952 w 6368827"/>
              <a:gd name="connsiteY13" fmla="*/ 99852 h 5129509"/>
              <a:gd name="connsiteX14" fmla="*/ 6368827 w 6368827"/>
              <a:gd name="connsiteY14" fmla="*/ 252498 h 5129509"/>
              <a:gd name="connsiteX0" fmla="*/ 6189863 w 6189863"/>
              <a:gd name="connsiteY0" fmla="*/ 5129509 h 5129509"/>
              <a:gd name="connsiteX1" fmla="*/ 4906960 w 6189863"/>
              <a:gd name="connsiteY1" fmla="*/ 4685637 h 5129509"/>
              <a:gd name="connsiteX2" fmla="*/ 4226890 w 6189863"/>
              <a:gd name="connsiteY2" fmla="*/ 4354477 h 5129509"/>
              <a:gd name="connsiteX3" fmla="*/ 3327755 w 6189863"/>
              <a:gd name="connsiteY3" fmla="*/ 4156387 h 5129509"/>
              <a:gd name="connsiteX4" fmla="*/ 2255512 w 6189863"/>
              <a:gd name="connsiteY4" fmla="*/ 4368944 h 5129509"/>
              <a:gd name="connsiteX5" fmla="*/ 1772151 w 6189863"/>
              <a:gd name="connsiteY5" fmla="*/ 4527459 h 5129509"/>
              <a:gd name="connsiteX6" fmla="*/ 459735 w 6189863"/>
              <a:gd name="connsiteY6" fmla="*/ 4184363 h 5129509"/>
              <a:gd name="connsiteX7" fmla="*/ 608 w 6189863"/>
              <a:gd name="connsiteY7" fmla="*/ 3162067 h 5129509"/>
              <a:gd name="connsiteX8" fmla="*/ 686493 w 6189863"/>
              <a:gd name="connsiteY8" fmla="*/ 1710481 h 5129509"/>
              <a:gd name="connsiteX9" fmla="*/ 1254673 w 6189863"/>
              <a:gd name="connsiteY9" fmla="*/ 1269348 h 5129509"/>
              <a:gd name="connsiteX10" fmla="*/ 3265771 w 6189863"/>
              <a:gd name="connsiteY10" fmla="*/ 265022 h 5129509"/>
              <a:gd name="connsiteX11" fmla="*/ 4889012 w 6189863"/>
              <a:gd name="connsiteY11" fmla="*/ 662 h 5129509"/>
              <a:gd name="connsiteX12" fmla="*/ 5445687 w 6189863"/>
              <a:gd name="connsiteY12" fmla="*/ 20567 h 5129509"/>
              <a:gd name="connsiteX13" fmla="*/ 6007952 w 6189863"/>
              <a:gd name="connsiteY13" fmla="*/ 99852 h 5129509"/>
              <a:gd name="connsiteX0" fmla="*/ 6220343 w 6220343"/>
              <a:gd name="connsiteY0" fmla="*/ 5133319 h 5133319"/>
              <a:gd name="connsiteX1" fmla="*/ 4906960 w 6220343"/>
              <a:gd name="connsiteY1" fmla="*/ 4685637 h 5133319"/>
              <a:gd name="connsiteX2" fmla="*/ 4226890 w 6220343"/>
              <a:gd name="connsiteY2" fmla="*/ 4354477 h 5133319"/>
              <a:gd name="connsiteX3" fmla="*/ 3327755 w 6220343"/>
              <a:gd name="connsiteY3" fmla="*/ 4156387 h 5133319"/>
              <a:gd name="connsiteX4" fmla="*/ 2255512 w 6220343"/>
              <a:gd name="connsiteY4" fmla="*/ 4368944 h 5133319"/>
              <a:gd name="connsiteX5" fmla="*/ 1772151 w 6220343"/>
              <a:gd name="connsiteY5" fmla="*/ 4527459 h 5133319"/>
              <a:gd name="connsiteX6" fmla="*/ 459735 w 6220343"/>
              <a:gd name="connsiteY6" fmla="*/ 4184363 h 5133319"/>
              <a:gd name="connsiteX7" fmla="*/ 608 w 6220343"/>
              <a:gd name="connsiteY7" fmla="*/ 3162067 h 5133319"/>
              <a:gd name="connsiteX8" fmla="*/ 686493 w 6220343"/>
              <a:gd name="connsiteY8" fmla="*/ 1710481 h 5133319"/>
              <a:gd name="connsiteX9" fmla="*/ 1254673 w 6220343"/>
              <a:gd name="connsiteY9" fmla="*/ 1269348 h 5133319"/>
              <a:gd name="connsiteX10" fmla="*/ 3265771 w 6220343"/>
              <a:gd name="connsiteY10" fmla="*/ 265022 h 5133319"/>
              <a:gd name="connsiteX11" fmla="*/ 4889012 w 6220343"/>
              <a:gd name="connsiteY11" fmla="*/ 662 h 5133319"/>
              <a:gd name="connsiteX12" fmla="*/ 5445687 w 6220343"/>
              <a:gd name="connsiteY12" fmla="*/ 20567 h 5133319"/>
              <a:gd name="connsiteX13" fmla="*/ 6007952 w 6220343"/>
              <a:gd name="connsiteY13" fmla="*/ 99852 h 5133319"/>
              <a:gd name="connsiteX0" fmla="*/ 6243203 w 6243203"/>
              <a:gd name="connsiteY0" fmla="*/ 5137129 h 5137129"/>
              <a:gd name="connsiteX1" fmla="*/ 4906960 w 6243203"/>
              <a:gd name="connsiteY1" fmla="*/ 4685637 h 5137129"/>
              <a:gd name="connsiteX2" fmla="*/ 4226890 w 6243203"/>
              <a:gd name="connsiteY2" fmla="*/ 4354477 h 5137129"/>
              <a:gd name="connsiteX3" fmla="*/ 3327755 w 6243203"/>
              <a:gd name="connsiteY3" fmla="*/ 4156387 h 5137129"/>
              <a:gd name="connsiteX4" fmla="*/ 2255512 w 6243203"/>
              <a:gd name="connsiteY4" fmla="*/ 4368944 h 5137129"/>
              <a:gd name="connsiteX5" fmla="*/ 1772151 w 6243203"/>
              <a:gd name="connsiteY5" fmla="*/ 4527459 h 5137129"/>
              <a:gd name="connsiteX6" fmla="*/ 459735 w 6243203"/>
              <a:gd name="connsiteY6" fmla="*/ 4184363 h 5137129"/>
              <a:gd name="connsiteX7" fmla="*/ 608 w 6243203"/>
              <a:gd name="connsiteY7" fmla="*/ 3162067 h 5137129"/>
              <a:gd name="connsiteX8" fmla="*/ 686493 w 6243203"/>
              <a:gd name="connsiteY8" fmla="*/ 1710481 h 5137129"/>
              <a:gd name="connsiteX9" fmla="*/ 1254673 w 6243203"/>
              <a:gd name="connsiteY9" fmla="*/ 1269348 h 5137129"/>
              <a:gd name="connsiteX10" fmla="*/ 3265771 w 6243203"/>
              <a:gd name="connsiteY10" fmla="*/ 265022 h 5137129"/>
              <a:gd name="connsiteX11" fmla="*/ 4889012 w 6243203"/>
              <a:gd name="connsiteY11" fmla="*/ 662 h 5137129"/>
              <a:gd name="connsiteX12" fmla="*/ 5445687 w 6243203"/>
              <a:gd name="connsiteY12" fmla="*/ 20567 h 5137129"/>
              <a:gd name="connsiteX13" fmla="*/ 6007952 w 6243203"/>
              <a:gd name="connsiteY13" fmla="*/ 99852 h 51371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6243203" h="5137129">
                <a:moveTo>
                  <a:pt x="6243203" y="5137129"/>
                </a:moveTo>
                <a:cubicBezTo>
                  <a:pt x="5616824" y="5044500"/>
                  <a:pt x="5243012" y="4816079"/>
                  <a:pt x="4906960" y="4685637"/>
                </a:cubicBezTo>
                <a:cubicBezTo>
                  <a:pt x="4570908" y="4555195"/>
                  <a:pt x="4545156" y="4485964"/>
                  <a:pt x="4226890" y="4354477"/>
                </a:cubicBezTo>
                <a:cubicBezTo>
                  <a:pt x="3941888" y="4236738"/>
                  <a:pt x="3645130" y="4160793"/>
                  <a:pt x="3327755" y="4156387"/>
                </a:cubicBezTo>
                <a:cubicBezTo>
                  <a:pt x="2950795" y="4151018"/>
                  <a:pt x="2597217" y="4237561"/>
                  <a:pt x="2255512" y="4368944"/>
                </a:cubicBezTo>
                <a:cubicBezTo>
                  <a:pt x="2097412" y="4429682"/>
                  <a:pt x="1941970" y="4495413"/>
                  <a:pt x="1772151" y="4527459"/>
                </a:cubicBezTo>
                <a:cubicBezTo>
                  <a:pt x="1264158" y="4623269"/>
                  <a:pt x="821661" y="4517923"/>
                  <a:pt x="459735" y="4184363"/>
                </a:cubicBezTo>
                <a:cubicBezTo>
                  <a:pt x="151042" y="3899922"/>
                  <a:pt x="10681" y="3550667"/>
                  <a:pt x="608" y="3162067"/>
                </a:cubicBezTo>
                <a:cubicBezTo>
                  <a:pt x="-14234" y="2590537"/>
                  <a:pt x="243808" y="2115100"/>
                  <a:pt x="686493" y="1710481"/>
                </a:cubicBezTo>
                <a:cubicBezTo>
                  <a:pt x="862046" y="1550006"/>
                  <a:pt x="1056985" y="1408011"/>
                  <a:pt x="1254673" y="1269348"/>
                </a:cubicBezTo>
                <a:cubicBezTo>
                  <a:pt x="1865209" y="841116"/>
                  <a:pt x="2526920" y="492284"/>
                  <a:pt x="3265771" y="265022"/>
                </a:cubicBezTo>
                <a:cubicBezTo>
                  <a:pt x="3796018" y="101956"/>
                  <a:pt x="4336451" y="9282"/>
                  <a:pt x="4889012" y="662"/>
                </a:cubicBezTo>
                <a:cubicBezTo>
                  <a:pt x="5073199" y="-2211"/>
                  <a:pt x="5258733" y="4255"/>
                  <a:pt x="5445687" y="20567"/>
                </a:cubicBezTo>
                <a:cubicBezTo>
                  <a:pt x="5637159" y="37284"/>
                  <a:pt x="5824611" y="63631"/>
                  <a:pt x="6007952" y="99852"/>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2" name="Picture Placeholder 41">
            <a:extLst>
              <a:ext uri="{FF2B5EF4-FFF2-40B4-BE49-F238E27FC236}">
                <a16:creationId xmlns:a16="http://schemas.microsoft.com/office/drawing/2014/main" id="{B453377C-B4A0-8E9A-D4DC-D42364826344}"/>
              </a:ext>
            </a:extLst>
          </p:cNvPr>
          <p:cNvSpPr>
            <a:spLocks noGrp="1"/>
          </p:cNvSpPr>
          <p:nvPr>
            <p:ph type="pic" idx="1"/>
          </p:nvPr>
        </p:nvSpPr>
        <p:spPr>
          <a:xfrm>
            <a:off x="6646264" y="0"/>
            <a:ext cx="5545736" cy="6063092"/>
          </a:xfrm>
          <a:custGeom>
            <a:avLst/>
            <a:gdLst>
              <a:gd name="connsiteX0" fmla="*/ 3355090 w 5545736"/>
              <a:gd name="connsiteY0" fmla="*/ 0 h 6063092"/>
              <a:gd name="connsiteX1" fmla="*/ 5545736 w 5545736"/>
              <a:gd name="connsiteY1" fmla="*/ 0 h 6063092"/>
              <a:gd name="connsiteX2" fmla="*/ 5545736 w 5545736"/>
              <a:gd name="connsiteY2" fmla="*/ 4499075 h 6063092"/>
              <a:gd name="connsiteX3" fmla="*/ 5430027 w 5545736"/>
              <a:gd name="connsiteY3" fmla="*/ 4628283 h 6063092"/>
              <a:gd name="connsiteX4" fmla="*/ 3848936 w 5545736"/>
              <a:gd name="connsiteY4" fmla="*/ 5737848 h 6063092"/>
              <a:gd name="connsiteX5" fmla="*/ 3426711 w 5545736"/>
              <a:gd name="connsiteY5" fmla="*/ 5893022 h 6063092"/>
              <a:gd name="connsiteX6" fmla="*/ 2357730 w 5545736"/>
              <a:gd name="connsiteY6" fmla="*/ 6062988 h 6063092"/>
              <a:gd name="connsiteX7" fmla="*/ 1112800 w 5545736"/>
              <a:gd name="connsiteY7" fmla="*/ 5667979 h 6063092"/>
              <a:gd name="connsiteX8" fmla="*/ 409218 w 5545736"/>
              <a:gd name="connsiteY8" fmla="*/ 4944615 h 6063092"/>
              <a:gd name="connsiteX9" fmla="*/ 37164 w 5545736"/>
              <a:gd name="connsiteY9" fmla="*/ 4154393 h 6063092"/>
              <a:gd name="connsiteX10" fmla="*/ 15604 w 5545736"/>
              <a:gd name="connsiteY10" fmla="*/ 3564191 h 6063092"/>
              <a:gd name="connsiteX11" fmla="*/ 1646045 w 5545736"/>
              <a:gd name="connsiteY11" fmla="*/ 1803195 h 6063092"/>
              <a:gd name="connsiteX12" fmla="*/ 2319905 w 5545736"/>
              <a:gd name="connsiteY12" fmla="*/ 1429318 h 6063092"/>
              <a:gd name="connsiteX13" fmla="*/ 2991762 w 5545736"/>
              <a:gd name="connsiteY13" fmla="*/ 821995 h 6063092"/>
              <a:gd name="connsiteX14" fmla="*/ 3323353 w 5545736"/>
              <a:gd name="connsiteY14" fmla="*/ 129929 h 60630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5736" h="6063092">
                <a:moveTo>
                  <a:pt x="3355090" y="0"/>
                </a:moveTo>
                <a:lnTo>
                  <a:pt x="5545736" y="0"/>
                </a:lnTo>
                <a:lnTo>
                  <a:pt x="5545736" y="4499075"/>
                </a:lnTo>
                <a:lnTo>
                  <a:pt x="5430027" y="4628283"/>
                </a:lnTo>
                <a:cubicBezTo>
                  <a:pt x="4987448" y="5095940"/>
                  <a:pt x="4462893" y="5468472"/>
                  <a:pt x="3848936" y="5737848"/>
                </a:cubicBezTo>
                <a:cubicBezTo>
                  <a:pt x="3711095" y="5798308"/>
                  <a:pt x="3569888" y="5847831"/>
                  <a:pt x="3426711" y="5893022"/>
                </a:cubicBezTo>
                <a:cubicBezTo>
                  <a:pt x="3074611" y="6004070"/>
                  <a:pt x="2718538" y="6065996"/>
                  <a:pt x="2357730" y="6062988"/>
                </a:cubicBezTo>
                <a:cubicBezTo>
                  <a:pt x="1881699" y="6059036"/>
                  <a:pt x="1456987" y="5945780"/>
                  <a:pt x="1112800" y="5667979"/>
                </a:cubicBezTo>
                <a:cubicBezTo>
                  <a:pt x="846505" y="5453155"/>
                  <a:pt x="606021" y="5216495"/>
                  <a:pt x="409218" y="4944615"/>
                </a:cubicBezTo>
                <a:cubicBezTo>
                  <a:pt x="235425" y="4704408"/>
                  <a:pt x="99475" y="4445949"/>
                  <a:pt x="37164" y="4154393"/>
                </a:cubicBezTo>
                <a:cubicBezTo>
                  <a:pt x="23082" y="4088408"/>
                  <a:pt x="-24217" y="3835054"/>
                  <a:pt x="15604" y="3564191"/>
                </a:cubicBezTo>
                <a:cubicBezTo>
                  <a:pt x="163514" y="2558438"/>
                  <a:pt x="1432192" y="1912093"/>
                  <a:pt x="1646045" y="1803195"/>
                </a:cubicBezTo>
                <a:cubicBezTo>
                  <a:pt x="1838456" y="1705187"/>
                  <a:pt x="2026012" y="1615363"/>
                  <a:pt x="2319905" y="1429318"/>
                </a:cubicBezTo>
                <a:cubicBezTo>
                  <a:pt x="2583077" y="1262714"/>
                  <a:pt x="2814476" y="1067249"/>
                  <a:pt x="2991762" y="821995"/>
                </a:cubicBezTo>
                <a:cubicBezTo>
                  <a:pt x="3149782" y="603568"/>
                  <a:pt x="3253380" y="371021"/>
                  <a:pt x="3323353" y="129929"/>
                </a:cubicBezTo>
                <a:close/>
              </a:path>
            </a:pathLst>
          </a:custGeom>
          <a:solidFill>
            <a:srgbClr val="D1D8B7"/>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Tree>
    <p:extLst>
      <p:ext uri="{BB962C8B-B14F-4D97-AF65-F5344CB8AC3E}">
        <p14:creationId xmlns:p14="http://schemas.microsoft.com/office/powerpoint/2010/main" val="233691909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title" preserve="1">
  <p:cSld name="Closing">
    <p:bg>
      <p:bgPr>
        <a:solidFill>
          <a:schemeClr val="accent6"/>
        </a:solidFill>
        <a:effectLst/>
      </p:bgPr>
    </p:bg>
    <p:spTree>
      <p:nvGrpSpPr>
        <p:cNvPr id="1" name=""/>
        <p:cNvGrpSpPr/>
        <p:nvPr/>
      </p:nvGrpSpPr>
      <p:grpSpPr>
        <a:xfrm>
          <a:off x="0" y="0"/>
          <a:ext cx="0" cy="0"/>
          <a:chOff x="0" y="0"/>
          <a:chExt cx="0" cy="0"/>
        </a:xfrm>
      </p:grpSpPr>
      <p:sp>
        <p:nvSpPr>
          <p:cNvPr id="10" name="Freeform: Shape 9">
            <a:extLst>
              <a:ext uri="{FF2B5EF4-FFF2-40B4-BE49-F238E27FC236}">
                <a16:creationId xmlns:a16="http://schemas.microsoft.com/office/drawing/2014/main" id="{4BC3B985-E244-9B94-5C9B-8ED7DCD699F7}"/>
              </a:ext>
            </a:extLst>
          </p:cNvPr>
          <p:cNvSpPr/>
          <p:nvPr userDrawn="1"/>
        </p:nvSpPr>
        <p:spPr>
          <a:xfrm>
            <a:off x="0" y="2090206"/>
            <a:ext cx="5025692" cy="4767794"/>
          </a:xfrm>
          <a:custGeom>
            <a:avLst/>
            <a:gdLst>
              <a:gd name="connsiteX0" fmla="*/ 0 w 5025692"/>
              <a:gd name="connsiteY0" fmla="*/ 0 h 4767794"/>
              <a:gd name="connsiteX1" fmla="*/ 83822 w 5025692"/>
              <a:gd name="connsiteY1" fmla="*/ 8977 h 4767794"/>
              <a:gd name="connsiteX2" fmla="*/ 1007423 w 5025692"/>
              <a:gd name="connsiteY2" fmla="*/ 603530 h 4767794"/>
              <a:gd name="connsiteX3" fmla="*/ 1196014 w 5025692"/>
              <a:gd name="connsiteY3" fmla="*/ 998698 h 4767794"/>
              <a:gd name="connsiteX4" fmla="*/ 1720031 w 5025692"/>
              <a:gd name="connsiteY4" fmla="*/ 1792671 h 4767794"/>
              <a:gd name="connsiteX5" fmla="*/ 2445357 w 5025692"/>
              <a:gd name="connsiteY5" fmla="*/ 2234883 h 4767794"/>
              <a:gd name="connsiteX6" fmla="*/ 3131728 w 5025692"/>
              <a:gd name="connsiteY6" fmla="*/ 2461621 h 4767794"/>
              <a:gd name="connsiteX7" fmla="*/ 4942117 w 5025692"/>
              <a:gd name="connsiteY7" fmla="*/ 3799387 h 4767794"/>
              <a:gd name="connsiteX8" fmla="*/ 5025401 w 5025692"/>
              <a:gd name="connsiteY8" fmla="*/ 4347030 h 4767794"/>
              <a:gd name="connsiteX9" fmla="*/ 4964911 w 5025692"/>
              <a:gd name="connsiteY9" fmla="*/ 4754079 h 4767794"/>
              <a:gd name="connsiteX10" fmla="*/ 4960464 w 5025692"/>
              <a:gd name="connsiteY10" fmla="*/ 4767794 h 4767794"/>
              <a:gd name="connsiteX11" fmla="*/ 0 w 5025692"/>
              <a:gd name="connsiteY11" fmla="*/ 4767794 h 4767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5025692" h="4767794">
                <a:moveTo>
                  <a:pt x="0" y="0"/>
                </a:moveTo>
                <a:lnTo>
                  <a:pt x="83822" y="8977"/>
                </a:lnTo>
                <a:cubicBezTo>
                  <a:pt x="481513" y="73066"/>
                  <a:pt x="786941" y="276937"/>
                  <a:pt x="1007423" y="603530"/>
                </a:cubicBezTo>
                <a:cubicBezTo>
                  <a:pt x="1091644" y="728317"/>
                  <a:pt x="1141084" y="864163"/>
                  <a:pt x="1196014" y="998698"/>
                </a:cubicBezTo>
                <a:cubicBezTo>
                  <a:pt x="1314658" y="1289535"/>
                  <a:pt x="1474956" y="1561126"/>
                  <a:pt x="1720031" y="1792671"/>
                </a:cubicBezTo>
                <a:cubicBezTo>
                  <a:pt x="1926283" y="1987685"/>
                  <a:pt x="2173702" y="2127358"/>
                  <a:pt x="2445357" y="2234883"/>
                </a:cubicBezTo>
                <a:cubicBezTo>
                  <a:pt x="2748724" y="2354951"/>
                  <a:pt x="2937273" y="2404939"/>
                  <a:pt x="3131728" y="2461621"/>
                </a:cubicBezTo>
                <a:cubicBezTo>
                  <a:pt x="3347847" y="2524590"/>
                  <a:pt x="4630019" y="2898435"/>
                  <a:pt x="4942117" y="3799387"/>
                </a:cubicBezTo>
                <a:cubicBezTo>
                  <a:pt x="5026156" y="4042026"/>
                  <a:pt x="5026847" y="4283761"/>
                  <a:pt x="5025401" y="4347030"/>
                </a:cubicBezTo>
                <a:cubicBezTo>
                  <a:pt x="5022168" y="4486810"/>
                  <a:pt x="5000521" y="4622184"/>
                  <a:pt x="4964911" y="4754079"/>
                </a:cubicBezTo>
                <a:lnTo>
                  <a:pt x="4960464" y="4767794"/>
                </a:lnTo>
                <a:lnTo>
                  <a:pt x="0" y="4767794"/>
                </a:lnTo>
                <a:close/>
              </a:path>
            </a:pathLst>
          </a:custGeom>
          <a:solidFill>
            <a:schemeClr val="accent2">
              <a:alpha val="59000"/>
            </a:schemeClr>
          </a:solidFill>
          <a:ln w="2777"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a:extLst>
              <a:ext uri="{FF2B5EF4-FFF2-40B4-BE49-F238E27FC236}">
                <a16:creationId xmlns:a16="http://schemas.microsoft.com/office/drawing/2014/main" id="{C9EEA626-63D9-B376-D5C7-F7B224767D92}"/>
              </a:ext>
            </a:extLst>
          </p:cNvPr>
          <p:cNvSpPr>
            <a:spLocks noGrp="1"/>
          </p:cNvSpPr>
          <p:nvPr>
            <p:ph type="ctrTitle" hasCustomPrompt="1"/>
          </p:nvPr>
        </p:nvSpPr>
        <p:spPr>
          <a:xfrm>
            <a:off x="1524000" y="1170432"/>
            <a:ext cx="9144000" cy="2387600"/>
          </a:xfrm>
        </p:spPr>
        <p:txBody>
          <a:bodyPr anchor="b"/>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2088E094-4ADD-B56F-A2B6-C1D91D2B398B}"/>
              </a:ext>
            </a:extLst>
          </p:cNvPr>
          <p:cNvSpPr>
            <a:spLocks noGrp="1"/>
          </p:cNvSpPr>
          <p:nvPr>
            <p:ph type="subTitle" idx="1"/>
          </p:nvPr>
        </p:nvSpPr>
        <p:spPr>
          <a:xfrm>
            <a:off x="1524000" y="3602038"/>
            <a:ext cx="9144000" cy="1655762"/>
          </a:xfrm>
        </p:spPr>
        <p:txBody>
          <a:bodyPr/>
          <a:lstStyle>
            <a:lvl1pPr marL="0" indent="0" algn="ctr">
              <a:buNone/>
              <a:defRPr sz="240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Freeform: Shape 15">
            <a:extLst>
              <a:ext uri="{FF2B5EF4-FFF2-40B4-BE49-F238E27FC236}">
                <a16:creationId xmlns:a16="http://schemas.microsoft.com/office/drawing/2014/main" id="{EA01FE67-785F-1A9A-BBBD-4F9A419AC158}"/>
              </a:ext>
            </a:extLst>
          </p:cNvPr>
          <p:cNvSpPr/>
          <p:nvPr userDrawn="1"/>
        </p:nvSpPr>
        <p:spPr>
          <a:xfrm>
            <a:off x="6173514" y="1"/>
            <a:ext cx="6018487" cy="5788889"/>
          </a:xfrm>
          <a:custGeom>
            <a:avLst/>
            <a:gdLst>
              <a:gd name="connsiteX0" fmla="*/ 156534 w 6018487"/>
              <a:gd name="connsiteY0" fmla="*/ 0 h 5788889"/>
              <a:gd name="connsiteX1" fmla="*/ 6018487 w 6018487"/>
              <a:gd name="connsiteY1" fmla="*/ 0 h 5788889"/>
              <a:gd name="connsiteX2" fmla="*/ 6018487 w 6018487"/>
              <a:gd name="connsiteY2" fmla="*/ 5323590 h 5788889"/>
              <a:gd name="connsiteX3" fmla="*/ 5932782 w 6018487"/>
              <a:gd name="connsiteY3" fmla="*/ 5397450 h 5788889"/>
              <a:gd name="connsiteX4" fmla="*/ 891863 w 6018487"/>
              <a:gd name="connsiteY4" fmla="*/ 3868392 h 5788889"/>
              <a:gd name="connsiteX5" fmla="*/ 113848 w 6018487"/>
              <a:gd name="connsiteY5" fmla="*/ 143186 h 57888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18487" h="5788889">
                <a:moveTo>
                  <a:pt x="156534" y="0"/>
                </a:moveTo>
                <a:lnTo>
                  <a:pt x="6018487" y="0"/>
                </a:lnTo>
                <a:lnTo>
                  <a:pt x="6018487" y="5323590"/>
                </a:lnTo>
                <a:lnTo>
                  <a:pt x="5932782" y="5397450"/>
                </a:lnTo>
                <a:cubicBezTo>
                  <a:pt x="4753122" y="6286614"/>
                  <a:pt x="2167835" y="5612225"/>
                  <a:pt x="891863" y="3868392"/>
                </a:cubicBezTo>
                <a:cubicBezTo>
                  <a:pt x="139136" y="2839633"/>
                  <a:pt x="-193253" y="1390444"/>
                  <a:pt x="113848" y="143186"/>
                </a:cubicBezTo>
                <a:close/>
              </a:path>
            </a:pathLst>
          </a:custGeom>
          <a:solidFill>
            <a:schemeClr val="accent4">
              <a:alpha val="45000"/>
            </a:schemeClr>
          </a:solidFill>
          <a:ln w="4443"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5" name="Freeform: Shape 24">
            <a:extLst>
              <a:ext uri="{FF2B5EF4-FFF2-40B4-BE49-F238E27FC236}">
                <a16:creationId xmlns:a16="http://schemas.microsoft.com/office/drawing/2014/main" id="{BF7A62BA-11D3-585A-8CBD-5E0FB4DE522D}"/>
              </a:ext>
            </a:extLst>
          </p:cNvPr>
          <p:cNvSpPr/>
          <p:nvPr userDrawn="1"/>
        </p:nvSpPr>
        <p:spPr>
          <a:xfrm>
            <a:off x="1" y="-1"/>
            <a:ext cx="4267591" cy="2882748"/>
          </a:xfrm>
          <a:custGeom>
            <a:avLst/>
            <a:gdLst>
              <a:gd name="connsiteX0" fmla="*/ 0 w 4267591"/>
              <a:gd name="connsiteY0" fmla="*/ 2134758 h 2882748"/>
              <a:gd name="connsiteX1" fmla="*/ 135092 w 4267591"/>
              <a:gd name="connsiteY1" fmla="*/ 2175020 h 2882748"/>
              <a:gd name="connsiteX2" fmla="*/ 469981 w 4267591"/>
              <a:gd name="connsiteY2" fmla="*/ 2285030 h 2882748"/>
              <a:gd name="connsiteX3" fmla="*/ 1134527 w 4267591"/>
              <a:gd name="connsiteY3" fmla="*/ 2529385 h 2882748"/>
              <a:gd name="connsiteX4" fmla="*/ 1064635 w 4267591"/>
              <a:gd name="connsiteY4" fmla="*/ 2548225 h 2882748"/>
              <a:gd name="connsiteX5" fmla="*/ 315785 w 4267591"/>
              <a:gd name="connsiteY5" fmla="*/ 2316034 h 2882748"/>
              <a:gd name="connsiteX6" fmla="*/ 46569 w 4267591"/>
              <a:gd name="connsiteY6" fmla="*/ 2245309 h 2882748"/>
              <a:gd name="connsiteX7" fmla="*/ 0 w 4267591"/>
              <a:gd name="connsiteY7" fmla="*/ 2235619 h 2882748"/>
              <a:gd name="connsiteX8" fmla="*/ 0 w 4267591"/>
              <a:gd name="connsiteY8" fmla="*/ 1967372 h 2882748"/>
              <a:gd name="connsiteX9" fmla="*/ 232045 w 4267591"/>
              <a:gd name="connsiteY9" fmla="*/ 2009953 h 2882748"/>
              <a:gd name="connsiteX10" fmla="*/ 495583 w 4267591"/>
              <a:gd name="connsiteY10" fmla="*/ 2061706 h 2882748"/>
              <a:gd name="connsiteX11" fmla="*/ 860985 w 4267591"/>
              <a:gd name="connsiteY11" fmla="*/ 2157208 h 2882748"/>
              <a:gd name="connsiteX12" fmla="*/ 1490314 w 4267591"/>
              <a:gd name="connsiteY12" fmla="*/ 2502311 h 2882748"/>
              <a:gd name="connsiteX13" fmla="*/ 1544328 w 4267591"/>
              <a:gd name="connsiteY13" fmla="*/ 2555153 h 2882748"/>
              <a:gd name="connsiteX14" fmla="*/ 1509378 w 4267591"/>
              <a:gd name="connsiteY14" fmla="*/ 2760287 h 2882748"/>
              <a:gd name="connsiteX15" fmla="*/ 1018130 w 4267591"/>
              <a:gd name="connsiteY15" fmla="*/ 2878317 h 2882748"/>
              <a:gd name="connsiteX16" fmla="*/ 97977 w 4267591"/>
              <a:gd name="connsiteY16" fmla="*/ 2657869 h 2882748"/>
              <a:gd name="connsiteX17" fmla="*/ 0 w 4267591"/>
              <a:gd name="connsiteY17" fmla="*/ 2611661 h 2882748"/>
              <a:gd name="connsiteX18" fmla="*/ 0 w 4267591"/>
              <a:gd name="connsiteY18" fmla="*/ 2522575 h 2882748"/>
              <a:gd name="connsiteX19" fmla="*/ 36179 w 4267591"/>
              <a:gd name="connsiteY19" fmla="*/ 2540947 h 2882748"/>
              <a:gd name="connsiteX20" fmla="*/ 227168 w 4267591"/>
              <a:gd name="connsiteY20" fmla="*/ 2619861 h 2882748"/>
              <a:gd name="connsiteX21" fmla="*/ 1049720 w 4267591"/>
              <a:gd name="connsiteY21" fmla="*/ 2803693 h 2882748"/>
              <a:gd name="connsiteX22" fmla="*/ 1522759 w 4267591"/>
              <a:gd name="connsiteY22" fmla="*/ 2657300 h 2882748"/>
              <a:gd name="connsiteX23" fmla="*/ 1341031 w 4267591"/>
              <a:gd name="connsiteY23" fmla="*/ 2488140 h 2882748"/>
              <a:gd name="connsiteX24" fmla="*/ 116573 w 4267591"/>
              <a:gd name="connsiteY24" fmla="*/ 2081431 h 2882748"/>
              <a:gd name="connsiteX25" fmla="*/ 0 w 4267591"/>
              <a:gd name="connsiteY25" fmla="*/ 2071355 h 2882748"/>
              <a:gd name="connsiteX26" fmla="*/ 2401892 w 4267591"/>
              <a:gd name="connsiteY26" fmla="*/ 1751418 h 2882748"/>
              <a:gd name="connsiteX27" fmla="*/ 2313603 w 4267591"/>
              <a:gd name="connsiteY27" fmla="*/ 1773156 h 2882748"/>
              <a:gd name="connsiteX28" fmla="*/ 3736159 w 4267591"/>
              <a:gd name="connsiteY28" fmla="*/ 2098816 h 2882748"/>
              <a:gd name="connsiteX29" fmla="*/ 2421513 w 4267591"/>
              <a:gd name="connsiteY29" fmla="*/ 1752198 h 2882748"/>
              <a:gd name="connsiteX30" fmla="*/ 2401892 w 4267591"/>
              <a:gd name="connsiteY30" fmla="*/ 1751418 h 2882748"/>
              <a:gd name="connsiteX31" fmla="*/ 2910248 w 4267591"/>
              <a:gd name="connsiteY31" fmla="*/ 1665762 h 2882748"/>
              <a:gd name="connsiteX32" fmla="*/ 2693521 w 4267591"/>
              <a:gd name="connsiteY32" fmla="*/ 1712957 h 2882748"/>
              <a:gd name="connsiteX33" fmla="*/ 3841143 w 4267591"/>
              <a:gd name="connsiteY33" fmla="*/ 1959708 h 2882748"/>
              <a:gd name="connsiteX34" fmla="*/ 2910248 w 4267591"/>
              <a:gd name="connsiteY34" fmla="*/ 1665762 h 2882748"/>
              <a:gd name="connsiteX35" fmla="*/ 2919895 w 4267591"/>
              <a:gd name="connsiteY35" fmla="*/ 1115054 h 2882748"/>
              <a:gd name="connsiteX36" fmla="*/ 2125748 w 4267591"/>
              <a:gd name="connsiteY36" fmla="*/ 1202674 h 2882748"/>
              <a:gd name="connsiteX37" fmla="*/ 2007109 w 4267591"/>
              <a:gd name="connsiteY37" fmla="*/ 1223832 h 2882748"/>
              <a:gd name="connsiteX38" fmla="*/ 1247864 w 4267591"/>
              <a:gd name="connsiteY38" fmla="*/ 1530087 h 2882748"/>
              <a:gd name="connsiteX39" fmla="*/ 1226462 w 4267591"/>
              <a:gd name="connsiteY39" fmla="*/ 1563493 h 2882748"/>
              <a:gd name="connsiteX40" fmla="*/ 2881638 w 4267591"/>
              <a:gd name="connsiteY40" fmla="*/ 1311235 h 2882748"/>
              <a:gd name="connsiteX41" fmla="*/ 2936572 w 4267591"/>
              <a:gd name="connsiteY41" fmla="*/ 1351817 h 2882748"/>
              <a:gd name="connsiteX42" fmla="*/ 2102826 w 4267591"/>
              <a:gd name="connsiteY42" fmla="*/ 1509825 h 2882748"/>
              <a:gd name="connsiteX43" fmla="*/ 1245458 w 4267591"/>
              <a:gd name="connsiteY43" fmla="*/ 1667199 h 2882748"/>
              <a:gd name="connsiteX44" fmla="*/ 2186119 w 4267591"/>
              <a:gd name="connsiteY44" fmla="*/ 1681732 h 2882748"/>
              <a:gd name="connsiteX45" fmla="*/ 2756600 w 4267591"/>
              <a:gd name="connsiteY45" fmla="*/ 1558336 h 2882748"/>
              <a:gd name="connsiteX46" fmla="*/ 3162185 w 4267591"/>
              <a:gd name="connsiteY46" fmla="*/ 1256614 h 2882748"/>
              <a:gd name="connsiteX47" fmla="*/ 2919895 w 4267591"/>
              <a:gd name="connsiteY47" fmla="*/ 1115054 h 2882748"/>
              <a:gd name="connsiteX48" fmla="*/ 0 w 4267591"/>
              <a:gd name="connsiteY48" fmla="*/ 681959 h 2882748"/>
              <a:gd name="connsiteX49" fmla="*/ 28001 w 4267591"/>
              <a:gd name="connsiteY49" fmla="*/ 697524 h 2882748"/>
              <a:gd name="connsiteX50" fmla="*/ 66082 w 4267591"/>
              <a:gd name="connsiteY50" fmla="*/ 776244 h 2882748"/>
              <a:gd name="connsiteX51" fmla="*/ 13562 w 4267591"/>
              <a:gd name="connsiteY51" fmla="*/ 1111244 h 2882748"/>
              <a:gd name="connsiteX52" fmla="*/ 0 w 4267591"/>
              <a:gd name="connsiteY52" fmla="*/ 1128554 h 2882748"/>
              <a:gd name="connsiteX53" fmla="*/ 2203267 w 4267591"/>
              <a:gd name="connsiteY53" fmla="*/ 26463 h 2882748"/>
              <a:gd name="connsiteX54" fmla="*/ 2047374 w 4267591"/>
              <a:gd name="connsiteY54" fmla="*/ 86186 h 2882748"/>
              <a:gd name="connsiteX55" fmla="*/ 1322563 w 4267591"/>
              <a:gd name="connsiteY55" fmla="*/ 668412 h 2882748"/>
              <a:gd name="connsiteX56" fmla="*/ 701249 w 4267591"/>
              <a:gd name="connsiteY56" fmla="*/ 1348218 h 2882748"/>
              <a:gd name="connsiteX57" fmla="*/ 386156 w 4267591"/>
              <a:gd name="connsiteY57" fmla="*/ 1624759 h 2882748"/>
              <a:gd name="connsiteX58" fmla="*/ 1967804 w 4267591"/>
              <a:gd name="connsiteY58" fmla="*/ 396793 h 2882748"/>
              <a:gd name="connsiteX59" fmla="*/ 1984442 w 4267591"/>
              <a:gd name="connsiteY59" fmla="*/ 498145 h 2882748"/>
              <a:gd name="connsiteX60" fmla="*/ 1156574 w 4267591"/>
              <a:gd name="connsiteY60" fmla="*/ 1246824 h 2882748"/>
              <a:gd name="connsiteX61" fmla="*/ 530122 w 4267591"/>
              <a:gd name="connsiteY61" fmla="*/ 1667318 h 2882748"/>
              <a:gd name="connsiteX62" fmla="*/ 463307 w 4267591"/>
              <a:gd name="connsiteY62" fmla="*/ 1726138 h 2882748"/>
              <a:gd name="connsiteX63" fmla="*/ 590405 w 4267591"/>
              <a:gd name="connsiteY63" fmla="*/ 1698370 h 2882748"/>
              <a:gd name="connsiteX64" fmla="*/ 809789 w 4267591"/>
              <a:gd name="connsiteY64" fmla="*/ 1592612 h 2882748"/>
              <a:gd name="connsiteX65" fmla="*/ 2068235 w 4267591"/>
              <a:gd name="connsiteY65" fmla="*/ 631578 h 2882748"/>
              <a:gd name="connsiteX66" fmla="*/ 2262105 w 4267591"/>
              <a:gd name="connsiteY66" fmla="*/ 125274 h 2882748"/>
              <a:gd name="connsiteX67" fmla="*/ 2265630 w 4267591"/>
              <a:gd name="connsiteY67" fmla="*/ 37856 h 2882748"/>
              <a:gd name="connsiteX68" fmla="*/ 2203267 w 4267591"/>
              <a:gd name="connsiteY68" fmla="*/ 26463 h 2882748"/>
              <a:gd name="connsiteX69" fmla="*/ 2051856 w 4267591"/>
              <a:gd name="connsiteY69" fmla="*/ 0 h 2882748"/>
              <a:gd name="connsiteX70" fmla="*/ 2335286 w 4267591"/>
              <a:gd name="connsiteY70" fmla="*/ 0 h 2882748"/>
              <a:gd name="connsiteX71" fmla="*/ 2350174 w 4267591"/>
              <a:gd name="connsiteY71" fmla="*/ 20880 h 2882748"/>
              <a:gd name="connsiteX72" fmla="*/ 2331394 w 4267591"/>
              <a:gd name="connsiteY72" fmla="*/ 195450 h 2882748"/>
              <a:gd name="connsiteX73" fmla="*/ 2063312 w 4267591"/>
              <a:gd name="connsiteY73" fmla="*/ 783873 h 2882748"/>
              <a:gd name="connsiteX74" fmla="*/ 1769279 w 4267591"/>
              <a:gd name="connsiteY74" fmla="*/ 1159780 h 2882748"/>
              <a:gd name="connsiteX75" fmla="*/ 2107521 w 4267591"/>
              <a:gd name="connsiteY75" fmla="*/ 1108963 h 2882748"/>
              <a:gd name="connsiteX76" fmla="*/ 2430619 w 4267591"/>
              <a:gd name="connsiteY76" fmla="*/ 948494 h 2882748"/>
              <a:gd name="connsiteX77" fmla="*/ 2496219 w 4267591"/>
              <a:gd name="connsiteY77" fmla="*/ 895238 h 2882748"/>
              <a:gd name="connsiteX78" fmla="*/ 2669192 w 4267591"/>
              <a:gd name="connsiteY78" fmla="*/ 724088 h 2882748"/>
              <a:gd name="connsiteX79" fmla="*/ 2929776 w 4267591"/>
              <a:gd name="connsiteY79" fmla="*/ 549732 h 2882748"/>
              <a:gd name="connsiteX80" fmla="*/ 3210049 w 4267591"/>
              <a:gd name="connsiteY80" fmla="*/ 274173 h 2882748"/>
              <a:gd name="connsiteX81" fmla="*/ 3383761 w 4267591"/>
              <a:gd name="connsiteY81" fmla="*/ 99928 h 2882748"/>
              <a:gd name="connsiteX82" fmla="*/ 3490563 w 4267591"/>
              <a:gd name="connsiteY82" fmla="*/ 0 h 2882748"/>
              <a:gd name="connsiteX83" fmla="*/ 3605978 w 4267591"/>
              <a:gd name="connsiteY83" fmla="*/ 0 h 2882748"/>
              <a:gd name="connsiteX84" fmla="*/ 3458563 w 4267591"/>
              <a:gd name="connsiteY84" fmla="*/ 137538 h 2882748"/>
              <a:gd name="connsiteX85" fmla="*/ 3304191 w 4267591"/>
              <a:gd name="connsiteY85" fmla="*/ 292930 h 2882748"/>
              <a:gd name="connsiteX86" fmla="*/ 2897104 w 4267591"/>
              <a:gd name="connsiteY86" fmla="*/ 710073 h 2882748"/>
              <a:gd name="connsiteX87" fmla="*/ 3766184 w 4267591"/>
              <a:gd name="connsiteY87" fmla="*/ 69979 h 2882748"/>
              <a:gd name="connsiteX88" fmla="*/ 3750328 w 4267591"/>
              <a:gd name="connsiteY88" fmla="*/ 211725 h 2882748"/>
              <a:gd name="connsiteX89" fmla="*/ 3318080 w 4267591"/>
              <a:gd name="connsiteY89" fmla="*/ 608245 h 2882748"/>
              <a:gd name="connsiteX90" fmla="*/ 3254471 w 4267591"/>
              <a:gd name="connsiteY90" fmla="*/ 670645 h 2882748"/>
              <a:gd name="connsiteX91" fmla="*/ 4175741 w 4267591"/>
              <a:gd name="connsiteY91" fmla="*/ 5506 h 2882748"/>
              <a:gd name="connsiteX92" fmla="*/ 4178513 w 4267591"/>
              <a:gd name="connsiteY92" fmla="*/ 0 h 2882748"/>
              <a:gd name="connsiteX93" fmla="*/ 4267591 w 4267591"/>
              <a:gd name="connsiteY93" fmla="*/ 0 h 2882748"/>
              <a:gd name="connsiteX94" fmla="*/ 4196883 w 4267591"/>
              <a:gd name="connsiteY94" fmla="*/ 117608 h 2882748"/>
              <a:gd name="connsiteX95" fmla="*/ 3716201 w 4267591"/>
              <a:gd name="connsiteY95" fmla="*/ 571695 h 2882748"/>
              <a:gd name="connsiteX96" fmla="*/ 2777805 w 4267591"/>
              <a:gd name="connsiteY96" fmla="*/ 899081 h 2882748"/>
              <a:gd name="connsiteX97" fmla="*/ 2446797 w 4267591"/>
              <a:gd name="connsiteY97" fmla="*/ 1055975 h 2882748"/>
              <a:gd name="connsiteX98" fmla="*/ 2900281 w 4267591"/>
              <a:gd name="connsiteY98" fmla="*/ 1035018 h 2882748"/>
              <a:gd name="connsiteX99" fmla="*/ 3146182 w 4267591"/>
              <a:gd name="connsiteY99" fmla="*/ 1085105 h 2882748"/>
              <a:gd name="connsiteX100" fmla="*/ 3214189 w 4267591"/>
              <a:gd name="connsiteY100" fmla="*/ 1402718 h 2882748"/>
              <a:gd name="connsiteX101" fmla="*/ 3086344 w 4267591"/>
              <a:gd name="connsiteY101" fmla="*/ 1546472 h 2882748"/>
              <a:gd name="connsiteX102" fmla="*/ 3211267 w 4267591"/>
              <a:gd name="connsiteY102" fmla="*/ 1568873 h 2882748"/>
              <a:gd name="connsiteX103" fmla="*/ 3927914 w 4267591"/>
              <a:gd name="connsiteY103" fmla="*/ 1904073 h 2882748"/>
              <a:gd name="connsiteX104" fmla="*/ 4063227 w 4267591"/>
              <a:gd name="connsiteY104" fmla="*/ 2175596 h 2882748"/>
              <a:gd name="connsiteX105" fmla="*/ 2394808 w 4267591"/>
              <a:gd name="connsiteY105" fmla="*/ 1935259 h 2882748"/>
              <a:gd name="connsiteX106" fmla="*/ 2062377 w 4267591"/>
              <a:gd name="connsiteY106" fmla="*/ 1802662 h 2882748"/>
              <a:gd name="connsiteX107" fmla="*/ 1716334 w 4267591"/>
              <a:gd name="connsiteY107" fmla="*/ 1804077 h 2882748"/>
              <a:gd name="connsiteX108" fmla="*/ 983200 w 4267591"/>
              <a:gd name="connsiteY108" fmla="*/ 1741413 h 2882748"/>
              <a:gd name="connsiteX109" fmla="*/ 804660 w 4267591"/>
              <a:gd name="connsiteY109" fmla="*/ 1734159 h 2882748"/>
              <a:gd name="connsiteX110" fmla="*/ 55558 w 4267591"/>
              <a:gd name="connsiteY110" fmla="*/ 1914988 h 2882748"/>
              <a:gd name="connsiteX111" fmla="*/ 8924 w 4267591"/>
              <a:gd name="connsiteY111" fmla="*/ 1934264 h 2882748"/>
              <a:gd name="connsiteX112" fmla="*/ 0 w 4267591"/>
              <a:gd name="connsiteY112" fmla="*/ 1939129 h 2882748"/>
              <a:gd name="connsiteX113" fmla="*/ 0 w 4267591"/>
              <a:gd name="connsiteY113" fmla="*/ 1841344 h 2882748"/>
              <a:gd name="connsiteX114" fmla="*/ 9691 w 4267591"/>
              <a:gd name="connsiteY114" fmla="*/ 1837644 h 2882748"/>
              <a:gd name="connsiteX115" fmla="*/ 51235 w 4267591"/>
              <a:gd name="connsiteY115" fmla="*/ 1805797 h 2882748"/>
              <a:gd name="connsiteX116" fmla="*/ 167264 w 4267591"/>
              <a:gd name="connsiteY116" fmla="*/ 1687327 h 2882748"/>
              <a:gd name="connsiteX117" fmla="*/ 314090 w 4267591"/>
              <a:gd name="connsiteY117" fmla="*/ 1581932 h 2882748"/>
              <a:gd name="connsiteX118" fmla="*/ 1249671 w 4267591"/>
              <a:gd name="connsiteY118" fmla="*/ 638506 h 2882748"/>
              <a:gd name="connsiteX119" fmla="*/ 1837405 w 4267591"/>
              <a:gd name="connsiteY119" fmla="*/ 113171 h 28827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Lst>
            <a:rect l="l" t="t" r="r" b="b"/>
            <a:pathLst>
              <a:path w="4267591" h="2882748">
                <a:moveTo>
                  <a:pt x="0" y="2134758"/>
                </a:moveTo>
                <a:lnTo>
                  <a:pt x="135092" y="2175020"/>
                </a:lnTo>
                <a:cubicBezTo>
                  <a:pt x="247893" y="2208938"/>
                  <a:pt x="359897" y="2244319"/>
                  <a:pt x="469981" y="2285030"/>
                </a:cubicBezTo>
                <a:cubicBezTo>
                  <a:pt x="688734" y="2365982"/>
                  <a:pt x="926780" y="2389580"/>
                  <a:pt x="1134527" y="2529385"/>
                </a:cubicBezTo>
                <a:cubicBezTo>
                  <a:pt x="1111293" y="2536105"/>
                  <a:pt x="1084314" y="2554145"/>
                  <a:pt x="1064635" y="2548225"/>
                </a:cubicBezTo>
                <a:cubicBezTo>
                  <a:pt x="814362" y="2472495"/>
                  <a:pt x="566898" y="2388275"/>
                  <a:pt x="315785" y="2316034"/>
                </a:cubicBezTo>
                <a:cubicBezTo>
                  <a:pt x="226713" y="2290482"/>
                  <a:pt x="136892" y="2266722"/>
                  <a:pt x="46569" y="2245309"/>
                </a:cubicBezTo>
                <a:lnTo>
                  <a:pt x="0" y="2235619"/>
                </a:lnTo>
                <a:close/>
                <a:moveTo>
                  <a:pt x="0" y="1967372"/>
                </a:moveTo>
                <a:lnTo>
                  <a:pt x="232045" y="2009953"/>
                </a:lnTo>
                <a:cubicBezTo>
                  <a:pt x="320878" y="2026276"/>
                  <a:pt x="408499" y="2042942"/>
                  <a:pt x="495583" y="2061706"/>
                </a:cubicBezTo>
                <a:cubicBezTo>
                  <a:pt x="618442" y="2088448"/>
                  <a:pt x="738499" y="2128393"/>
                  <a:pt x="860985" y="2157208"/>
                </a:cubicBezTo>
                <a:cubicBezTo>
                  <a:pt x="1103133" y="2213900"/>
                  <a:pt x="1297707" y="2355605"/>
                  <a:pt x="1490314" y="2502311"/>
                </a:cubicBezTo>
                <a:cubicBezTo>
                  <a:pt x="1510009" y="2517660"/>
                  <a:pt x="1528110" y="2535934"/>
                  <a:pt x="1544328" y="2555153"/>
                </a:cubicBezTo>
                <a:cubicBezTo>
                  <a:pt x="1619298" y="2646068"/>
                  <a:pt x="1613092" y="2705575"/>
                  <a:pt x="1509378" y="2760287"/>
                </a:cubicBezTo>
                <a:cubicBezTo>
                  <a:pt x="1356960" y="2840889"/>
                  <a:pt x="1196693" y="2899717"/>
                  <a:pt x="1018130" y="2878317"/>
                </a:cubicBezTo>
                <a:cubicBezTo>
                  <a:pt x="700936" y="2839694"/>
                  <a:pt x="389321" y="2782077"/>
                  <a:pt x="97977" y="2657869"/>
                </a:cubicBezTo>
                <a:lnTo>
                  <a:pt x="0" y="2611661"/>
                </a:lnTo>
                <a:lnTo>
                  <a:pt x="0" y="2522575"/>
                </a:lnTo>
                <a:lnTo>
                  <a:pt x="36179" y="2540947"/>
                </a:lnTo>
                <a:cubicBezTo>
                  <a:pt x="98865" y="2569652"/>
                  <a:pt x="162521" y="2595839"/>
                  <a:pt x="227168" y="2619861"/>
                </a:cubicBezTo>
                <a:cubicBezTo>
                  <a:pt x="491407" y="2717831"/>
                  <a:pt x="766881" y="2781841"/>
                  <a:pt x="1049720" y="2803693"/>
                </a:cubicBezTo>
                <a:cubicBezTo>
                  <a:pt x="1216976" y="2816618"/>
                  <a:pt x="1364079" y="2764406"/>
                  <a:pt x="1522759" y="2657300"/>
                </a:cubicBezTo>
                <a:cubicBezTo>
                  <a:pt x="1454327" y="2593064"/>
                  <a:pt x="1404813" y="2529467"/>
                  <a:pt x="1341031" y="2488140"/>
                </a:cubicBezTo>
                <a:cubicBezTo>
                  <a:pt x="965455" y="2245805"/>
                  <a:pt x="550818" y="2128773"/>
                  <a:pt x="116573" y="2081431"/>
                </a:cubicBezTo>
                <a:lnTo>
                  <a:pt x="0" y="2071355"/>
                </a:lnTo>
                <a:close/>
                <a:moveTo>
                  <a:pt x="2401892" y="1751418"/>
                </a:moveTo>
                <a:cubicBezTo>
                  <a:pt x="2380659" y="1753882"/>
                  <a:pt x="2353750" y="1764838"/>
                  <a:pt x="2313603" y="1773156"/>
                </a:cubicBezTo>
                <a:cubicBezTo>
                  <a:pt x="2752497" y="2089138"/>
                  <a:pt x="3685183" y="2174215"/>
                  <a:pt x="3736159" y="2098816"/>
                </a:cubicBezTo>
                <a:cubicBezTo>
                  <a:pt x="3681320" y="2058894"/>
                  <a:pt x="2852539" y="1864508"/>
                  <a:pt x="2421513" y="1752198"/>
                </a:cubicBezTo>
                <a:cubicBezTo>
                  <a:pt x="2415417" y="1750720"/>
                  <a:pt x="2408970" y="1750597"/>
                  <a:pt x="2401892" y="1751418"/>
                </a:cubicBezTo>
                <a:close/>
                <a:moveTo>
                  <a:pt x="2910248" y="1665762"/>
                </a:moveTo>
                <a:cubicBezTo>
                  <a:pt x="2826286" y="1667679"/>
                  <a:pt x="2751312" y="1681882"/>
                  <a:pt x="2693521" y="1712957"/>
                </a:cubicBezTo>
                <a:cubicBezTo>
                  <a:pt x="3023533" y="1861399"/>
                  <a:pt x="3770067" y="2002973"/>
                  <a:pt x="3841143" y="1959708"/>
                </a:cubicBezTo>
                <a:cubicBezTo>
                  <a:pt x="3806676" y="1879835"/>
                  <a:pt x="3274081" y="1657452"/>
                  <a:pt x="2910248" y="1665762"/>
                </a:cubicBezTo>
                <a:close/>
                <a:moveTo>
                  <a:pt x="2919895" y="1115054"/>
                </a:moveTo>
                <a:cubicBezTo>
                  <a:pt x="2655211" y="1144481"/>
                  <a:pt x="2390336" y="1172588"/>
                  <a:pt x="2125748" y="1202674"/>
                </a:cubicBezTo>
                <a:cubicBezTo>
                  <a:pt x="2086040" y="1207055"/>
                  <a:pt x="2046728" y="1223505"/>
                  <a:pt x="2007109" y="1223832"/>
                </a:cubicBezTo>
                <a:cubicBezTo>
                  <a:pt x="1713676" y="1226414"/>
                  <a:pt x="1486960" y="1393190"/>
                  <a:pt x="1247864" y="1530087"/>
                </a:cubicBezTo>
                <a:cubicBezTo>
                  <a:pt x="1241000" y="1533773"/>
                  <a:pt x="1237913" y="1544997"/>
                  <a:pt x="1226462" y="1563493"/>
                </a:cubicBezTo>
                <a:cubicBezTo>
                  <a:pt x="1789476" y="1476879"/>
                  <a:pt x="2803826" y="1321787"/>
                  <a:pt x="2881638" y="1311235"/>
                </a:cubicBezTo>
                <a:cubicBezTo>
                  <a:pt x="2904030" y="1308005"/>
                  <a:pt x="2936572" y="1351817"/>
                  <a:pt x="2936572" y="1351817"/>
                </a:cubicBezTo>
                <a:cubicBezTo>
                  <a:pt x="2648787" y="1412198"/>
                  <a:pt x="2378604" y="1473408"/>
                  <a:pt x="2102826" y="1509825"/>
                </a:cubicBezTo>
                <a:cubicBezTo>
                  <a:pt x="1825072" y="1546526"/>
                  <a:pt x="1544201" y="1575593"/>
                  <a:pt x="1245458" y="1667199"/>
                </a:cubicBezTo>
                <a:cubicBezTo>
                  <a:pt x="1578446" y="1738407"/>
                  <a:pt x="1883155" y="1725439"/>
                  <a:pt x="2186119" y="1681732"/>
                </a:cubicBezTo>
                <a:cubicBezTo>
                  <a:pt x="2378435" y="1653988"/>
                  <a:pt x="2572052" y="1616623"/>
                  <a:pt x="2756600" y="1558336"/>
                </a:cubicBezTo>
                <a:cubicBezTo>
                  <a:pt x="2920548" y="1506387"/>
                  <a:pt x="3093043" y="1443775"/>
                  <a:pt x="3162185" y="1256614"/>
                </a:cubicBezTo>
                <a:cubicBezTo>
                  <a:pt x="3114378" y="1144263"/>
                  <a:pt x="3033091" y="1102767"/>
                  <a:pt x="2919895" y="1115054"/>
                </a:cubicBezTo>
                <a:close/>
                <a:moveTo>
                  <a:pt x="0" y="681959"/>
                </a:moveTo>
                <a:lnTo>
                  <a:pt x="28001" y="697524"/>
                </a:lnTo>
                <a:cubicBezTo>
                  <a:pt x="49725" y="716454"/>
                  <a:pt x="63111" y="743997"/>
                  <a:pt x="66082" y="776244"/>
                </a:cubicBezTo>
                <a:cubicBezTo>
                  <a:pt x="77189" y="890520"/>
                  <a:pt x="87170" y="1006306"/>
                  <a:pt x="13562" y="1111244"/>
                </a:cubicBezTo>
                <a:lnTo>
                  <a:pt x="0" y="1128554"/>
                </a:lnTo>
                <a:close/>
                <a:moveTo>
                  <a:pt x="2203267" y="26463"/>
                </a:moveTo>
                <a:cubicBezTo>
                  <a:pt x="2144469" y="27840"/>
                  <a:pt x="2095401" y="62583"/>
                  <a:pt x="2047374" y="86186"/>
                </a:cubicBezTo>
                <a:cubicBezTo>
                  <a:pt x="1763675" y="226150"/>
                  <a:pt x="1528451" y="427164"/>
                  <a:pt x="1322563" y="668412"/>
                </a:cubicBezTo>
                <a:cubicBezTo>
                  <a:pt x="1122967" y="902015"/>
                  <a:pt x="913285" y="1126294"/>
                  <a:pt x="701249" y="1348218"/>
                </a:cubicBezTo>
                <a:cubicBezTo>
                  <a:pt x="604859" y="1449032"/>
                  <a:pt x="491877" y="1532703"/>
                  <a:pt x="386156" y="1624759"/>
                </a:cubicBezTo>
                <a:cubicBezTo>
                  <a:pt x="1010012" y="1340055"/>
                  <a:pt x="1511447" y="896500"/>
                  <a:pt x="1967804" y="396793"/>
                </a:cubicBezTo>
                <a:cubicBezTo>
                  <a:pt x="2030450" y="434916"/>
                  <a:pt x="2018270" y="466990"/>
                  <a:pt x="1984442" y="498145"/>
                </a:cubicBezTo>
                <a:cubicBezTo>
                  <a:pt x="1710906" y="750499"/>
                  <a:pt x="1470182" y="1039217"/>
                  <a:pt x="1156574" y="1246824"/>
                </a:cubicBezTo>
                <a:cubicBezTo>
                  <a:pt x="946657" y="1385576"/>
                  <a:pt x="738437" y="1526777"/>
                  <a:pt x="530122" y="1667318"/>
                </a:cubicBezTo>
                <a:cubicBezTo>
                  <a:pt x="514799" y="1677613"/>
                  <a:pt x="502024" y="1691583"/>
                  <a:pt x="463307" y="1726138"/>
                </a:cubicBezTo>
                <a:cubicBezTo>
                  <a:pt x="528693" y="1713337"/>
                  <a:pt x="579708" y="1717430"/>
                  <a:pt x="590405" y="1698370"/>
                </a:cubicBezTo>
                <a:cubicBezTo>
                  <a:pt x="641358" y="1608827"/>
                  <a:pt x="733516" y="1623154"/>
                  <a:pt x="809789" y="1592612"/>
                </a:cubicBezTo>
                <a:cubicBezTo>
                  <a:pt x="1317648" y="1389320"/>
                  <a:pt x="1783816" y="1130061"/>
                  <a:pt x="2068235" y="631578"/>
                </a:cubicBezTo>
                <a:cubicBezTo>
                  <a:pt x="2158880" y="472306"/>
                  <a:pt x="2229752" y="306454"/>
                  <a:pt x="2262105" y="125274"/>
                </a:cubicBezTo>
                <a:cubicBezTo>
                  <a:pt x="2267422" y="96885"/>
                  <a:pt x="2264455" y="66995"/>
                  <a:pt x="2265630" y="37856"/>
                </a:cubicBezTo>
                <a:cubicBezTo>
                  <a:pt x="2243547" y="29252"/>
                  <a:pt x="2222866" y="26004"/>
                  <a:pt x="2203267" y="26463"/>
                </a:cubicBezTo>
                <a:close/>
                <a:moveTo>
                  <a:pt x="2051856" y="0"/>
                </a:moveTo>
                <a:lnTo>
                  <a:pt x="2335286" y="0"/>
                </a:lnTo>
                <a:lnTo>
                  <a:pt x="2350174" y="20880"/>
                </a:lnTo>
                <a:cubicBezTo>
                  <a:pt x="2370139" y="76045"/>
                  <a:pt x="2344286" y="138009"/>
                  <a:pt x="2331394" y="195450"/>
                </a:cubicBezTo>
                <a:cubicBezTo>
                  <a:pt x="2283002" y="409934"/>
                  <a:pt x="2191666" y="606360"/>
                  <a:pt x="2063312" y="783873"/>
                </a:cubicBezTo>
                <a:cubicBezTo>
                  <a:pt x="1973739" y="908633"/>
                  <a:pt x="1874460" y="1026706"/>
                  <a:pt x="1769279" y="1159780"/>
                </a:cubicBezTo>
                <a:cubicBezTo>
                  <a:pt x="1892535" y="1142673"/>
                  <a:pt x="2006127" y="1142454"/>
                  <a:pt x="2107521" y="1108963"/>
                </a:cubicBezTo>
                <a:cubicBezTo>
                  <a:pt x="2220487" y="1071780"/>
                  <a:pt x="2323708" y="1004339"/>
                  <a:pt x="2430619" y="948494"/>
                </a:cubicBezTo>
                <a:cubicBezTo>
                  <a:pt x="2455631" y="935453"/>
                  <a:pt x="2494465" y="915702"/>
                  <a:pt x="2496219" y="895238"/>
                </a:cubicBezTo>
                <a:cubicBezTo>
                  <a:pt x="2508370" y="788386"/>
                  <a:pt x="2598965" y="768580"/>
                  <a:pt x="2669192" y="724088"/>
                </a:cubicBezTo>
                <a:cubicBezTo>
                  <a:pt x="2757939" y="668169"/>
                  <a:pt x="2850741" y="617052"/>
                  <a:pt x="2929776" y="549732"/>
                </a:cubicBezTo>
                <a:cubicBezTo>
                  <a:pt x="3029863" y="465227"/>
                  <a:pt x="3118730" y="368193"/>
                  <a:pt x="3210049" y="274173"/>
                </a:cubicBezTo>
                <a:cubicBezTo>
                  <a:pt x="3267476" y="215529"/>
                  <a:pt x="3325157" y="157184"/>
                  <a:pt x="3383761" y="99928"/>
                </a:cubicBezTo>
                <a:lnTo>
                  <a:pt x="3490563" y="0"/>
                </a:lnTo>
                <a:lnTo>
                  <a:pt x="3605978" y="0"/>
                </a:lnTo>
                <a:lnTo>
                  <a:pt x="3458563" y="137538"/>
                </a:lnTo>
                <a:cubicBezTo>
                  <a:pt x="3406397" y="188455"/>
                  <a:pt x="3355111" y="240446"/>
                  <a:pt x="3304191" y="292930"/>
                </a:cubicBezTo>
                <a:cubicBezTo>
                  <a:pt x="3168997" y="432355"/>
                  <a:pt x="3033051" y="571214"/>
                  <a:pt x="2897104" y="710073"/>
                </a:cubicBezTo>
                <a:cubicBezTo>
                  <a:pt x="3271787" y="613576"/>
                  <a:pt x="3532055" y="362462"/>
                  <a:pt x="3766184" y="69979"/>
                </a:cubicBezTo>
                <a:cubicBezTo>
                  <a:pt x="3828419" y="142521"/>
                  <a:pt x="3781712" y="182271"/>
                  <a:pt x="3750328" y="211725"/>
                </a:cubicBezTo>
                <a:cubicBezTo>
                  <a:pt x="3608446" y="346725"/>
                  <a:pt x="3462414" y="476260"/>
                  <a:pt x="3318080" y="608245"/>
                </a:cubicBezTo>
                <a:cubicBezTo>
                  <a:pt x="3301448" y="623445"/>
                  <a:pt x="3286323" y="639775"/>
                  <a:pt x="3254471" y="670645"/>
                </a:cubicBezTo>
                <a:cubicBezTo>
                  <a:pt x="3655467" y="551487"/>
                  <a:pt x="3975215" y="358490"/>
                  <a:pt x="4175741" y="5506"/>
                </a:cubicBezTo>
                <a:lnTo>
                  <a:pt x="4178513" y="0"/>
                </a:lnTo>
                <a:lnTo>
                  <a:pt x="4267591" y="0"/>
                </a:lnTo>
                <a:lnTo>
                  <a:pt x="4196883" y="117608"/>
                </a:lnTo>
                <a:cubicBezTo>
                  <a:pt x="4072919" y="301445"/>
                  <a:pt x="3920352" y="459377"/>
                  <a:pt x="3716201" y="571695"/>
                </a:cubicBezTo>
                <a:cubicBezTo>
                  <a:pt x="3420870" y="733548"/>
                  <a:pt x="3099527" y="817634"/>
                  <a:pt x="2777805" y="899081"/>
                </a:cubicBezTo>
                <a:cubicBezTo>
                  <a:pt x="2654572" y="930333"/>
                  <a:pt x="2549256" y="983254"/>
                  <a:pt x="2446797" y="1055975"/>
                </a:cubicBezTo>
                <a:cubicBezTo>
                  <a:pt x="2599913" y="1054771"/>
                  <a:pt x="2749800" y="1035842"/>
                  <a:pt x="2900281" y="1035018"/>
                </a:cubicBezTo>
                <a:cubicBezTo>
                  <a:pt x="2982910" y="1034551"/>
                  <a:pt x="3071966" y="1050673"/>
                  <a:pt x="3146182" y="1085105"/>
                </a:cubicBezTo>
                <a:cubicBezTo>
                  <a:pt x="3273707" y="1144184"/>
                  <a:pt x="3299549" y="1290694"/>
                  <a:pt x="3214189" y="1402718"/>
                </a:cubicBezTo>
                <a:cubicBezTo>
                  <a:pt x="3177941" y="1449717"/>
                  <a:pt x="3135567" y="1491537"/>
                  <a:pt x="3086344" y="1546472"/>
                </a:cubicBezTo>
                <a:cubicBezTo>
                  <a:pt x="3135391" y="1555565"/>
                  <a:pt x="3172956" y="1564294"/>
                  <a:pt x="3211267" y="1568873"/>
                </a:cubicBezTo>
                <a:cubicBezTo>
                  <a:pt x="3486503" y="1603274"/>
                  <a:pt x="3709787" y="1748249"/>
                  <a:pt x="3927914" y="1904073"/>
                </a:cubicBezTo>
                <a:cubicBezTo>
                  <a:pt x="4026847" y="1974687"/>
                  <a:pt x="4088431" y="2052038"/>
                  <a:pt x="4063227" y="2175596"/>
                </a:cubicBezTo>
                <a:cubicBezTo>
                  <a:pt x="4040888" y="2267748"/>
                  <a:pt x="2840535" y="2228697"/>
                  <a:pt x="2394808" y="1935259"/>
                </a:cubicBezTo>
                <a:cubicBezTo>
                  <a:pt x="2296731" y="1870583"/>
                  <a:pt x="2177887" y="1825072"/>
                  <a:pt x="2062377" y="1802662"/>
                </a:cubicBezTo>
                <a:cubicBezTo>
                  <a:pt x="1951103" y="1781660"/>
                  <a:pt x="1831900" y="1803573"/>
                  <a:pt x="1716334" y="1804077"/>
                </a:cubicBezTo>
                <a:cubicBezTo>
                  <a:pt x="1470424" y="1805193"/>
                  <a:pt x="1224054" y="1812439"/>
                  <a:pt x="983200" y="1741413"/>
                </a:cubicBezTo>
                <a:cubicBezTo>
                  <a:pt x="927742" y="1725160"/>
                  <a:pt x="861293" y="1721272"/>
                  <a:pt x="804660" y="1734159"/>
                </a:cubicBezTo>
                <a:cubicBezTo>
                  <a:pt x="553854" y="1789879"/>
                  <a:pt x="304754" y="1852763"/>
                  <a:pt x="55558" y="1914988"/>
                </a:cubicBezTo>
                <a:cubicBezTo>
                  <a:pt x="39661" y="1918966"/>
                  <a:pt x="24379" y="1926055"/>
                  <a:pt x="8924" y="1934264"/>
                </a:cubicBezTo>
                <a:lnTo>
                  <a:pt x="0" y="1939129"/>
                </a:lnTo>
                <a:lnTo>
                  <a:pt x="0" y="1841344"/>
                </a:lnTo>
                <a:lnTo>
                  <a:pt x="9691" y="1837644"/>
                </a:lnTo>
                <a:cubicBezTo>
                  <a:pt x="33131" y="1827104"/>
                  <a:pt x="51251" y="1815227"/>
                  <a:pt x="51235" y="1805797"/>
                </a:cubicBezTo>
                <a:cubicBezTo>
                  <a:pt x="50054" y="1718385"/>
                  <a:pt x="125065" y="1721037"/>
                  <a:pt x="167264" y="1687327"/>
                </a:cubicBezTo>
                <a:cubicBezTo>
                  <a:pt x="214257" y="1649558"/>
                  <a:pt x="268700" y="1621492"/>
                  <a:pt x="314090" y="1581932"/>
                </a:cubicBezTo>
                <a:cubicBezTo>
                  <a:pt x="649297" y="1291036"/>
                  <a:pt x="976586" y="991852"/>
                  <a:pt x="1249671" y="638506"/>
                </a:cubicBezTo>
                <a:cubicBezTo>
                  <a:pt x="1414550" y="425238"/>
                  <a:pt x="1611414" y="250178"/>
                  <a:pt x="1837405" y="113171"/>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8E1AE81E-772F-B009-AF15-C0FC060518A7}"/>
              </a:ext>
            </a:extLst>
          </p:cNvPr>
          <p:cNvSpPr/>
          <p:nvPr userDrawn="1"/>
        </p:nvSpPr>
        <p:spPr>
          <a:xfrm>
            <a:off x="10530567" y="1187801"/>
            <a:ext cx="1678579" cy="5460561"/>
          </a:xfrm>
          <a:custGeom>
            <a:avLst/>
            <a:gdLst>
              <a:gd name="connsiteX0" fmla="*/ 1603804 w 1693993"/>
              <a:gd name="connsiteY0" fmla="*/ 54 h 5462555"/>
              <a:gd name="connsiteX1" fmla="*/ 1693819 w 1693993"/>
              <a:gd name="connsiteY1" fmla="*/ 10532 h 5462555"/>
              <a:gd name="connsiteX2" fmla="*/ 1678579 w 1693993"/>
              <a:gd name="connsiteY2" fmla="*/ 5418828 h 5462555"/>
              <a:gd name="connsiteX3" fmla="*/ 1176667 w 1693993"/>
              <a:gd name="connsiteY3" fmla="*/ 5429928 h 5462555"/>
              <a:gd name="connsiteX4" fmla="*/ 512297 w 1693993"/>
              <a:gd name="connsiteY4" fmla="*/ 5030409 h 5462555"/>
              <a:gd name="connsiteX5" fmla="*/ 314208 w 1693993"/>
              <a:gd name="connsiteY5" fmla="*/ 4179509 h 5462555"/>
              <a:gd name="connsiteX6" fmla="*/ 429138 w 1693993"/>
              <a:gd name="connsiteY6" fmla="*/ 3898280 h 5462555"/>
              <a:gd name="connsiteX7" fmla="*/ 592360 w 1693993"/>
              <a:gd name="connsiteY7" fmla="*/ 3258731 h 5462555"/>
              <a:gd name="connsiteX8" fmla="*/ 481029 w 1693993"/>
              <a:gd name="connsiteY8" fmla="*/ 2679952 h 5462555"/>
              <a:gd name="connsiteX9" fmla="*/ 277230 w 1693993"/>
              <a:gd name="connsiteY9" fmla="*/ 2221719 h 5462555"/>
              <a:gd name="connsiteX10" fmla="*/ 119523 w 1693993"/>
              <a:gd name="connsiteY10" fmla="*/ 667910 h 5462555"/>
              <a:gd name="connsiteX11" fmla="*/ 361880 w 1693993"/>
              <a:gd name="connsiteY11" fmla="*/ 369606 h 5462555"/>
              <a:gd name="connsiteX12" fmla="*/ 864738 w 1693993"/>
              <a:gd name="connsiteY12" fmla="*/ 104615 h 5462555"/>
              <a:gd name="connsiteX13" fmla="*/ 1513718 w 1693993"/>
              <a:gd name="connsiteY13" fmla="*/ 4215 h 5462555"/>
              <a:gd name="connsiteX14" fmla="*/ 1603804 w 1693993"/>
              <a:gd name="connsiteY14" fmla="*/ 54 h 5462555"/>
              <a:gd name="connsiteX0" fmla="*/ 1693819 w 1785259"/>
              <a:gd name="connsiteY0" fmla="*/ 10532 h 5462555"/>
              <a:gd name="connsiteX1" fmla="*/ 1678579 w 1785259"/>
              <a:gd name="connsiteY1" fmla="*/ 5418828 h 5462555"/>
              <a:gd name="connsiteX2" fmla="*/ 1176667 w 1785259"/>
              <a:gd name="connsiteY2" fmla="*/ 5429928 h 5462555"/>
              <a:gd name="connsiteX3" fmla="*/ 512297 w 1785259"/>
              <a:gd name="connsiteY3" fmla="*/ 5030409 h 5462555"/>
              <a:gd name="connsiteX4" fmla="*/ 314208 w 1785259"/>
              <a:gd name="connsiteY4" fmla="*/ 4179509 h 5462555"/>
              <a:gd name="connsiteX5" fmla="*/ 429138 w 1785259"/>
              <a:gd name="connsiteY5" fmla="*/ 3898280 h 5462555"/>
              <a:gd name="connsiteX6" fmla="*/ 592360 w 1785259"/>
              <a:gd name="connsiteY6" fmla="*/ 3258731 h 5462555"/>
              <a:gd name="connsiteX7" fmla="*/ 481029 w 1785259"/>
              <a:gd name="connsiteY7" fmla="*/ 2679952 h 5462555"/>
              <a:gd name="connsiteX8" fmla="*/ 277230 w 1785259"/>
              <a:gd name="connsiteY8" fmla="*/ 2221719 h 5462555"/>
              <a:gd name="connsiteX9" fmla="*/ 119523 w 1785259"/>
              <a:gd name="connsiteY9" fmla="*/ 667910 h 5462555"/>
              <a:gd name="connsiteX10" fmla="*/ 361880 w 1785259"/>
              <a:gd name="connsiteY10" fmla="*/ 369606 h 5462555"/>
              <a:gd name="connsiteX11" fmla="*/ 864738 w 1785259"/>
              <a:gd name="connsiteY11" fmla="*/ 104615 h 5462555"/>
              <a:gd name="connsiteX12" fmla="*/ 1513718 w 1785259"/>
              <a:gd name="connsiteY12" fmla="*/ 4215 h 5462555"/>
              <a:gd name="connsiteX13" fmla="*/ 1603804 w 1785259"/>
              <a:gd name="connsiteY13" fmla="*/ 54 h 5462555"/>
              <a:gd name="connsiteX14" fmla="*/ 1785259 w 1785259"/>
              <a:gd name="connsiteY14" fmla="*/ 101972 h 5462555"/>
              <a:gd name="connsiteX0" fmla="*/ 1678579 w 1785259"/>
              <a:gd name="connsiteY0" fmla="*/ 5418828 h 5462555"/>
              <a:gd name="connsiteX1" fmla="*/ 1176667 w 1785259"/>
              <a:gd name="connsiteY1" fmla="*/ 5429928 h 5462555"/>
              <a:gd name="connsiteX2" fmla="*/ 512297 w 1785259"/>
              <a:gd name="connsiteY2" fmla="*/ 5030409 h 5462555"/>
              <a:gd name="connsiteX3" fmla="*/ 314208 w 1785259"/>
              <a:gd name="connsiteY3" fmla="*/ 4179509 h 5462555"/>
              <a:gd name="connsiteX4" fmla="*/ 429138 w 1785259"/>
              <a:gd name="connsiteY4" fmla="*/ 3898280 h 5462555"/>
              <a:gd name="connsiteX5" fmla="*/ 592360 w 1785259"/>
              <a:gd name="connsiteY5" fmla="*/ 3258731 h 5462555"/>
              <a:gd name="connsiteX6" fmla="*/ 481029 w 1785259"/>
              <a:gd name="connsiteY6" fmla="*/ 2679952 h 5462555"/>
              <a:gd name="connsiteX7" fmla="*/ 277230 w 1785259"/>
              <a:gd name="connsiteY7" fmla="*/ 2221719 h 5462555"/>
              <a:gd name="connsiteX8" fmla="*/ 119523 w 1785259"/>
              <a:gd name="connsiteY8" fmla="*/ 667910 h 5462555"/>
              <a:gd name="connsiteX9" fmla="*/ 361880 w 1785259"/>
              <a:gd name="connsiteY9" fmla="*/ 369606 h 5462555"/>
              <a:gd name="connsiteX10" fmla="*/ 864738 w 1785259"/>
              <a:gd name="connsiteY10" fmla="*/ 104615 h 5462555"/>
              <a:gd name="connsiteX11" fmla="*/ 1513718 w 1785259"/>
              <a:gd name="connsiteY11" fmla="*/ 4215 h 5462555"/>
              <a:gd name="connsiteX12" fmla="*/ 1603804 w 1785259"/>
              <a:gd name="connsiteY12" fmla="*/ 54 h 5462555"/>
              <a:gd name="connsiteX13" fmla="*/ 1785259 w 1785259"/>
              <a:gd name="connsiteY13" fmla="*/ 101972 h 5462555"/>
              <a:gd name="connsiteX0" fmla="*/ 1678579 w 1785259"/>
              <a:gd name="connsiteY0" fmla="*/ 5416834 h 5460561"/>
              <a:gd name="connsiteX1" fmla="*/ 1176667 w 1785259"/>
              <a:gd name="connsiteY1" fmla="*/ 5427934 h 5460561"/>
              <a:gd name="connsiteX2" fmla="*/ 512297 w 1785259"/>
              <a:gd name="connsiteY2" fmla="*/ 5028415 h 5460561"/>
              <a:gd name="connsiteX3" fmla="*/ 314208 w 1785259"/>
              <a:gd name="connsiteY3" fmla="*/ 4177515 h 5460561"/>
              <a:gd name="connsiteX4" fmla="*/ 429138 w 1785259"/>
              <a:gd name="connsiteY4" fmla="*/ 3896286 h 5460561"/>
              <a:gd name="connsiteX5" fmla="*/ 592360 w 1785259"/>
              <a:gd name="connsiteY5" fmla="*/ 3256737 h 5460561"/>
              <a:gd name="connsiteX6" fmla="*/ 481029 w 1785259"/>
              <a:gd name="connsiteY6" fmla="*/ 2677958 h 5460561"/>
              <a:gd name="connsiteX7" fmla="*/ 277230 w 1785259"/>
              <a:gd name="connsiteY7" fmla="*/ 2219725 h 5460561"/>
              <a:gd name="connsiteX8" fmla="*/ 119523 w 1785259"/>
              <a:gd name="connsiteY8" fmla="*/ 665916 h 5460561"/>
              <a:gd name="connsiteX9" fmla="*/ 361880 w 1785259"/>
              <a:gd name="connsiteY9" fmla="*/ 367612 h 5460561"/>
              <a:gd name="connsiteX10" fmla="*/ 864738 w 1785259"/>
              <a:gd name="connsiteY10" fmla="*/ 102621 h 5460561"/>
              <a:gd name="connsiteX11" fmla="*/ 1513718 w 1785259"/>
              <a:gd name="connsiteY11" fmla="*/ 2221 h 5460561"/>
              <a:gd name="connsiteX12" fmla="*/ 1654604 w 1785259"/>
              <a:gd name="connsiteY12" fmla="*/ 600 h 5460561"/>
              <a:gd name="connsiteX13" fmla="*/ 1785259 w 1785259"/>
              <a:gd name="connsiteY13" fmla="*/ 99978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54604 w 1678579"/>
              <a:gd name="connsiteY12" fmla="*/ 600 h 5460561"/>
              <a:gd name="connsiteX0" fmla="*/ 1678579 w 1678579"/>
              <a:gd name="connsiteY0" fmla="*/ 5416834 h 5460561"/>
              <a:gd name="connsiteX1" fmla="*/ 1176667 w 1678579"/>
              <a:gd name="connsiteY1" fmla="*/ 5427934 h 5460561"/>
              <a:gd name="connsiteX2" fmla="*/ 512297 w 1678579"/>
              <a:gd name="connsiteY2" fmla="*/ 5028415 h 5460561"/>
              <a:gd name="connsiteX3" fmla="*/ 314208 w 1678579"/>
              <a:gd name="connsiteY3" fmla="*/ 4177515 h 5460561"/>
              <a:gd name="connsiteX4" fmla="*/ 429138 w 1678579"/>
              <a:gd name="connsiteY4" fmla="*/ 3896286 h 5460561"/>
              <a:gd name="connsiteX5" fmla="*/ 592360 w 1678579"/>
              <a:gd name="connsiteY5" fmla="*/ 3256737 h 5460561"/>
              <a:gd name="connsiteX6" fmla="*/ 481029 w 1678579"/>
              <a:gd name="connsiteY6" fmla="*/ 2677958 h 5460561"/>
              <a:gd name="connsiteX7" fmla="*/ 277230 w 1678579"/>
              <a:gd name="connsiteY7" fmla="*/ 2219725 h 5460561"/>
              <a:gd name="connsiteX8" fmla="*/ 119523 w 1678579"/>
              <a:gd name="connsiteY8" fmla="*/ 665916 h 5460561"/>
              <a:gd name="connsiteX9" fmla="*/ 361880 w 1678579"/>
              <a:gd name="connsiteY9" fmla="*/ 367612 h 5460561"/>
              <a:gd name="connsiteX10" fmla="*/ 864738 w 1678579"/>
              <a:gd name="connsiteY10" fmla="*/ 102621 h 5460561"/>
              <a:gd name="connsiteX11" fmla="*/ 1513718 w 1678579"/>
              <a:gd name="connsiteY11" fmla="*/ 2221 h 5460561"/>
              <a:gd name="connsiteX12" fmla="*/ 1672384 w 1678579"/>
              <a:gd name="connsiteY12" fmla="*/ 600 h 54605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678579" h="5460561">
                <a:moveTo>
                  <a:pt x="1678579" y="5416834"/>
                </a:moveTo>
                <a:cubicBezTo>
                  <a:pt x="1542915" y="5445979"/>
                  <a:pt x="1371047" y="5492671"/>
                  <a:pt x="1176667" y="5427934"/>
                </a:cubicBezTo>
                <a:cubicBezTo>
                  <a:pt x="982286" y="5363198"/>
                  <a:pt x="693262" y="5251552"/>
                  <a:pt x="512297" y="5028415"/>
                </a:cubicBezTo>
                <a:cubicBezTo>
                  <a:pt x="300079" y="4766790"/>
                  <a:pt x="240107" y="4481064"/>
                  <a:pt x="314208" y="4177515"/>
                </a:cubicBezTo>
                <a:cubicBezTo>
                  <a:pt x="338992" y="4076042"/>
                  <a:pt x="385683" y="3987268"/>
                  <a:pt x="429138" y="3896286"/>
                </a:cubicBezTo>
                <a:cubicBezTo>
                  <a:pt x="523129" y="3699657"/>
                  <a:pt x="587802" y="3490619"/>
                  <a:pt x="592360" y="3256737"/>
                </a:cubicBezTo>
                <a:cubicBezTo>
                  <a:pt x="596271" y="3059835"/>
                  <a:pt x="552558" y="2867619"/>
                  <a:pt x="481029" y="2677958"/>
                </a:cubicBezTo>
                <a:cubicBezTo>
                  <a:pt x="401147" y="2466162"/>
                  <a:pt x="338847" y="2346021"/>
                  <a:pt x="277230" y="2219725"/>
                </a:cubicBezTo>
                <a:cubicBezTo>
                  <a:pt x="208732" y="2079372"/>
                  <a:pt x="-197504" y="1246569"/>
                  <a:pt x="119523" y="665916"/>
                </a:cubicBezTo>
                <a:cubicBezTo>
                  <a:pt x="204910" y="509544"/>
                  <a:pt x="328718" y="396391"/>
                  <a:pt x="361880" y="367612"/>
                </a:cubicBezTo>
                <a:cubicBezTo>
                  <a:pt x="508452" y="240485"/>
                  <a:pt x="680335" y="159399"/>
                  <a:pt x="864738" y="102621"/>
                </a:cubicBezTo>
                <a:cubicBezTo>
                  <a:pt x="1073505" y="38392"/>
                  <a:pt x="1375267" y="15302"/>
                  <a:pt x="1513718" y="2221"/>
                </a:cubicBezTo>
                <a:cubicBezTo>
                  <a:pt x="1550168" y="-1223"/>
                  <a:pt x="1648423" y="285"/>
                  <a:pt x="1672384" y="60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5715846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5D2FAB7-6DDF-86AA-6FF5-4EBD6234F25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FF36D92-E9A2-BC35-2CA0-2DC56E32DC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4D6EF47-99AC-6166-B194-13D68424C067}"/>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822996CE-5BB1-CA7E-667B-F066341E3C85}"/>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5D755DEF-097E-EE27-F5A1-F531067296BF}"/>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9" name="Freeform: Shape 8">
            <a:extLst>
              <a:ext uri="{FF2B5EF4-FFF2-40B4-BE49-F238E27FC236}">
                <a16:creationId xmlns:a16="http://schemas.microsoft.com/office/drawing/2014/main" id="{30B88804-97CC-BE78-8D40-672973E4CD32}"/>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77FB28C4-D7BE-9D2F-25D0-06D2480EA06A}"/>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8" name="Title 1">
            <a:extLst>
              <a:ext uri="{FF2B5EF4-FFF2-40B4-BE49-F238E27FC236}">
                <a16:creationId xmlns:a16="http://schemas.microsoft.com/office/drawing/2014/main" id="{694847DB-2FD4-A0B7-D27C-B0D097130852}"/>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136174238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6" name="Freeform: Shape 5">
            <a:extLst>
              <a:ext uri="{FF2B5EF4-FFF2-40B4-BE49-F238E27FC236}">
                <a16:creationId xmlns:a16="http://schemas.microsoft.com/office/drawing/2014/main" id="{78415A3A-F1FD-1C49-5759-DC4DDE2A64CB}"/>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7" name="Freeform: Shape 6">
            <a:extLst>
              <a:ext uri="{FF2B5EF4-FFF2-40B4-BE49-F238E27FC236}">
                <a16:creationId xmlns:a16="http://schemas.microsoft.com/office/drawing/2014/main" id="{2650F58D-9D24-3618-E478-ACD38F3FA018}"/>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Date Placeholder 1">
            <a:extLst>
              <a:ext uri="{FF2B5EF4-FFF2-40B4-BE49-F238E27FC236}">
                <a16:creationId xmlns:a16="http://schemas.microsoft.com/office/drawing/2014/main" id="{C3AF76F4-A668-3D1B-FBCF-3C693E818ADD}"/>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236B032C-EBAF-7C2C-182B-5A074BD2FFC3}"/>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67D06A95-0E6D-275E-B1C2-0EC7757BDC6B}"/>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5" name="Title 1">
            <a:extLst>
              <a:ext uri="{FF2B5EF4-FFF2-40B4-BE49-F238E27FC236}">
                <a16:creationId xmlns:a16="http://schemas.microsoft.com/office/drawing/2014/main" id="{8FFCE30D-675C-0B6D-9F98-1DF1C118CAFA}"/>
              </a:ext>
            </a:extLst>
          </p:cNvPr>
          <p:cNvSpPr>
            <a:spLocks noGrp="1"/>
          </p:cNvSpPr>
          <p:nvPr>
            <p:ph type="title" hasCustomPrompt="1"/>
          </p:nvPr>
        </p:nvSpPr>
        <p:spPr>
          <a:xfrm>
            <a:off x="576071" y="704088"/>
            <a:ext cx="9144000" cy="676656"/>
          </a:xfrm>
        </p:spPr>
        <p:txBody>
          <a:bodyPr anchor="b"/>
          <a:lstStyle>
            <a:lvl1pPr>
              <a:defRPr sz="4800"/>
            </a:lvl1pPr>
          </a:lstStyle>
          <a:p>
            <a:r>
              <a:rPr lang="en-US" dirty="0"/>
              <a:t>click to edit master title style</a:t>
            </a:r>
          </a:p>
        </p:txBody>
      </p:sp>
    </p:spTree>
    <p:extLst>
      <p:ext uri="{BB962C8B-B14F-4D97-AF65-F5344CB8AC3E}">
        <p14:creationId xmlns:p14="http://schemas.microsoft.com/office/powerpoint/2010/main" val="436417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CA1E289D-5AB0-EF69-573E-509925B56AD3}"/>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1" name="Freeform: Shape 10">
            <a:extLst>
              <a:ext uri="{FF2B5EF4-FFF2-40B4-BE49-F238E27FC236}">
                <a16:creationId xmlns:a16="http://schemas.microsoft.com/office/drawing/2014/main" id="{46B8D33D-94BC-23EE-0691-9CC4E4CFE33B}"/>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6CE7DD89-FEA2-9BBA-778E-4E9F25BE143B}"/>
              </a:ext>
            </a:extLst>
          </p:cNvPr>
          <p:cNvSpPr>
            <a:spLocks noGrp="1"/>
          </p:cNvSpPr>
          <p:nvPr>
            <p:ph type="title" hasCustomPrompt="1"/>
          </p:nvPr>
        </p:nvSpPr>
        <p:spPr>
          <a:xfrm>
            <a:off x="839788" y="457200"/>
            <a:ext cx="3932237" cy="1600200"/>
          </a:xfrm>
        </p:spPr>
        <p:txBody>
          <a:bodyPr anchor="b"/>
          <a:lstStyle>
            <a:lvl1pPr>
              <a:defRPr sz="3200"/>
            </a:lvl1pPr>
          </a:lstStyle>
          <a:p>
            <a:r>
              <a:rPr lang="en-US" dirty="0"/>
              <a:t>click to edit master title style</a:t>
            </a:r>
          </a:p>
        </p:txBody>
      </p:sp>
      <p:sp>
        <p:nvSpPr>
          <p:cNvPr id="3" name="Content Placeholder 2">
            <a:extLst>
              <a:ext uri="{FF2B5EF4-FFF2-40B4-BE49-F238E27FC236}">
                <a16:creationId xmlns:a16="http://schemas.microsoft.com/office/drawing/2014/main" id="{2854D77E-556E-0A77-D94A-FEE6C449305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964CE25-BC90-F218-081D-1F318A66E63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8061380-5630-29CD-5357-ECACB77A7FAC}"/>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F77E390A-17CB-4BA8-9C29-A42E9C0A493B}"/>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AE7B19B5-A87D-987E-D2A1-00BF3335EF8E}"/>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49522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Agenda">
    <p:bg>
      <p:bgPr>
        <a:solidFill>
          <a:schemeClr val="bg2"/>
        </a:solidFill>
        <a:effectLst/>
      </p:bgPr>
    </p:bg>
    <p:spTree>
      <p:nvGrpSpPr>
        <p:cNvPr id="1" name=""/>
        <p:cNvGrpSpPr/>
        <p:nvPr/>
      </p:nvGrpSpPr>
      <p:grpSpPr>
        <a:xfrm>
          <a:off x="0" y="0"/>
          <a:ext cx="0" cy="0"/>
          <a:chOff x="0" y="0"/>
          <a:chExt cx="0" cy="0"/>
        </a:xfrm>
      </p:grpSpPr>
      <p:sp>
        <p:nvSpPr>
          <p:cNvPr id="28" name="Freeform: Shape 27">
            <a:extLst>
              <a:ext uri="{FF2B5EF4-FFF2-40B4-BE49-F238E27FC236}">
                <a16:creationId xmlns:a16="http://schemas.microsoft.com/office/drawing/2014/main" id="{D8C351DE-CA9A-93E5-2E6E-0921FA2D688A}"/>
              </a:ext>
            </a:extLst>
          </p:cNvPr>
          <p:cNvSpPr/>
          <p:nvPr userDrawn="1"/>
        </p:nvSpPr>
        <p:spPr>
          <a:xfrm>
            <a:off x="0" y="0"/>
            <a:ext cx="7067730" cy="6858000"/>
          </a:xfrm>
          <a:custGeom>
            <a:avLst/>
            <a:gdLst>
              <a:gd name="connsiteX0" fmla="*/ 0 w 7067730"/>
              <a:gd name="connsiteY0" fmla="*/ 0 h 6858000"/>
              <a:gd name="connsiteX1" fmla="*/ 5624908 w 7067730"/>
              <a:gd name="connsiteY1" fmla="*/ 0 h 6858000"/>
              <a:gd name="connsiteX2" fmla="*/ 5747835 w 7067730"/>
              <a:gd name="connsiteY2" fmla="*/ 66359 h 6858000"/>
              <a:gd name="connsiteX3" fmla="*/ 6800990 w 7067730"/>
              <a:gd name="connsiteY3" fmla="*/ 1269725 h 6858000"/>
              <a:gd name="connsiteX4" fmla="*/ 6967801 w 7067730"/>
              <a:gd name="connsiteY4" fmla="*/ 3184523 h 6858000"/>
              <a:gd name="connsiteX5" fmla="*/ 5549878 w 7067730"/>
              <a:gd name="connsiteY5" fmla="*/ 4821851 h 6858000"/>
              <a:gd name="connsiteX6" fmla="*/ 4818374 w 7067730"/>
              <a:gd name="connsiteY6" fmla="*/ 5001158 h 6858000"/>
              <a:gd name="connsiteX7" fmla="*/ 3297849 w 7067730"/>
              <a:gd name="connsiteY7" fmla="*/ 5605778 h 6858000"/>
              <a:gd name="connsiteX8" fmla="*/ 2299274 w 7067730"/>
              <a:gd name="connsiteY8" fmla="*/ 6672529 h 6858000"/>
              <a:gd name="connsiteX9" fmla="*/ 2190713 w 7067730"/>
              <a:gd name="connsiteY9" fmla="*/ 6840787 h 6858000"/>
              <a:gd name="connsiteX10" fmla="*/ 2180046 w 7067730"/>
              <a:gd name="connsiteY10" fmla="*/ 6858000 h 6858000"/>
              <a:gd name="connsiteX11" fmla="*/ 0 w 7067730"/>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7067730" h="6858000">
                <a:moveTo>
                  <a:pt x="0" y="0"/>
                </a:moveTo>
                <a:lnTo>
                  <a:pt x="5624908" y="0"/>
                </a:lnTo>
                <a:lnTo>
                  <a:pt x="5747835" y="66359"/>
                </a:lnTo>
                <a:cubicBezTo>
                  <a:pt x="6191694" y="338566"/>
                  <a:pt x="6550372" y="730462"/>
                  <a:pt x="6800990" y="1269725"/>
                </a:cubicBezTo>
                <a:cubicBezTo>
                  <a:pt x="7073654" y="1856367"/>
                  <a:pt x="7151634" y="2496371"/>
                  <a:pt x="6967801" y="3184523"/>
                </a:cubicBezTo>
                <a:cubicBezTo>
                  <a:pt x="6752318" y="3991449"/>
                  <a:pt x="6266657" y="4528124"/>
                  <a:pt x="5549878" y="4821851"/>
                </a:cubicBezTo>
                <a:cubicBezTo>
                  <a:pt x="5310251" y="4920015"/>
                  <a:pt x="5064169" y="4955733"/>
                  <a:pt x="4818374" y="5001158"/>
                </a:cubicBezTo>
                <a:cubicBezTo>
                  <a:pt x="4287053" y="5099178"/>
                  <a:pt x="3773566" y="5274085"/>
                  <a:pt x="3297849" y="5605778"/>
                </a:cubicBezTo>
                <a:cubicBezTo>
                  <a:pt x="2897243" y="5884873"/>
                  <a:pt x="2575429" y="6252666"/>
                  <a:pt x="2299274" y="6672529"/>
                </a:cubicBezTo>
                <a:cubicBezTo>
                  <a:pt x="2260727" y="6731138"/>
                  <a:pt x="2224651" y="6787110"/>
                  <a:pt x="2190713" y="6840787"/>
                </a:cubicBezTo>
                <a:lnTo>
                  <a:pt x="2180046" y="6858000"/>
                </a:lnTo>
                <a:lnTo>
                  <a:pt x="0" y="6858000"/>
                </a:lnTo>
                <a:close/>
              </a:path>
            </a:pathLst>
          </a:custGeom>
          <a:solidFill>
            <a:schemeClr val="tx2">
              <a:alpha val="59000"/>
            </a:schemeClr>
          </a:solidFill>
          <a:ln w="302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704384" y="2788521"/>
            <a:ext cx="6229530" cy="1325563"/>
          </a:xfrm>
        </p:spPr>
        <p:txBody>
          <a:bodyPr/>
          <a:lstStyle>
            <a:lvl1pPr algn="ctr">
              <a:defRPr>
                <a:solidFill>
                  <a:schemeClr val="accent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7790688" y="1170432"/>
            <a:ext cx="4133088" cy="4351338"/>
          </a:xfrm>
        </p:spPr>
        <p:txBody>
          <a:bodyPr/>
          <a:lstStyle>
            <a:lvl1pPr marL="0" indent="0" algn="r">
              <a:buNone/>
              <a:defRPr sz="2400" cap="all" baseline="0"/>
            </a:lvl1pPr>
            <a:lvl2pPr marL="457200" indent="0" algn="r">
              <a:buNone/>
              <a:defRPr sz="1800">
                <a:latin typeface="+mj-lt"/>
              </a:defRPr>
            </a:lvl2pPr>
            <a:lvl3pPr marL="914400" indent="0" algn="r">
              <a:buNone/>
              <a:defRPr/>
            </a:lvl3pPr>
            <a:lvl4pPr marL="1371600" indent="0" algn="r">
              <a:buNone/>
              <a:defRPr/>
            </a:lvl4pPr>
            <a:lvl5pPr marL="1828800" indent="0" algn="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Freeform: Shape 24">
            <a:extLst>
              <a:ext uri="{FF2B5EF4-FFF2-40B4-BE49-F238E27FC236}">
                <a16:creationId xmlns:a16="http://schemas.microsoft.com/office/drawing/2014/main" id="{070813B7-403A-9A3E-5E5C-44C1680DE4C3}"/>
              </a:ext>
            </a:extLst>
          </p:cNvPr>
          <p:cNvSpPr/>
          <p:nvPr userDrawn="1"/>
        </p:nvSpPr>
        <p:spPr>
          <a:xfrm>
            <a:off x="0" y="180445"/>
            <a:ext cx="5327858" cy="3001484"/>
          </a:xfrm>
          <a:custGeom>
            <a:avLst/>
            <a:gdLst>
              <a:gd name="connsiteX0" fmla="*/ 2748958 w 5327858"/>
              <a:gd name="connsiteY0" fmla="*/ 1803860 h 3001484"/>
              <a:gd name="connsiteX1" fmla="*/ 3516500 w 5327858"/>
              <a:gd name="connsiteY1" fmla="*/ 2692005 h 3001484"/>
              <a:gd name="connsiteX2" fmla="*/ 2748958 w 5327858"/>
              <a:gd name="connsiteY2" fmla="*/ 1803860 h 3001484"/>
              <a:gd name="connsiteX3" fmla="*/ 2409413 w 5327858"/>
              <a:gd name="connsiteY3" fmla="*/ 1623109 h 3001484"/>
              <a:gd name="connsiteX4" fmla="*/ 3348913 w 5327858"/>
              <a:gd name="connsiteY4" fmla="*/ 2739827 h 3001484"/>
              <a:gd name="connsiteX5" fmla="*/ 2508180 w 5327858"/>
              <a:gd name="connsiteY5" fmla="*/ 1671368 h 3001484"/>
              <a:gd name="connsiteX6" fmla="*/ 2409413 w 5327858"/>
              <a:gd name="connsiteY6" fmla="*/ 1623109 h 3001484"/>
              <a:gd name="connsiteX7" fmla="*/ 4743520 w 5327858"/>
              <a:gd name="connsiteY7" fmla="*/ 974378 h 3001484"/>
              <a:gd name="connsiteX8" fmla="*/ 4091677 w 5327858"/>
              <a:gd name="connsiteY8" fmla="*/ 1038028 h 3001484"/>
              <a:gd name="connsiteX9" fmla="*/ 3515471 w 5327858"/>
              <a:gd name="connsiteY9" fmla="*/ 1125864 h 3001484"/>
              <a:gd name="connsiteX10" fmla="*/ 4594761 w 5327858"/>
              <a:gd name="connsiteY10" fmla="*/ 1138284 h 3001484"/>
              <a:gd name="connsiteX11" fmla="*/ 4496736 w 5327858"/>
              <a:gd name="connsiteY11" fmla="*/ 1241890 h 3001484"/>
              <a:gd name="connsiteX12" fmla="*/ 3912864 w 5327858"/>
              <a:gd name="connsiteY12" fmla="*/ 1298109 h 3001484"/>
              <a:gd name="connsiteX13" fmla="*/ 3824504 w 5327858"/>
              <a:gd name="connsiteY13" fmla="*/ 1309614 h 3001484"/>
              <a:gd name="connsiteX14" fmla="*/ 4960541 w 5327858"/>
              <a:gd name="connsiteY14" fmla="*/ 1333472 h 3001484"/>
              <a:gd name="connsiteX15" fmla="*/ 5194199 w 5327858"/>
              <a:gd name="connsiteY15" fmla="*/ 1198707 h 3001484"/>
              <a:gd name="connsiteX16" fmla="*/ 5167523 w 5327858"/>
              <a:gd name="connsiteY16" fmla="*/ 1024959 h 3001484"/>
              <a:gd name="connsiteX17" fmla="*/ 4962465 w 5327858"/>
              <a:gd name="connsiteY17" fmla="*/ 982143 h 3001484"/>
              <a:gd name="connsiteX18" fmla="*/ 4743520 w 5327858"/>
              <a:gd name="connsiteY18" fmla="*/ 974378 h 3001484"/>
              <a:gd name="connsiteX19" fmla="*/ 1705019 w 5327858"/>
              <a:gd name="connsiteY19" fmla="*/ 787219 h 3001484"/>
              <a:gd name="connsiteX20" fmla="*/ 1667816 w 5327858"/>
              <a:gd name="connsiteY20" fmla="*/ 800997 h 3001484"/>
              <a:gd name="connsiteX21" fmla="*/ 3141071 w 5327858"/>
              <a:gd name="connsiteY21" fmla="*/ 1596459 h 3001484"/>
              <a:gd name="connsiteX22" fmla="*/ 3160484 w 5327858"/>
              <a:gd name="connsiteY22" fmla="*/ 1661940 h 3001484"/>
              <a:gd name="connsiteX23" fmla="*/ 2399742 w 5327858"/>
              <a:gd name="connsiteY23" fmla="*/ 1285949 h 3001484"/>
              <a:gd name="connsiteX24" fmla="*/ 1620522 w 5327858"/>
              <a:gd name="connsiteY24" fmla="*/ 895227 h 3001484"/>
              <a:gd name="connsiteX25" fmla="*/ 2362702 w 5327858"/>
              <a:gd name="connsiteY25" fmla="*/ 1473347 h 3001484"/>
              <a:gd name="connsiteX26" fmla="*/ 2892435 w 5327858"/>
              <a:gd name="connsiteY26" fmla="*/ 1718415 h 3001484"/>
              <a:gd name="connsiteX27" fmla="*/ 3397928 w 5327858"/>
              <a:gd name="connsiteY27" fmla="*/ 1721816 h 3001484"/>
              <a:gd name="connsiteX28" fmla="*/ 3289763 w 5327858"/>
              <a:gd name="connsiteY28" fmla="*/ 1462888 h 3001484"/>
              <a:gd name="connsiteX29" fmla="*/ 2603024 w 5327858"/>
              <a:gd name="connsiteY29" fmla="*/ 1054554 h 3001484"/>
              <a:gd name="connsiteX30" fmla="*/ 2495572 w 5327858"/>
              <a:gd name="connsiteY30" fmla="*/ 999994 h 3001484"/>
              <a:gd name="connsiteX31" fmla="*/ 1705019 w 5327858"/>
              <a:gd name="connsiteY31" fmla="*/ 787219 h 3001484"/>
              <a:gd name="connsiteX32" fmla="*/ 2747815 w 5327858"/>
              <a:gd name="connsiteY32" fmla="*/ 82299 h 3001484"/>
              <a:gd name="connsiteX33" fmla="*/ 2283601 w 5327858"/>
              <a:gd name="connsiteY33" fmla="*/ 144329 h 3001484"/>
              <a:gd name="connsiteX34" fmla="*/ 1378186 w 5327858"/>
              <a:gd name="connsiteY34" fmla="*/ 312830 h 3001484"/>
              <a:gd name="connsiteX35" fmla="*/ 960099 w 5327858"/>
              <a:gd name="connsiteY35" fmla="*/ 343827 h 3001484"/>
              <a:gd name="connsiteX36" fmla="*/ 2962282 w 5327858"/>
              <a:gd name="connsiteY36" fmla="*/ 316095 h 3001484"/>
              <a:gd name="connsiteX37" fmla="*/ 2914525 w 5327858"/>
              <a:gd name="connsiteY37" fmla="*/ 407025 h 3001484"/>
              <a:gd name="connsiteX38" fmla="*/ 1802740 w 5327858"/>
              <a:gd name="connsiteY38" fmla="*/ 506109 h 3001484"/>
              <a:gd name="connsiteX39" fmla="*/ 1049396 w 5327858"/>
              <a:gd name="connsiteY39" fmla="*/ 464507 h 3001484"/>
              <a:gd name="connsiteX40" fmla="*/ 960632 w 5327858"/>
              <a:gd name="connsiteY40" fmla="*/ 471223 h 3001484"/>
              <a:gd name="connsiteX41" fmla="*/ 1078818 w 5327858"/>
              <a:gd name="connsiteY41" fmla="*/ 525601 h 3001484"/>
              <a:gd name="connsiteX42" fmla="*/ 1317647 w 5327858"/>
              <a:gd name="connsiteY42" fmla="*/ 573300 h 3001484"/>
              <a:gd name="connsiteX43" fmla="*/ 2901057 w 5327858"/>
              <a:gd name="connsiteY43" fmla="*/ 564009 h 3001484"/>
              <a:gd name="connsiteX44" fmla="*/ 3360748 w 5327858"/>
              <a:gd name="connsiteY44" fmla="*/ 276585 h 3001484"/>
              <a:gd name="connsiteX45" fmla="*/ 3416210 w 5327858"/>
              <a:gd name="connsiteY45" fmla="*/ 208922 h 3001484"/>
              <a:gd name="connsiteX46" fmla="*/ 3212868 w 5327858"/>
              <a:gd name="connsiteY46" fmla="*/ 116058 h 3001484"/>
              <a:gd name="connsiteX47" fmla="*/ 2747815 w 5327858"/>
              <a:gd name="connsiteY47" fmla="*/ 82299 h 3001484"/>
              <a:gd name="connsiteX48" fmla="*/ 2766268 w 5327858"/>
              <a:gd name="connsiteY48" fmla="*/ 455 h 3001484"/>
              <a:gd name="connsiteX49" fmla="*/ 3291950 w 5327858"/>
              <a:gd name="connsiteY49" fmla="*/ 53781 h 3001484"/>
              <a:gd name="connsiteX50" fmla="*/ 3495662 w 5327858"/>
              <a:gd name="connsiteY50" fmla="*/ 181860 h 3001484"/>
              <a:gd name="connsiteX51" fmla="*/ 3373798 w 5327858"/>
              <a:gd name="connsiteY51" fmla="*/ 374336 h 3001484"/>
              <a:gd name="connsiteX52" fmla="*/ 2805406 w 5327858"/>
              <a:gd name="connsiteY52" fmla="*/ 682623 h 3001484"/>
              <a:gd name="connsiteX53" fmla="*/ 2344286 w 5327858"/>
              <a:gd name="connsiteY53" fmla="*/ 805627 h 3001484"/>
              <a:gd name="connsiteX54" fmla="*/ 2644911 w 5327858"/>
              <a:gd name="connsiteY54" fmla="*/ 968768 h 3001484"/>
              <a:gd name="connsiteX55" fmla="*/ 2999485 w 5327858"/>
              <a:gd name="connsiteY55" fmla="*/ 1035252 h 3001484"/>
              <a:gd name="connsiteX56" fmla="*/ 3083927 w 5327858"/>
              <a:gd name="connsiteY56" fmla="*/ 1032246 h 3001484"/>
              <a:gd name="connsiteX57" fmla="*/ 3325087 w 5327858"/>
              <a:gd name="connsiteY57" fmla="*/ 999791 h 3001484"/>
              <a:gd name="connsiteX58" fmla="*/ 3638120 w 5327858"/>
              <a:gd name="connsiteY58" fmla="*/ 1017540 h 3001484"/>
              <a:gd name="connsiteX59" fmla="*/ 4027819 w 5327858"/>
              <a:gd name="connsiteY59" fmla="*/ 966356 h 3001484"/>
              <a:gd name="connsiteX60" fmla="*/ 5006708 w 5327858"/>
              <a:gd name="connsiteY60" fmla="*/ 904501 h 3001484"/>
              <a:gd name="connsiteX61" fmla="*/ 5211123 w 5327858"/>
              <a:gd name="connsiteY61" fmla="*/ 948486 h 3001484"/>
              <a:gd name="connsiteX62" fmla="*/ 5270931 w 5327858"/>
              <a:gd name="connsiteY62" fmla="*/ 1231797 h 3001484"/>
              <a:gd name="connsiteX63" fmla="*/ 5117412 w 5327858"/>
              <a:gd name="connsiteY63" fmla="*/ 1352055 h 3001484"/>
              <a:gd name="connsiteX64" fmla="*/ 4252698 w 5327858"/>
              <a:gd name="connsiteY64" fmla="*/ 1508702 h 3001484"/>
              <a:gd name="connsiteX65" fmla="*/ 3306404 w 5327858"/>
              <a:gd name="connsiteY65" fmla="*/ 1204901 h 3001484"/>
              <a:gd name="connsiteX66" fmla="*/ 2947668 w 5327858"/>
              <a:gd name="connsiteY66" fmla="*/ 1130798 h 3001484"/>
              <a:gd name="connsiteX67" fmla="*/ 3322308 w 5327858"/>
              <a:gd name="connsiteY67" fmla="*/ 1387182 h 3001484"/>
              <a:gd name="connsiteX68" fmla="*/ 3488446 w 5327858"/>
              <a:gd name="connsiteY68" fmla="*/ 1575262 h 3001484"/>
              <a:gd name="connsiteX69" fmla="*/ 3351452 w 5327858"/>
              <a:gd name="connsiteY69" fmla="*/ 1869771 h 3001484"/>
              <a:gd name="connsiteX70" fmla="*/ 3162816 w 5327858"/>
              <a:gd name="connsiteY70" fmla="*/ 1907535 h 3001484"/>
              <a:gd name="connsiteX71" fmla="*/ 3249051 w 5327858"/>
              <a:gd name="connsiteY71" fmla="*/ 2000652 h 3001484"/>
              <a:gd name="connsiteX72" fmla="*/ 3619277 w 5327858"/>
              <a:gd name="connsiteY72" fmla="*/ 2699849 h 3001484"/>
              <a:gd name="connsiteX73" fmla="*/ 3563771 w 5327858"/>
              <a:gd name="connsiteY73" fmla="*/ 2998100 h 3001484"/>
              <a:gd name="connsiteX74" fmla="*/ 2376611 w 5327858"/>
              <a:gd name="connsiteY74" fmla="*/ 1801423 h 3001484"/>
              <a:gd name="connsiteX75" fmla="*/ 2191088 w 5327858"/>
              <a:gd name="connsiteY75" fmla="*/ 1495361 h 3001484"/>
              <a:gd name="connsiteX76" fmla="*/ 1913989 w 5327858"/>
              <a:gd name="connsiteY76" fmla="*/ 1288084 h 3001484"/>
              <a:gd name="connsiteX77" fmla="*/ 1366465 w 5327858"/>
              <a:gd name="connsiteY77" fmla="*/ 796526 h 3001484"/>
              <a:gd name="connsiteX78" fmla="*/ 1228305 w 5327858"/>
              <a:gd name="connsiteY78" fmla="*/ 683208 h 3001484"/>
              <a:gd name="connsiteX79" fmla="*/ 521390 w 5327858"/>
              <a:gd name="connsiteY79" fmla="*/ 376414 h 3001484"/>
              <a:gd name="connsiteX80" fmla="*/ 418831 w 5327858"/>
              <a:gd name="connsiteY80" fmla="*/ 355751 h 3001484"/>
              <a:gd name="connsiteX81" fmla="*/ 784300 w 5327858"/>
              <a:gd name="connsiteY81" fmla="*/ 758546 h 3001484"/>
              <a:gd name="connsiteX82" fmla="*/ 1018486 w 5327858"/>
              <a:gd name="connsiteY82" fmla="*/ 1054852 h 3001484"/>
              <a:gd name="connsiteX83" fmla="*/ 1313041 w 5327858"/>
              <a:gd name="connsiteY83" fmla="*/ 1709365 h 3001484"/>
              <a:gd name="connsiteX84" fmla="*/ 1324336 w 5327858"/>
              <a:gd name="connsiteY84" fmla="*/ 1784079 h 3001484"/>
              <a:gd name="connsiteX85" fmla="*/ 1172892 w 5327858"/>
              <a:gd name="connsiteY85" fmla="*/ 1926790 h 3001484"/>
              <a:gd name="connsiteX86" fmla="*/ 709643 w 5327858"/>
              <a:gd name="connsiteY86" fmla="*/ 1725156 h 3001484"/>
              <a:gd name="connsiteX87" fmla="*/ 33838 w 5327858"/>
              <a:gd name="connsiteY87" fmla="*/ 854147 h 3001484"/>
              <a:gd name="connsiteX88" fmla="*/ 0 w 5327858"/>
              <a:gd name="connsiteY88" fmla="*/ 775028 h 3001484"/>
              <a:gd name="connsiteX89" fmla="*/ 0 w 5327858"/>
              <a:gd name="connsiteY89" fmla="*/ 574413 h 3001484"/>
              <a:gd name="connsiteX90" fmla="*/ 81544 w 5327858"/>
              <a:gd name="connsiteY90" fmla="*/ 772337 h 3001484"/>
              <a:gd name="connsiteX91" fmla="*/ 233872 w 5327858"/>
              <a:gd name="connsiteY91" fmla="*/ 1042469 h 3001484"/>
              <a:gd name="connsiteX92" fmla="*/ 779804 w 5327858"/>
              <a:gd name="connsiteY92" fmla="*/ 1684609 h 3001484"/>
              <a:gd name="connsiteX93" fmla="*/ 1245599 w 5327858"/>
              <a:gd name="connsiteY93" fmla="*/ 1852634 h 3001484"/>
              <a:gd name="connsiteX94" fmla="*/ 1202402 w 5327858"/>
              <a:gd name="connsiteY94" fmla="*/ 1608146 h 3001484"/>
              <a:gd name="connsiteX95" fmla="*/ 330122 w 5327858"/>
              <a:gd name="connsiteY95" fmla="*/ 420340 h 3001484"/>
              <a:gd name="connsiteX96" fmla="*/ 218083 w 5327858"/>
              <a:gd name="connsiteY96" fmla="*/ 346512 h 3001484"/>
              <a:gd name="connsiteX97" fmla="*/ 629364 w 5327858"/>
              <a:gd name="connsiteY97" fmla="*/ 921408 h 3001484"/>
              <a:gd name="connsiteX98" fmla="*/ 1012710 w 5327858"/>
              <a:gd name="connsiteY98" fmla="*/ 1516704 h 3001484"/>
              <a:gd name="connsiteX99" fmla="*/ 945567 w 5327858"/>
              <a:gd name="connsiteY99" fmla="*/ 1489651 h 3001484"/>
              <a:gd name="connsiteX100" fmla="*/ 487597 w 5327858"/>
              <a:gd name="connsiteY100" fmla="*/ 853293 h 3001484"/>
              <a:gd name="connsiteX101" fmla="*/ 132072 w 5327858"/>
              <a:gd name="connsiteY101" fmla="*/ 425524 h 3001484"/>
              <a:gd name="connsiteX102" fmla="*/ 57200 w 5327858"/>
              <a:gd name="connsiteY102" fmla="*/ 365059 h 3001484"/>
              <a:gd name="connsiteX103" fmla="*/ 0 w 5327858"/>
              <a:gd name="connsiteY103" fmla="*/ 331148 h 3001484"/>
              <a:gd name="connsiteX104" fmla="*/ 0 w 5327858"/>
              <a:gd name="connsiteY104" fmla="*/ 32848 h 3001484"/>
              <a:gd name="connsiteX105" fmla="*/ 458365 w 5327858"/>
              <a:gd name="connsiteY105" fmla="*/ 261818 h 3001484"/>
              <a:gd name="connsiteX106" fmla="*/ 583699 w 5327858"/>
              <a:gd name="connsiteY106" fmla="*/ 286642 h 3001484"/>
              <a:gd name="connsiteX107" fmla="*/ 747674 w 5327858"/>
              <a:gd name="connsiteY107" fmla="*/ 261947 h 3001484"/>
              <a:gd name="connsiteX108" fmla="*/ 928361 w 5327858"/>
              <a:gd name="connsiteY108" fmla="*/ 266236 h 3001484"/>
              <a:gd name="connsiteX109" fmla="*/ 2243422 w 5327858"/>
              <a:gd name="connsiteY109" fmla="*/ 76555 h 3001484"/>
              <a:gd name="connsiteX110" fmla="*/ 2766268 w 5327858"/>
              <a:gd name="connsiteY110" fmla="*/ 455 h 30014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Lst>
            <a:rect l="l" t="t" r="r" b="b"/>
            <a:pathLst>
              <a:path w="5327858" h="3001484">
                <a:moveTo>
                  <a:pt x="2748958" y="1803860"/>
                </a:moveTo>
                <a:cubicBezTo>
                  <a:pt x="2923007" y="2121113"/>
                  <a:pt x="3433704" y="2683737"/>
                  <a:pt x="3516500" y="2692005"/>
                </a:cubicBezTo>
                <a:cubicBezTo>
                  <a:pt x="3541841" y="2587978"/>
                  <a:pt x="3094823" y="1857182"/>
                  <a:pt x="2748958" y="1803860"/>
                </a:cubicBezTo>
                <a:close/>
                <a:moveTo>
                  <a:pt x="2409413" y="1623109"/>
                </a:moveTo>
                <a:cubicBezTo>
                  <a:pt x="2569481" y="2139686"/>
                  <a:pt x="3262809" y="2769318"/>
                  <a:pt x="3348913" y="2739827"/>
                </a:cubicBezTo>
                <a:cubicBezTo>
                  <a:pt x="3329178" y="2674930"/>
                  <a:pt x="2784629" y="2020613"/>
                  <a:pt x="2508180" y="1671368"/>
                </a:cubicBezTo>
                <a:cubicBezTo>
                  <a:pt x="2492274" y="1651961"/>
                  <a:pt x="2458825" y="1646494"/>
                  <a:pt x="2409413" y="1623109"/>
                </a:cubicBezTo>
                <a:close/>
                <a:moveTo>
                  <a:pt x="4743520" y="974378"/>
                </a:moveTo>
                <a:cubicBezTo>
                  <a:pt x="4525177" y="976173"/>
                  <a:pt x="4308454" y="1004333"/>
                  <a:pt x="4091677" y="1038028"/>
                </a:cubicBezTo>
                <a:cubicBezTo>
                  <a:pt x="3899782" y="1067910"/>
                  <a:pt x="3707627" y="1096887"/>
                  <a:pt x="3515471" y="1125864"/>
                </a:cubicBezTo>
                <a:cubicBezTo>
                  <a:pt x="3872698" y="1274484"/>
                  <a:pt x="4231705" y="1230767"/>
                  <a:pt x="4594761" y="1138284"/>
                </a:cubicBezTo>
                <a:cubicBezTo>
                  <a:pt x="4600755" y="1233674"/>
                  <a:pt x="4539529" y="1237278"/>
                  <a:pt x="4496736" y="1241890"/>
                </a:cubicBezTo>
                <a:cubicBezTo>
                  <a:pt x="4302167" y="1264212"/>
                  <a:pt x="4107575" y="1279671"/>
                  <a:pt x="3912864" y="1298109"/>
                </a:cubicBezTo>
                <a:cubicBezTo>
                  <a:pt x="3890433" y="1300226"/>
                  <a:pt x="3868524" y="1304154"/>
                  <a:pt x="3824504" y="1309614"/>
                </a:cubicBezTo>
                <a:cubicBezTo>
                  <a:pt x="4216384" y="1455992"/>
                  <a:pt x="4587874" y="1494493"/>
                  <a:pt x="4960541" y="1333472"/>
                </a:cubicBezTo>
                <a:cubicBezTo>
                  <a:pt x="5043005" y="1298173"/>
                  <a:pt x="5124343" y="1253881"/>
                  <a:pt x="5194199" y="1198707"/>
                </a:cubicBezTo>
                <a:cubicBezTo>
                  <a:pt x="5273280" y="1136429"/>
                  <a:pt x="5261282" y="1064374"/>
                  <a:pt x="5167523" y="1024959"/>
                </a:cubicBezTo>
                <a:cubicBezTo>
                  <a:pt x="5104521" y="998662"/>
                  <a:pt x="5032257" y="987819"/>
                  <a:pt x="4962465" y="982143"/>
                </a:cubicBezTo>
                <a:cubicBezTo>
                  <a:pt x="4889262" y="976111"/>
                  <a:pt x="4816301" y="973780"/>
                  <a:pt x="4743520" y="974378"/>
                </a:cubicBezTo>
                <a:close/>
                <a:moveTo>
                  <a:pt x="1705019" y="787219"/>
                </a:moveTo>
                <a:cubicBezTo>
                  <a:pt x="1697320" y="786028"/>
                  <a:pt x="1688096" y="793128"/>
                  <a:pt x="1667816" y="800997"/>
                </a:cubicBezTo>
                <a:cubicBezTo>
                  <a:pt x="2169435" y="1070932"/>
                  <a:pt x="3072599" y="1558019"/>
                  <a:pt x="3141071" y="1596459"/>
                </a:cubicBezTo>
                <a:cubicBezTo>
                  <a:pt x="3160893" y="1607366"/>
                  <a:pt x="3160484" y="1661940"/>
                  <a:pt x="3160484" y="1661940"/>
                </a:cubicBezTo>
                <a:cubicBezTo>
                  <a:pt x="2894381" y="1536822"/>
                  <a:pt x="2641828" y="1422967"/>
                  <a:pt x="2399742" y="1285949"/>
                </a:cubicBezTo>
                <a:cubicBezTo>
                  <a:pt x="2155906" y="1147970"/>
                  <a:pt x="1914180" y="1002017"/>
                  <a:pt x="1620522" y="895227"/>
                </a:cubicBezTo>
                <a:cubicBezTo>
                  <a:pt x="1843461" y="1152616"/>
                  <a:pt x="2094522" y="1325777"/>
                  <a:pt x="2362702" y="1473347"/>
                </a:cubicBezTo>
                <a:cubicBezTo>
                  <a:pt x="2532938" y="1567022"/>
                  <a:pt x="2710006" y="1653801"/>
                  <a:pt x="2892435" y="1718415"/>
                </a:cubicBezTo>
                <a:cubicBezTo>
                  <a:pt x="3054602" y="1775683"/>
                  <a:pt x="3230014" y="1829585"/>
                  <a:pt x="3397928" y="1721816"/>
                </a:cubicBezTo>
                <a:cubicBezTo>
                  <a:pt x="3427428" y="1603333"/>
                  <a:pt x="3387528" y="1521251"/>
                  <a:pt x="3289763" y="1462888"/>
                </a:cubicBezTo>
                <a:cubicBezTo>
                  <a:pt x="3060742" y="1326972"/>
                  <a:pt x="2832365" y="1189887"/>
                  <a:pt x="2603024" y="1054554"/>
                </a:cubicBezTo>
                <a:cubicBezTo>
                  <a:pt x="2568686" y="1034138"/>
                  <a:pt x="2527397" y="1023594"/>
                  <a:pt x="2495572" y="999994"/>
                </a:cubicBezTo>
                <a:cubicBezTo>
                  <a:pt x="2259768" y="825334"/>
                  <a:pt x="1978337" y="821930"/>
                  <a:pt x="1705019" y="787219"/>
                </a:cubicBezTo>
                <a:close/>
                <a:moveTo>
                  <a:pt x="2747815" y="82299"/>
                </a:moveTo>
                <a:cubicBezTo>
                  <a:pt x="2593051" y="88184"/>
                  <a:pt x="2438427" y="110033"/>
                  <a:pt x="2283601" y="144329"/>
                </a:cubicBezTo>
                <a:cubicBezTo>
                  <a:pt x="1983574" y="210608"/>
                  <a:pt x="1681111" y="263368"/>
                  <a:pt x="1378186" y="312830"/>
                </a:cubicBezTo>
                <a:cubicBezTo>
                  <a:pt x="1240522" y="335259"/>
                  <a:pt x="1099938" y="334010"/>
                  <a:pt x="960099" y="343827"/>
                </a:cubicBezTo>
                <a:cubicBezTo>
                  <a:pt x="1629589" y="492268"/>
                  <a:pt x="2297020" y="440169"/>
                  <a:pt x="2962282" y="316095"/>
                </a:cubicBezTo>
                <a:cubicBezTo>
                  <a:pt x="2989334" y="384258"/>
                  <a:pt x="2960294" y="402527"/>
                  <a:pt x="2914525" y="407025"/>
                </a:cubicBezTo>
                <a:cubicBezTo>
                  <a:pt x="2544179" y="443741"/>
                  <a:pt x="2178126" y="529248"/>
                  <a:pt x="1802740" y="506109"/>
                </a:cubicBezTo>
                <a:cubicBezTo>
                  <a:pt x="1551598" y="490452"/>
                  <a:pt x="1300336" y="477771"/>
                  <a:pt x="1049396" y="464507"/>
                </a:cubicBezTo>
                <a:cubicBezTo>
                  <a:pt x="1030963" y="463496"/>
                  <a:pt x="1012351" y="466955"/>
                  <a:pt x="960632" y="471223"/>
                </a:cubicBezTo>
                <a:cubicBezTo>
                  <a:pt x="1020540" y="500383"/>
                  <a:pt x="1058801" y="534374"/>
                  <a:pt x="1078818" y="525601"/>
                </a:cubicBezTo>
                <a:cubicBezTo>
                  <a:pt x="1173423" y="484806"/>
                  <a:pt x="1238364" y="551745"/>
                  <a:pt x="1317647" y="573300"/>
                </a:cubicBezTo>
                <a:cubicBezTo>
                  <a:pt x="1845506" y="716872"/>
                  <a:pt x="2373790" y="790657"/>
                  <a:pt x="2901057" y="564009"/>
                </a:cubicBezTo>
                <a:cubicBezTo>
                  <a:pt x="3069341" y="491454"/>
                  <a:pt x="3225804" y="401736"/>
                  <a:pt x="3360748" y="276585"/>
                </a:cubicBezTo>
                <a:cubicBezTo>
                  <a:pt x="3382090" y="257124"/>
                  <a:pt x="3397723" y="231476"/>
                  <a:pt x="3416210" y="208922"/>
                </a:cubicBezTo>
                <a:cubicBezTo>
                  <a:pt x="3366421" y="128248"/>
                  <a:pt x="3282942" y="129501"/>
                  <a:pt x="3212868" y="116058"/>
                </a:cubicBezTo>
                <a:cubicBezTo>
                  <a:pt x="3057483" y="86495"/>
                  <a:pt x="2902579" y="76415"/>
                  <a:pt x="2747815" y="82299"/>
                </a:cubicBezTo>
                <a:close/>
                <a:moveTo>
                  <a:pt x="2766268" y="455"/>
                </a:moveTo>
                <a:cubicBezTo>
                  <a:pt x="2941239" y="-3158"/>
                  <a:pt x="3116682" y="14799"/>
                  <a:pt x="3291950" y="53781"/>
                </a:cubicBezTo>
                <a:cubicBezTo>
                  <a:pt x="3371673" y="71773"/>
                  <a:pt x="3472559" y="74772"/>
                  <a:pt x="3495662" y="181860"/>
                </a:cubicBezTo>
                <a:cubicBezTo>
                  <a:pt x="3516731" y="280218"/>
                  <a:pt x="3433645" y="323547"/>
                  <a:pt x="3373798" y="374336"/>
                </a:cubicBezTo>
                <a:cubicBezTo>
                  <a:pt x="3205992" y="516415"/>
                  <a:pt x="3014779" y="618215"/>
                  <a:pt x="2805406" y="682623"/>
                </a:cubicBezTo>
                <a:cubicBezTo>
                  <a:pt x="2658763" y="728272"/>
                  <a:pt x="2508398" y="762740"/>
                  <a:pt x="2344286" y="805627"/>
                </a:cubicBezTo>
                <a:cubicBezTo>
                  <a:pt x="2452985" y="866201"/>
                  <a:pt x="2543797" y="934438"/>
                  <a:pt x="2644911" y="968768"/>
                </a:cubicBezTo>
                <a:cubicBezTo>
                  <a:pt x="2757486" y="1007119"/>
                  <a:pt x="2880504" y="1015446"/>
                  <a:pt x="2999485" y="1035252"/>
                </a:cubicBezTo>
                <a:cubicBezTo>
                  <a:pt x="3027305" y="1039905"/>
                  <a:pt x="3070202" y="1047527"/>
                  <a:pt x="3083927" y="1032246"/>
                </a:cubicBezTo>
                <a:cubicBezTo>
                  <a:pt x="3157979" y="954264"/>
                  <a:pt x="3242230" y="993014"/>
                  <a:pt x="3325087" y="999791"/>
                </a:cubicBezTo>
                <a:cubicBezTo>
                  <a:pt x="3429612" y="1008598"/>
                  <a:pt x="3534482" y="1023682"/>
                  <a:pt x="3638120" y="1017540"/>
                </a:cubicBezTo>
                <a:cubicBezTo>
                  <a:pt x="3768913" y="1010357"/>
                  <a:pt x="3898295" y="986415"/>
                  <a:pt x="4027819" y="966356"/>
                </a:cubicBezTo>
                <a:cubicBezTo>
                  <a:pt x="4352473" y="917435"/>
                  <a:pt x="4677471" y="874792"/>
                  <a:pt x="5006708" y="904501"/>
                </a:cubicBezTo>
                <a:cubicBezTo>
                  <a:pt x="5076177" y="910762"/>
                  <a:pt x="5148763" y="921021"/>
                  <a:pt x="5211123" y="948486"/>
                </a:cubicBezTo>
                <a:cubicBezTo>
                  <a:pt x="5340827" y="1005396"/>
                  <a:pt x="5364936" y="1124455"/>
                  <a:pt x="5270931" y="1231797"/>
                </a:cubicBezTo>
                <a:cubicBezTo>
                  <a:pt x="5228471" y="1279975"/>
                  <a:pt x="5175074" y="1325941"/>
                  <a:pt x="5117412" y="1352055"/>
                </a:cubicBezTo>
                <a:cubicBezTo>
                  <a:pt x="4843310" y="1477503"/>
                  <a:pt x="4560190" y="1553084"/>
                  <a:pt x="4252698" y="1508702"/>
                </a:cubicBezTo>
                <a:cubicBezTo>
                  <a:pt x="3919457" y="1460045"/>
                  <a:pt x="3612287" y="1333640"/>
                  <a:pt x="3306404" y="1204901"/>
                </a:cubicBezTo>
                <a:cubicBezTo>
                  <a:pt x="3189204" y="1155632"/>
                  <a:pt x="3073258" y="1134452"/>
                  <a:pt x="2947668" y="1130798"/>
                </a:cubicBezTo>
                <a:cubicBezTo>
                  <a:pt x="3070626" y="1222052"/>
                  <a:pt x="3201682" y="1297211"/>
                  <a:pt x="3322308" y="1387182"/>
                </a:cubicBezTo>
                <a:cubicBezTo>
                  <a:pt x="3388552" y="1436573"/>
                  <a:pt x="3449936" y="1503077"/>
                  <a:pt x="3488446" y="1575262"/>
                </a:cubicBezTo>
                <a:cubicBezTo>
                  <a:pt x="3554669" y="1699227"/>
                  <a:pt x="3487062" y="1831750"/>
                  <a:pt x="3351452" y="1869771"/>
                </a:cubicBezTo>
                <a:cubicBezTo>
                  <a:pt x="3294209" y="1885459"/>
                  <a:pt x="3235196" y="1893324"/>
                  <a:pt x="3162816" y="1907535"/>
                </a:cubicBezTo>
                <a:cubicBezTo>
                  <a:pt x="3196494" y="1944333"/>
                  <a:pt x="3221225" y="1973924"/>
                  <a:pt x="3249051" y="2000652"/>
                </a:cubicBezTo>
                <a:cubicBezTo>
                  <a:pt x="3448055" y="2193878"/>
                  <a:pt x="3538992" y="2444086"/>
                  <a:pt x="3619277" y="2699849"/>
                </a:cubicBezTo>
                <a:cubicBezTo>
                  <a:pt x="3655728" y="2815803"/>
                  <a:pt x="3658305" y="2914642"/>
                  <a:pt x="3563771" y="2998100"/>
                </a:cubicBezTo>
                <a:cubicBezTo>
                  <a:pt x="3490439" y="3058211"/>
                  <a:pt x="2555712" y="2304117"/>
                  <a:pt x="2376611" y="1801423"/>
                </a:cubicBezTo>
                <a:cubicBezTo>
                  <a:pt x="2337268" y="1690725"/>
                  <a:pt x="2269803" y="1582818"/>
                  <a:pt x="2191088" y="1495361"/>
                </a:cubicBezTo>
                <a:cubicBezTo>
                  <a:pt x="2114906" y="1411580"/>
                  <a:pt x="2006549" y="1357283"/>
                  <a:pt x="1913989" y="1288084"/>
                </a:cubicBezTo>
                <a:cubicBezTo>
                  <a:pt x="1717006" y="1140874"/>
                  <a:pt x="1515964" y="998282"/>
                  <a:pt x="1366465" y="796526"/>
                </a:cubicBezTo>
                <a:cubicBezTo>
                  <a:pt x="1331982" y="750151"/>
                  <a:pt x="1281277" y="707028"/>
                  <a:pt x="1228305" y="683208"/>
                </a:cubicBezTo>
                <a:cubicBezTo>
                  <a:pt x="994529" y="576640"/>
                  <a:pt x="757798" y="476819"/>
                  <a:pt x="521390" y="376414"/>
                </a:cubicBezTo>
                <a:cubicBezTo>
                  <a:pt x="491216" y="363615"/>
                  <a:pt x="455516" y="362237"/>
                  <a:pt x="418831" y="355751"/>
                </a:cubicBezTo>
                <a:cubicBezTo>
                  <a:pt x="544655" y="494248"/>
                  <a:pt x="667864" y="623694"/>
                  <a:pt x="784300" y="758546"/>
                </a:cubicBezTo>
                <a:cubicBezTo>
                  <a:pt x="866274" y="853887"/>
                  <a:pt x="938059" y="958081"/>
                  <a:pt x="1018486" y="1054852"/>
                </a:cubicBezTo>
                <a:cubicBezTo>
                  <a:pt x="1177650" y="1245944"/>
                  <a:pt x="1247636" y="1476251"/>
                  <a:pt x="1313041" y="1709365"/>
                </a:cubicBezTo>
                <a:cubicBezTo>
                  <a:pt x="1319519" y="1733480"/>
                  <a:pt x="1322963" y="1758969"/>
                  <a:pt x="1324336" y="1784079"/>
                </a:cubicBezTo>
                <a:cubicBezTo>
                  <a:pt x="1329430" y="1901808"/>
                  <a:pt x="1288637" y="1945576"/>
                  <a:pt x="1172892" y="1926790"/>
                </a:cubicBezTo>
                <a:cubicBezTo>
                  <a:pt x="1002673" y="1899340"/>
                  <a:pt x="839302" y="1849781"/>
                  <a:pt x="709643" y="1725156"/>
                </a:cubicBezTo>
                <a:cubicBezTo>
                  <a:pt x="441360" y="1466315"/>
                  <a:pt x="194712" y="1191407"/>
                  <a:pt x="33838" y="854147"/>
                </a:cubicBezTo>
                <a:lnTo>
                  <a:pt x="0" y="775028"/>
                </a:lnTo>
                <a:lnTo>
                  <a:pt x="0" y="574413"/>
                </a:lnTo>
                <a:lnTo>
                  <a:pt x="81544" y="772337"/>
                </a:lnTo>
                <a:cubicBezTo>
                  <a:pt x="127163" y="865590"/>
                  <a:pt x="178162" y="955302"/>
                  <a:pt x="233872" y="1042469"/>
                </a:cubicBezTo>
                <a:cubicBezTo>
                  <a:pt x="385811" y="1279818"/>
                  <a:pt x="567173" y="1496823"/>
                  <a:pt x="779804" y="1684609"/>
                </a:cubicBezTo>
                <a:cubicBezTo>
                  <a:pt x="905541" y="1795658"/>
                  <a:pt x="1054418" y="1842571"/>
                  <a:pt x="1245599" y="1852634"/>
                </a:cubicBezTo>
                <a:cubicBezTo>
                  <a:pt x="1229656" y="1760140"/>
                  <a:pt x="1228430" y="1679551"/>
                  <a:pt x="1202402" y="1608146"/>
                </a:cubicBezTo>
                <a:cubicBezTo>
                  <a:pt x="1026544" y="1128546"/>
                  <a:pt x="711392" y="748872"/>
                  <a:pt x="330122" y="420340"/>
                </a:cubicBezTo>
                <a:cubicBezTo>
                  <a:pt x="296728" y="391309"/>
                  <a:pt x="255536" y="370927"/>
                  <a:pt x="218083" y="346512"/>
                </a:cubicBezTo>
                <a:cubicBezTo>
                  <a:pt x="356946" y="538609"/>
                  <a:pt x="502640" y="723811"/>
                  <a:pt x="629364" y="921408"/>
                </a:cubicBezTo>
                <a:cubicBezTo>
                  <a:pt x="755242" y="1117777"/>
                  <a:pt x="931063" y="1279980"/>
                  <a:pt x="1012710" y="1516704"/>
                </a:cubicBezTo>
                <a:cubicBezTo>
                  <a:pt x="990114" y="1508076"/>
                  <a:pt x="957712" y="1506228"/>
                  <a:pt x="945567" y="1489651"/>
                </a:cubicBezTo>
                <a:cubicBezTo>
                  <a:pt x="791383" y="1278467"/>
                  <a:pt x="644554" y="1062197"/>
                  <a:pt x="487597" y="853293"/>
                </a:cubicBezTo>
                <a:cubicBezTo>
                  <a:pt x="376162" y="705208"/>
                  <a:pt x="258015" y="561042"/>
                  <a:pt x="132072" y="425524"/>
                </a:cubicBezTo>
                <a:cubicBezTo>
                  <a:pt x="110538" y="402544"/>
                  <a:pt x="85170" y="383233"/>
                  <a:pt x="57200" y="365059"/>
                </a:cubicBezTo>
                <a:lnTo>
                  <a:pt x="0" y="331148"/>
                </a:lnTo>
                <a:lnTo>
                  <a:pt x="0" y="32848"/>
                </a:lnTo>
                <a:lnTo>
                  <a:pt x="458365" y="261818"/>
                </a:lnTo>
                <a:cubicBezTo>
                  <a:pt x="497225" y="280919"/>
                  <a:pt x="572366" y="301717"/>
                  <a:pt x="583699" y="286642"/>
                </a:cubicBezTo>
                <a:cubicBezTo>
                  <a:pt x="635401" y="216149"/>
                  <a:pt x="693685" y="263443"/>
                  <a:pt x="747674" y="261947"/>
                </a:cubicBezTo>
                <a:cubicBezTo>
                  <a:pt x="807936" y="260097"/>
                  <a:pt x="868301" y="270481"/>
                  <a:pt x="928361" y="266236"/>
                </a:cubicBezTo>
                <a:cubicBezTo>
                  <a:pt x="1371152" y="235893"/>
                  <a:pt x="1812613" y="194166"/>
                  <a:pt x="2243422" y="76555"/>
                </a:cubicBezTo>
                <a:cubicBezTo>
                  <a:pt x="2416799" y="29253"/>
                  <a:pt x="2591297" y="4069"/>
                  <a:pt x="2766268" y="455"/>
                </a:cubicBezTo>
                <a:close/>
              </a:path>
            </a:pathLst>
          </a:custGeom>
          <a:solidFill>
            <a:schemeClr val="tx1">
              <a:alpha val="1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2" name="Freeform: Shape 11">
            <a:extLst>
              <a:ext uri="{FF2B5EF4-FFF2-40B4-BE49-F238E27FC236}">
                <a16:creationId xmlns:a16="http://schemas.microsoft.com/office/drawing/2014/main" id="{7A7BB3C1-4B05-D5B3-C61C-1CD390CEEF2B}"/>
              </a:ext>
            </a:extLst>
          </p:cNvPr>
          <p:cNvSpPr/>
          <p:nvPr userDrawn="1"/>
        </p:nvSpPr>
        <p:spPr>
          <a:xfrm>
            <a:off x="1798383" y="5597818"/>
            <a:ext cx="2430115" cy="1294338"/>
          </a:xfrm>
          <a:custGeom>
            <a:avLst/>
            <a:gdLst>
              <a:gd name="connsiteX0" fmla="*/ 945169 w 2445355"/>
              <a:gd name="connsiteY0" fmla="*/ 789 h 1315293"/>
              <a:gd name="connsiteX1" fmla="*/ 1083192 w 2445355"/>
              <a:gd name="connsiteY1" fmla="*/ 15575 h 1315293"/>
              <a:gd name="connsiteX2" fmla="*/ 1778340 w 2445355"/>
              <a:gd name="connsiteY2" fmla="*/ 301396 h 1315293"/>
              <a:gd name="connsiteX3" fmla="*/ 2419558 w 2445355"/>
              <a:gd name="connsiteY3" fmla="*/ 1243748 h 1315293"/>
              <a:gd name="connsiteX4" fmla="*/ 2445355 w 2445355"/>
              <a:gd name="connsiteY4" fmla="*/ 1315293 h 1315293"/>
              <a:gd name="connsiteX5" fmla="*/ 0 w 2445355"/>
              <a:gd name="connsiteY5" fmla="*/ 1315293 h 1315293"/>
              <a:gd name="connsiteX6" fmla="*/ 18759 w 2445355"/>
              <a:gd name="connsiteY6" fmla="*/ 1065812 h 1315293"/>
              <a:gd name="connsiteX7" fmla="*/ 421385 w 2445355"/>
              <a:gd name="connsiteY7" fmla="*/ 160260 h 1315293"/>
              <a:gd name="connsiteX8" fmla="*/ 945169 w 2445355"/>
              <a:gd name="connsiteY8" fmla="*/ 789 h 1315293"/>
              <a:gd name="connsiteX0" fmla="*/ 2445355 w 2536795"/>
              <a:gd name="connsiteY0" fmla="*/ 1315293 h 1406733"/>
              <a:gd name="connsiteX1" fmla="*/ 0 w 2536795"/>
              <a:gd name="connsiteY1" fmla="*/ 1315293 h 1406733"/>
              <a:gd name="connsiteX2" fmla="*/ 18759 w 2536795"/>
              <a:gd name="connsiteY2" fmla="*/ 1065812 h 1406733"/>
              <a:gd name="connsiteX3" fmla="*/ 421385 w 2536795"/>
              <a:gd name="connsiteY3" fmla="*/ 160260 h 1406733"/>
              <a:gd name="connsiteX4" fmla="*/ 945169 w 2536795"/>
              <a:gd name="connsiteY4" fmla="*/ 789 h 1406733"/>
              <a:gd name="connsiteX5" fmla="*/ 1083192 w 2536795"/>
              <a:gd name="connsiteY5" fmla="*/ 15575 h 1406733"/>
              <a:gd name="connsiteX6" fmla="*/ 1778340 w 2536795"/>
              <a:gd name="connsiteY6" fmla="*/ 301396 h 1406733"/>
              <a:gd name="connsiteX7" fmla="*/ 2419558 w 2536795"/>
              <a:gd name="connsiteY7" fmla="*/ 1243748 h 1406733"/>
              <a:gd name="connsiteX8" fmla="*/ 2536795 w 2536795"/>
              <a:gd name="connsiteY8" fmla="*/ 1406733 h 140673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2445355 w 2445355"/>
              <a:gd name="connsiteY0" fmla="*/ 1315293 h 1315293"/>
              <a:gd name="connsiteX1" fmla="*/ 0 w 2445355"/>
              <a:gd name="connsiteY1" fmla="*/ 1315293 h 1315293"/>
              <a:gd name="connsiteX2" fmla="*/ 18759 w 2445355"/>
              <a:gd name="connsiteY2" fmla="*/ 1065812 h 1315293"/>
              <a:gd name="connsiteX3" fmla="*/ 421385 w 2445355"/>
              <a:gd name="connsiteY3" fmla="*/ 160260 h 1315293"/>
              <a:gd name="connsiteX4" fmla="*/ 945169 w 2445355"/>
              <a:gd name="connsiteY4" fmla="*/ 789 h 1315293"/>
              <a:gd name="connsiteX5" fmla="*/ 1083192 w 2445355"/>
              <a:gd name="connsiteY5" fmla="*/ 15575 h 1315293"/>
              <a:gd name="connsiteX6" fmla="*/ 1778340 w 2445355"/>
              <a:gd name="connsiteY6" fmla="*/ 301396 h 1315293"/>
              <a:gd name="connsiteX7" fmla="*/ 2419558 w 2445355"/>
              <a:gd name="connsiteY7" fmla="*/ 1243748 h 1315293"/>
              <a:gd name="connsiteX8" fmla="*/ 2430115 w 2445355"/>
              <a:gd name="connsiteY8" fmla="*/ 1294338 h 1315293"/>
              <a:gd name="connsiteX0" fmla="*/ 0 w 2430115"/>
              <a:gd name="connsiteY0" fmla="*/ 1315293 h 1315293"/>
              <a:gd name="connsiteX1" fmla="*/ 18759 w 2430115"/>
              <a:gd name="connsiteY1" fmla="*/ 1065812 h 1315293"/>
              <a:gd name="connsiteX2" fmla="*/ 421385 w 2430115"/>
              <a:gd name="connsiteY2" fmla="*/ 160260 h 1315293"/>
              <a:gd name="connsiteX3" fmla="*/ 945169 w 2430115"/>
              <a:gd name="connsiteY3" fmla="*/ 789 h 1315293"/>
              <a:gd name="connsiteX4" fmla="*/ 1083192 w 2430115"/>
              <a:gd name="connsiteY4" fmla="*/ 15575 h 1315293"/>
              <a:gd name="connsiteX5" fmla="*/ 1778340 w 2430115"/>
              <a:gd name="connsiteY5" fmla="*/ 301396 h 1315293"/>
              <a:gd name="connsiteX6" fmla="*/ 2419558 w 2430115"/>
              <a:gd name="connsiteY6" fmla="*/ 1243748 h 1315293"/>
              <a:gd name="connsiteX7" fmla="*/ 2430115 w 2430115"/>
              <a:gd name="connsiteY7" fmla="*/ 1294338 h 1315293"/>
              <a:gd name="connsiteX0" fmla="*/ 0 w 2430115"/>
              <a:gd name="connsiteY0" fmla="*/ 1281003 h 1294338"/>
              <a:gd name="connsiteX1" fmla="*/ 18759 w 2430115"/>
              <a:gd name="connsiteY1" fmla="*/ 1065812 h 1294338"/>
              <a:gd name="connsiteX2" fmla="*/ 421385 w 2430115"/>
              <a:gd name="connsiteY2" fmla="*/ 160260 h 1294338"/>
              <a:gd name="connsiteX3" fmla="*/ 945169 w 2430115"/>
              <a:gd name="connsiteY3" fmla="*/ 789 h 1294338"/>
              <a:gd name="connsiteX4" fmla="*/ 1083192 w 2430115"/>
              <a:gd name="connsiteY4" fmla="*/ 15575 h 1294338"/>
              <a:gd name="connsiteX5" fmla="*/ 1778340 w 2430115"/>
              <a:gd name="connsiteY5" fmla="*/ 301396 h 1294338"/>
              <a:gd name="connsiteX6" fmla="*/ 2419558 w 2430115"/>
              <a:gd name="connsiteY6" fmla="*/ 1243748 h 1294338"/>
              <a:gd name="connsiteX7" fmla="*/ 2430115 w 2430115"/>
              <a:gd name="connsiteY7" fmla="*/ 1294338 h 12943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430115" h="1294338">
                <a:moveTo>
                  <a:pt x="0" y="1281003"/>
                </a:moveTo>
                <a:lnTo>
                  <a:pt x="18759" y="1065812"/>
                </a:lnTo>
                <a:cubicBezTo>
                  <a:pt x="68103" y="677825"/>
                  <a:pt x="196828" y="335497"/>
                  <a:pt x="421385" y="160260"/>
                </a:cubicBezTo>
                <a:cubicBezTo>
                  <a:pt x="597747" y="22631"/>
                  <a:pt x="791587" y="-5390"/>
                  <a:pt x="945169" y="789"/>
                </a:cubicBezTo>
                <a:cubicBezTo>
                  <a:pt x="996362" y="2849"/>
                  <a:pt x="1043083" y="8708"/>
                  <a:pt x="1083192" y="15575"/>
                </a:cubicBezTo>
                <a:cubicBezTo>
                  <a:pt x="1244041" y="37412"/>
                  <a:pt x="1507299" y="98636"/>
                  <a:pt x="1778340" y="301396"/>
                </a:cubicBezTo>
                <a:cubicBezTo>
                  <a:pt x="2076448" y="524423"/>
                  <a:pt x="2262092" y="827463"/>
                  <a:pt x="2419558" y="1243748"/>
                </a:cubicBezTo>
                <a:cubicBezTo>
                  <a:pt x="2428157" y="1267596"/>
                  <a:pt x="2430115" y="1294338"/>
                  <a:pt x="2430115" y="1294338"/>
                </a:cubicBezTo>
              </a:path>
            </a:pathLst>
          </a:custGeom>
          <a:noFill/>
          <a:ln w="381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6" name="Freeform: Shape 25">
            <a:extLst>
              <a:ext uri="{FF2B5EF4-FFF2-40B4-BE49-F238E27FC236}">
                <a16:creationId xmlns:a16="http://schemas.microsoft.com/office/drawing/2014/main" id="{CE6955A7-F39A-1FBB-FF32-C6F0E3289273}"/>
              </a:ext>
            </a:extLst>
          </p:cNvPr>
          <p:cNvSpPr/>
          <p:nvPr userDrawn="1"/>
        </p:nvSpPr>
        <p:spPr>
          <a:xfrm>
            <a:off x="-10954" y="3988558"/>
            <a:ext cx="2469462" cy="2893553"/>
          </a:xfrm>
          <a:custGeom>
            <a:avLst/>
            <a:gdLst>
              <a:gd name="connsiteX0" fmla="*/ 194658 w 2477082"/>
              <a:gd name="connsiteY0" fmla="*/ 123 h 2924552"/>
              <a:gd name="connsiteX1" fmla="*/ 1254757 w 2477082"/>
              <a:gd name="connsiteY1" fmla="*/ 251792 h 2924552"/>
              <a:gd name="connsiteX2" fmla="*/ 2447922 w 2477082"/>
              <a:gd name="connsiteY2" fmla="*/ 2893553 h 2924552"/>
              <a:gd name="connsiteX3" fmla="*/ 2441508 w 2477082"/>
              <a:gd name="connsiteY3" fmla="*/ 2924552 h 2924552"/>
              <a:gd name="connsiteX4" fmla="*/ 0 w 2477082"/>
              <a:gd name="connsiteY4" fmla="*/ 2924552 h 2924552"/>
              <a:gd name="connsiteX5" fmla="*/ 0 w 2477082"/>
              <a:gd name="connsiteY5" fmla="*/ 13617 h 2924552"/>
              <a:gd name="connsiteX6" fmla="*/ 59230 w 2477082"/>
              <a:gd name="connsiteY6" fmla="*/ 6396 h 2924552"/>
              <a:gd name="connsiteX7" fmla="*/ 194658 w 2477082"/>
              <a:gd name="connsiteY7" fmla="*/ 123 h 2924552"/>
              <a:gd name="connsiteX0" fmla="*/ 2441508 w 2532948"/>
              <a:gd name="connsiteY0" fmla="*/ 2924552 h 3015992"/>
              <a:gd name="connsiteX1" fmla="*/ 0 w 2532948"/>
              <a:gd name="connsiteY1" fmla="*/ 2924552 h 3015992"/>
              <a:gd name="connsiteX2" fmla="*/ 0 w 2532948"/>
              <a:gd name="connsiteY2" fmla="*/ 13617 h 3015992"/>
              <a:gd name="connsiteX3" fmla="*/ 59230 w 2532948"/>
              <a:gd name="connsiteY3" fmla="*/ 6396 h 3015992"/>
              <a:gd name="connsiteX4" fmla="*/ 194658 w 2532948"/>
              <a:gd name="connsiteY4" fmla="*/ 123 h 3015992"/>
              <a:gd name="connsiteX5" fmla="*/ 1254757 w 2532948"/>
              <a:gd name="connsiteY5" fmla="*/ 251792 h 3015992"/>
              <a:gd name="connsiteX6" fmla="*/ 2447922 w 2532948"/>
              <a:gd name="connsiteY6" fmla="*/ 2893553 h 3015992"/>
              <a:gd name="connsiteX7" fmla="*/ 2532948 w 2532948"/>
              <a:gd name="connsiteY7" fmla="*/ 3015992 h 3015992"/>
              <a:gd name="connsiteX0" fmla="*/ 0 w 2532948"/>
              <a:gd name="connsiteY0" fmla="*/ 2924552 h 3015992"/>
              <a:gd name="connsiteX1" fmla="*/ 0 w 2532948"/>
              <a:gd name="connsiteY1" fmla="*/ 13617 h 3015992"/>
              <a:gd name="connsiteX2" fmla="*/ 59230 w 2532948"/>
              <a:gd name="connsiteY2" fmla="*/ 6396 h 3015992"/>
              <a:gd name="connsiteX3" fmla="*/ 194658 w 2532948"/>
              <a:gd name="connsiteY3" fmla="*/ 123 h 3015992"/>
              <a:gd name="connsiteX4" fmla="*/ 1254757 w 2532948"/>
              <a:gd name="connsiteY4" fmla="*/ 251792 h 3015992"/>
              <a:gd name="connsiteX5" fmla="*/ 2447922 w 2532948"/>
              <a:gd name="connsiteY5" fmla="*/ 2893553 h 3015992"/>
              <a:gd name="connsiteX6" fmla="*/ 2532948 w 2532948"/>
              <a:gd name="connsiteY6" fmla="*/ 3015992 h 3015992"/>
              <a:gd name="connsiteX0" fmla="*/ 0 w 2532948"/>
              <a:gd name="connsiteY0" fmla="*/ 13617 h 3015992"/>
              <a:gd name="connsiteX1" fmla="*/ 59230 w 2532948"/>
              <a:gd name="connsiteY1" fmla="*/ 6396 h 3015992"/>
              <a:gd name="connsiteX2" fmla="*/ 194658 w 2532948"/>
              <a:gd name="connsiteY2" fmla="*/ 123 h 3015992"/>
              <a:gd name="connsiteX3" fmla="*/ 1254757 w 2532948"/>
              <a:gd name="connsiteY3" fmla="*/ 251792 h 3015992"/>
              <a:gd name="connsiteX4" fmla="*/ 2447922 w 2532948"/>
              <a:gd name="connsiteY4" fmla="*/ 2893553 h 3015992"/>
              <a:gd name="connsiteX5" fmla="*/ 2532948 w 2532948"/>
              <a:gd name="connsiteY5" fmla="*/ 3015992 h 3015992"/>
              <a:gd name="connsiteX0" fmla="*/ 0 w 2538663"/>
              <a:gd name="connsiteY0" fmla="*/ 25047 h 3015992"/>
              <a:gd name="connsiteX1" fmla="*/ 64945 w 2538663"/>
              <a:gd name="connsiteY1" fmla="*/ 6396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38663"/>
              <a:gd name="connsiteY0" fmla="*/ 25047 h 3015992"/>
              <a:gd name="connsiteX1" fmla="*/ 63040 w 2538663"/>
              <a:gd name="connsiteY1" fmla="*/ 15921 h 3015992"/>
              <a:gd name="connsiteX2" fmla="*/ 200373 w 2538663"/>
              <a:gd name="connsiteY2" fmla="*/ 123 h 3015992"/>
              <a:gd name="connsiteX3" fmla="*/ 1260472 w 2538663"/>
              <a:gd name="connsiteY3" fmla="*/ 251792 h 3015992"/>
              <a:gd name="connsiteX4" fmla="*/ 2453637 w 2538663"/>
              <a:gd name="connsiteY4" fmla="*/ 2893553 h 3015992"/>
              <a:gd name="connsiteX5" fmla="*/ 2538663 w 2538663"/>
              <a:gd name="connsiteY5" fmla="*/ 3015992 h 3015992"/>
              <a:gd name="connsiteX0" fmla="*/ 0 w 2525328"/>
              <a:gd name="connsiteY0" fmla="*/ 28857 h 3015992"/>
              <a:gd name="connsiteX1" fmla="*/ 49705 w 2525328"/>
              <a:gd name="connsiteY1" fmla="*/ 15921 h 3015992"/>
              <a:gd name="connsiteX2" fmla="*/ 187038 w 2525328"/>
              <a:gd name="connsiteY2" fmla="*/ 123 h 3015992"/>
              <a:gd name="connsiteX3" fmla="*/ 1247137 w 2525328"/>
              <a:gd name="connsiteY3" fmla="*/ 251792 h 3015992"/>
              <a:gd name="connsiteX4" fmla="*/ 2440302 w 2525328"/>
              <a:gd name="connsiteY4" fmla="*/ 2893553 h 3015992"/>
              <a:gd name="connsiteX5" fmla="*/ 2525328 w 2525328"/>
              <a:gd name="connsiteY5" fmla="*/ 3015992 h 3015992"/>
              <a:gd name="connsiteX0" fmla="*/ 0 w 2469462"/>
              <a:gd name="connsiteY0" fmla="*/ 28857 h 2893553"/>
              <a:gd name="connsiteX1" fmla="*/ 49705 w 2469462"/>
              <a:gd name="connsiteY1" fmla="*/ 15921 h 2893553"/>
              <a:gd name="connsiteX2" fmla="*/ 187038 w 2469462"/>
              <a:gd name="connsiteY2" fmla="*/ 123 h 2893553"/>
              <a:gd name="connsiteX3" fmla="*/ 1247137 w 2469462"/>
              <a:gd name="connsiteY3" fmla="*/ 251792 h 2893553"/>
              <a:gd name="connsiteX4" fmla="*/ 2440302 w 2469462"/>
              <a:gd name="connsiteY4" fmla="*/ 2893553 h 28935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69462" h="2893553">
                <a:moveTo>
                  <a:pt x="0" y="28857"/>
                </a:moveTo>
                <a:lnTo>
                  <a:pt x="49705" y="15921"/>
                </a:lnTo>
                <a:cubicBezTo>
                  <a:pt x="94327" y="12220"/>
                  <a:pt x="141445" y="627"/>
                  <a:pt x="187038" y="123"/>
                </a:cubicBezTo>
                <a:cubicBezTo>
                  <a:pt x="551780" y="-3908"/>
                  <a:pt x="940882" y="92105"/>
                  <a:pt x="1247137" y="251792"/>
                </a:cubicBezTo>
                <a:cubicBezTo>
                  <a:pt x="2215986" y="756901"/>
                  <a:pt x="2581199" y="2010367"/>
                  <a:pt x="2440302" y="2893553"/>
                </a:cubicBezTo>
              </a:path>
            </a:pathLst>
          </a:custGeom>
          <a:noFill/>
          <a:ln w="63500"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829372813"/>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65A019-E4E4-1209-09B0-DB16867B19EA}"/>
              </a:ext>
            </a:extLst>
          </p:cNvPr>
          <p:cNvSpPr>
            <a:spLocks noGrp="1"/>
          </p:cNvSpPr>
          <p:nvPr>
            <p:ph type="title" hasCustomPrompt="1"/>
          </p:nvPr>
        </p:nvSpPr>
        <p:spPr>
          <a:xfrm>
            <a:off x="576071" y="704088"/>
            <a:ext cx="6502620" cy="676656"/>
          </a:xfrm>
        </p:spPr>
        <p:txBody>
          <a:bodyPr anchor="b"/>
          <a:lstStyle>
            <a:lvl1pPr>
              <a:defRPr sz="4800"/>
            </a:lvl1pPr>
          </a:lstStyle>
          <a:p>
            <a:r>
              <a:rPr lang="en-US" dirty="0"/>
              <a:t>click to edit master title style</a:t>
            </a:r>
          </a:p>
        </p:txBody>
      </p:sp>
      <p:sp>
        <p:nvSpPr>
          <p:cNvPr id="4" name="Text Placeholder 3">
            <a:extLst>
              <a:ext uri="{FF2B5EF4-FFF2-40B4-BE49-F238E27FC236}">
                <a16:creationId xmlns:a16="http://schemas.microsoft.com/office/drawing/2014/main" id="{EE7A4080-E621-B208-20C7-8547733A6966}"/>
              </a:ext>
            </a:extLst>
          </p:cNvPr>
          <p:cNvSpPr>
            <a:spLocks noGrp="1"/>
          </p:cNvSpPr>
          <p:nvPr>
            <p:ph type="body" sz="half" idx="2"/>
          </p:nvPr>
        </p:nvSpPr>
        <p:spPr>
          <a:xfrm>
            <a:off x="576072" y="1947671"/>
            <a:ext cx="4572000" cy="4070729"/>
          </a:xfrm>
        </p:spPr>
        <p:txBody>
          <a:bodyPr>
            <a:normAutofit/>
          </a:bodyPr>
          <a:lstStyle>
            <a:lvl1pPr marL="0" indent="0">
              <a:lnSpc>
                <a:spcPct val="100000"/>
              </a:lnSpc>
              <a:spcBef>
                <a:spcPts val="0"/>
              </a:spcBef>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pic>
        <p:nvPicPr>
          <p:cNvPr id="9" name="Picture 8" descr="Shape, circle&#10;&#10;Description automatically generated">
            <a:extLst>
              <a:ext uri="{FF2B5EF4-FFF2-40B4-BE49-F238E27FC236}">
                <a16:creationId xmlns:a16="http://schemas.microsoft.com/office/drawing/2014/main" id="{B5ED90D1-D640-D115-6711-35DE812FC014}"/>
              </a:ext>
            </a:extLst>
          </p:cNvPr>
          <p:cNvPicPr>
            <a:picLocks noChangeAspect="1"/>
          </p:cNvPicPr>
          <p:nvPr userDrawn="1"/>
        </p:nvPicPr>
        <p:blipFill rotWithShape="1">
          <a:blip r:embed="rId2">
            <a:alphaModFix/>
          </a:blip>
          <a:srcRect r="30186" b="9728"/>
          <a:stretch/>
        </p:blipFill>
        <p:spPr>
          <a:xfrm>
            <a:off x="6768197" y="1316481"/>
            <a:ext cx="4727117" cy="4998132"/>
          </a:xfrm>
          <a:prstGeom prst="rect">
            <a:avLst/>
          </a:prstGeom>
        </p:spPr>
      </p:pic>
      <p:sp>
        <p:nvSpPr>
          <p:cNvPr id="18" name="Freeform: Shape 17">
            <a:extLst>
              <a:ext uri="{FF2B5EF4-FFF2-40B4-BE49-F238E27FC236}">
                <a16:creationId xmlns:a16="http://schemas.microsoft.com/office/drawing/2014/main" id="{F8D9EAE4-01F5-6C99-C91E-BF0FD0CD1CEF}"/>
              </a:ext>
            </a:extLst>
          </p:cNvPr>
          <p:cNvSpPr/>
          <p:nvPr userDrawn="1"/>
        </p:nvSpPr>
        <p:spPr>
          <a:xfrm>
            <a:off x="7078692" y="1"/>
            <a:ext cx="5113309" cy="6162929"/>
          </a:xfrm>
          <a:custGeom>
            <a:avLst/>
            <a:gdLst>
              <a:gd name="connsiteX0" fmla="*/ 81117 w 5113309"/>
              <a:gd name="connsiteY0" fmla="*/ 0 h 6162929"/>
              <a:gd name="connsiteX1" fmla="*/ 3634645 w 5113309"/>
              <a:gd name="connsiteY1" fmla="*/ 0 h 6162929"/>
              <a:gd name="connsiteX2" fmla="*/ 3705129 w 5113309"/>
              <a:gd name="connsiteY2" fmla="*/ 216937 h 6162929"/>
              <a:gd name="connsiteX3" fmla="*/ 3956833 w 5113309"/>
              <a:gd name="connsiteY3" fmla="*/ 694220 h 6162929"/>
              <a:gd name="connsiteX4" fmla="*/ 4645418 w 5113309"/>
              <a:gd name="connsiteY4" fmla="*/ 1338790 h 6162929"/>
              <a:gd name="connsiteX5" fmla="*/ 5031903 w 5113309"/>
              <a:gd name="connsiteY5" fmla="*/ 1574625 h 6162929"/>
              <a:gd name="connsiteX6" fmla="*/ 5113309 w 5113309"/>
              <a:gd name="connsiteY6" fmla="*/ 1618978 h 6162929"/>
              <a:gd name="connsiteX7" fmla="*/ 5113309 w 5113309"/>
              <a:gd name="connsiteY7" fmla="*/ 6102719 h 6162929"/>
              <a:gd name="connsiteX8" fmla="*/ 5056297 w 5113309"/>
              <a:gd name="connsiteY8" fmla="*/ 6116431 h 6162929"/>
              <a:gd name="connsiteX9" fmla="*/ 4521806 w 5113309"/>
              <a:gd name="connsiteY9" fmla="*/ 6162795 h 6162929"/>
              <a:gd name="connsiteX10" fmla="*/ 3411736 w 5113309"/>
              <a:gd name="connsiteY10" fmla="*/ 5966394 h 6162929"/>
              <a:gd name="connsiteX11" fmla="*/ 2974881 w 5113309"/>
              <a:gd name="connsiteY11" fmla="*/ 5797150 h 6162929"/>
              <a:gd name="connsiteX12" fmla="*/ 1160053 w 5113309"/>
              <a:gd name="connsiteY12" fmla="*/ 4395025 h 6162929"/>
              <a:gd name="connsiteX13" fmla="*/ 186404 w 5113309"/>
              <a:gd name="connsiteY13" fmla="*/ 2488624 h 6162929"/>
              <a:gd name="connsiteX14" fmla="*/ 35878 w 5113309"/>
              <a:gd name="connsiteY14" fmla="*/ 360546 h 6162929"/>
              <a:gd name="connsiteX15" fmla="*/ 77715 w 5113309"/>
              <a:gd name="connsiteY15" fmla="*/ 19675 h 616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113309" h="6162929">
                <a:moveTo>
                  <a:pt x="81117" y="0"/>
                </a:moveTo>
                <a:lnTo>
                  <a:pt x="3634645" y="0"/>
                </a:lnTo>
                <a:lnTo>
                  <a:pt x="3705129" y="216937"/>
                </a:lnTo>
                <a:cubicBezTo>
                  <a:pt x="3768027" y="381054"/>
                  <a:pt x="3849780" y="540685"/>
                  <a:pt x="3956833" y="694220"/>
                </a:cubicBezTo>
                <a:cubicBezTo>
                  <a:pt x="4136988" y="952807"/>
                  <a:pt x="4374398" y="1160535"/>
                  <a:pt x="4645418" y="1338790"/>
                </a:cubicBezTo>
                <a:cubicBezTo>
                  <a:pt x="4796746" y="1438318"/>
                  <a:pt x="4920829" y="1512316"/>
                  <a:pt x="5031903" y="1574625"/>
                </a:cubicBezTo>
                <a:lnTo>
                  <a:pt x="5113309" y="1618978"/>
                </a:lnTo>
                <a:lnTo>
                  <a:pt x="5113309" y="6102719"/>
                </a:lnTo>
                <a:lnTo>
                  <a:pt x="5056297" y="6116431"/>
                </a:lnTo>
                <a:cubicBezTo>
                  <a:pt x="4886403" y="6150062"/>
                  <a:pt x="4707722" y="6164497"/>
                  <a:pt x="4521806" y="6162795"/>
                </a:cubicBezTo>
                <a:cubicBezTo>
                  <a:pt x="4146032" y="6159370"/>
                  <a:pt x="3776369" y="6088419"/>
                  <a:pt x="3411736" y="5966394"/>
                </a:cubicBezTo>
                <a:cubicBezTo>
                  <a:pt x="3263463" y="5916738"/>
                  <a:pt x="3117320" y="5862607"/>
                  <a:pt x="2974881" y="5797150"/>
                </a:cubicBezTo>
                <a:cubicBezTo>
                  <a:pt x="2249814" y="5463847"/>
                  <a:pt x="1648791" y="4992377"/>
                  <a:pt x="1160053" y="4395025"/>
                </a:cubicBezTo>
                <a:cubicBezTo>
                  <a:pt x="682889" y="3811744"/>
                  <a:pt x="369553" y="3172420"/>
                  <a:pt x="186404" y="2488624"/>
                </a:cubicBezTo>
                <a:cubicBezTo>
                  <a:pt x="-4956" y="1773998"/>
                  <a:pt x="-36839" y="1065081"/>
                  <a:pt x="35878" y="360546"/>
                </a:cubicBezTo>
                <a:cubicBezTo>
                  <a:pt x="47653" y="246483"/>
                  <a:pt x="60608" y="132589"/>
                  <a:pt x="77715" y="19675"/>
                </a:cubicBezTo>
                <a:close/>
              </a:path>
            </a:pathLst>
          </a:custGeom>
          <a:solidFill>
            <a:schemeClr val="accent4">
              <a:alpha val="52000"/>
            </a:schemeClr>
          </a:solidFill>
          <a:ln w="224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1" name="Picture Placeholder 20">
            <a:extLst>
              <a:ext uri="{FF2B5EF4-FFF2-40B4-BE49-F238E27FC236}">
                <a16:creationId xmlns:a16="http://schemas.microsoft.com/office/drawing/2014/main" id="{D2E95AC0-BA60-4FFD-E9E7-F2F12ACF68D0}"/>
              </a:ext>
            </a:extLst>
          </p:cNvPr>
          <p:cNvSpPr>
            <a:spLocks noGrp="1"/>
          </p:cNvSpPr>
          <p:nvPr>
            <p:ph type="pic" idx="1"/>
          </p:nvPr>
        </p:nvSpPr>
        <p:spPr>
          <a:xfrm>
            <a:off x="7815470" y="0"/>
            <a:ext cx="4376530" cy="6018401"/>
          </a:xfrm>
          <a:custGeom>
            <a:avLst/>
            <a:gdLst>
              <a:gd name="connsiteX0" fmla="*/ 1022042 w 4376530"/>
              <a:gd name="connsiteY0" fmla="*/ 0 h 6018401"/>
              <a:gd name="connsiteX1" fmla="*/ 4326419 w 4376530"/>
              <a:gd name="connsiteY1" fmla="*/ 0 h 6018401"/>
              <a:gd name="connsiteX2" fmla="*/ 4374794 w 4376530"/>
              <a:gd name="connsiteY2" fmla="*/ 46177 h 6018401"/>
              <a:gd name="connsiteX3" fmla="*/ 4376530 w 4376530"/>
              <a:gd name="connsiteY3" fmla="*/ 48166 h 6018401"/>
              <a:gd name="connsiteX4" fmla="*/ 4376530 w 4376530"/>
              <a:gd name="connsiteY4" fmla="*/ 5243073 h 6018401"/>
              <a:gd name="connsiteX5" fmla="*/ 4234907 w 4376530"/>
              <a:gd name="connsiteY5" fmla="*/ 5384674 h 6018401"/>
              <a:gd name="connsiteX6" fmla="*/ 2811527 w 4376530"/>
              <a:gd name="connsiteY6" fmla="*/ 6014016 h 6018401"/>
              <a:gd name="connsiteX7" fmla="*/ 2673962 w 4376530"/>
              <a:gd name="connsiteY7" fmla="*/ 6018401 h 6018401"/>
              <a:gd name="connsiteX8" fmla="*/ 2673892 w 4376530"/>
              <a:gd name="connsiteY8" fmla="*/ 6018401 h 6018401"/>
              <a:gd name="connsiteX9" fmla="*/ 2536327 w 4376530"/>
              <a:gd name="connsiteY9" fmla="*/ 6014016 h 6018401"/>
              <a:gd name="connsiteX10" fmla="*/ 0 w 4376530"/>
              <a:gd name="connsiteY10" fmla="*/ 2647403 h 6018401"/>
              <a:gd name="connsiteX11" fmla="*/ 973061 w 4376530"/>
              <a:gd name="connsiteY11" fmla="*/ 46176 h 60184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376530" h="6018401">
                <a:moveTo>
                  <a:pt x="1022042" y="0"/>
                </a:moveTo>
                <a:lnTo>
                  <a:pt x="4326419" y="0"/>
                </a:lnTo>
                <a:lnTo>
                  <a:pt x="4374794" y="46177"/>
                </a:lnTo>
                <a:lnTo>
                  <a:pt x="4376530" y="48166"/>
                </a:lnTo>
                <a:lnTo>
                  <a:pt x="4376530" y="5243073"/>
                </a:lnTo>
                <a:lnTo>
                  <a:pt x="4234907" y="5384674"/>
                </a:lnTo>
                <a:cubicBezTo>
                  <a:pt x="3830459" y="5751892"/>
                  <a:pt x="3341336" y="5980159"/>
                  <a:pt x="2811527" y="6014016"/>
                </a:cubicBezTo>
                <a:lnTo>
                  <a:pt x="2673962" y="6018401"/>
                </a:lnTo>
                <a:lnTo>
                  <a:pt x="2673892" y="6018401"/>
                </a:lnTo>
                <a:lnTo>
                  <a:pt x="2536327" y="6014016"/>
                </a:lnTo>
                <a:cubicBezTo>
                  <a:pt x="1123504" y="5923730"/>
                  <a:pt x="0" y="4450975"/>
                  <a:pt x="0" y="2647403"/>
                </a:cubicBezTo>
                <a:cubicBezTo>
                  <a:pt x="0" y="1600168"/>
                  <a:pt x="378788" y="664467"/>
                  <a:pt x="973061" y="46176"/>
                </a:cubicBezTo>
                <a:close/>
              </a:path>
            </a:pathLst>
          </a:custGeom>
          <a:solidFill>
            <a:schemeClr val="bg2">
              <a:lumMod val="75000"/>
            </a:schemeClr>
          </a:solidFill>
        </p:spPr>
        <p:txBody>
          <a:bodyPr wrap="square" anchor="ctr">
            <a:noAutofit/>
          </a:bodyP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a:extLst>
              <a:ext uri="{FF2B5EF4-FFF2-40B4-BE49-F238E27FC236}">
                <a16:creationId xmlns:a16="http://schemas.microsoft.com/office/drawing/2014/main" id="{E6FD7452-E3B6-7579-A363-62FAAFA8C251}"/>
              </a:ext>
            </a:extLst>
          </p:cNvPr>
          <p:cNvSpPr>
            <a:spLocks noGrp="1"/>
          </p:cNvSpPr>
          <p:nvPr>
            <p:ph type="dt" sz="half" idx="10"/>
          </p:nvPr>
        </p:nvSpPr>
        <p:spPr/>
        <p:txBody>
          <a:bodyPr/>
          <a:lstStyle/>
          <a:p>
            <a:r>
              <a:rPr lang="en-US" dirty="0"/>
              <a:t>20XX</a:t>
            </a:r>
          </a:p>
        </p:txBody>
      </p:sp>
      <p:sp>
        <p:nvSpPr>
          <p:cNvPr id="6" name="Footer Placeholder 5">
            <a:extLst>
              <a:ext uri="{FF2B5EF4-FFF2-40B4-BE49-F238E27FC236}">
                <a16:creationId xmlns:a16="http://schemas.microsoft.com/office/drawing/2014/main" id="{2B98FAD9-245A-0174-9BD4-2B8E8A4A5B01}"/>
              </a:ext>
            </a:extLst>
          </p:cNvPr>
          <p:cNvSpPr>
            <a:spLocks noGrp="1"/>
          </p:cNvSpPr>
          <p:nvPr>
            <p:ph type="ftr" sz="quarter" idx="11"/>
          </p:nvPr>
        </p:nvSpPr>
        <p:spPr/>
        <p:txBody>
          <a:bodyPr/>
          <a:lstStyle/>
          <a:p>
            <a:r>
              <a:rPr lang="en-US" dirty="0"/>
              <a:t>presentation title</a:t>
            </a:r>
          </a:p>
        </p:txBody>
      </p:sp>
      <p:sp>
        <p:nvSpPr>
          <p:cNvPr id="7" name="Slide Number Placeholder 6">
            <a:extLst>
              <a:ext uri="{FF2B5EF4-FFF2-40B4-BE49-F238E27FC236}">
                <a16:creationId xmlns:a16="http://schemas.microsoft.com/office/drawing/2014/main" id="{43ECF68C-6FDB-D274-7021-666310B3ED0B}"/>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3920489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accent6"/>
        </a:solidFill>
        <a:effectLst/>
      </p:bgPr>
    </p:bg>
    <p:spTree>
      <p:nvGrpSpPr>
        <p:cNvPr id="1" name=""/>
        <p:cNvGrpSpPr/>
        <p:nvPr/>
      </p:nvGrpSpPr>
      <p:grpSpPr>
        <a:xfrm>
          <a:off x="0" y="0"/>
          <a:ext cx="0" cy="0"/>
          <a:chOff x="0" y="0"/>
          <a:chExt cx="0" cy="0"/>
        </a:xfrm>
      </p:grpSpPr>
      <p:sp>
        <p:nvSpPr>
          <p:cNvPr id="25" name="Freeform: Shape 24">
            <a:extLst>
              <a:ext uri="{FF2B5EF4-FFF2-40B4-BE49-F238E27FC236}">
                <a16:creationId xmlns:a16="http://schemas.microsoft.com/office/drawing/2014/main" id="{D6B97A1A-D605-738D-8C08-D97B3BBB5274}"/>
              </a:ext>
            </a:extLst>
          </p:cNvPr>
          <p:cNvSpPr/>
          <p:nvPr userDrawn="1"/>
        </p:nvSpPr>
        <p:spPr>
          <a:xfrm>
            <a:off x="1" y="1454554"/>
            <a:ext cx="7279953" cy="5403446"/>
          </a:xfrm>
          <a:custGeom>
            <a:avLst/>
            <a:gdLst>
              <a:gd name="connsiteX0" fmla="*/ 2849225 w 7279953"/>
              <a:gd name="connsiteY0" fmla="*/ 1991 h 5403446"/>
              <a:gd name="connsiteX1" fmla="*/ 5787175 w 7279953"/>
              <a:gd name="connsiteY1" fmla="*/ 802235 h 5403446"/>
              <a:gd name="connsiteX2" fmla="*/ 7222098 w 7279953"/>
              <a:gd name="connsiteY2" fmla="*/ 5257058 h 5403446"/>
              <a:gd name="connsiteX3" fmla="*/ 7198134 w 7279953"/>
              <a:gd name="connsiteY3" fmla="*/ 5403446 h 5403446"/>
              <a:gd name="connsiteX4" fmla="*/ 0 w 7279953"/>
              <a:gd name="connsiteY4" fmla="*/ 5403446 h 5403446"/>
              <a:gd name="connsiteX5" fmla="*/ 0 w 7279953"/>
              <a:gd name="connsiteY5" fmla="*/ 593527 h 5403446"/>
              <a:gd name="connsiteX6" fmla="*/ 151492 w 7279953"/>
              <a:gd name="connsiteY6" fmla="*/ 533307 h 5403446"/>
              <a:gd name="connsiteX7" fmla="*/ 2849225 w 7279953"/>
              <a:gd name="connsiteY7" fmla="*/ 1991 h 54034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279953" h="5403446">
                <a:moveTo>
                  <a:pt x="2849225" y="1991"/>
                </a:moveTo>
                <a:cubicBezTo>
                  <a:pt x="3990388" y="-25010"/>
                  <a:pt x="5049890" y="221659"/>
                  <a:pt x="5787175" y="802235"/>
                </a:cubicBezTo>
                <a:cubicBezTo>
                  <a:pt x="6927689" y="1700322"/>
                  <a:pt x="7466345" y="3530716"/>
                  <a:pt x="7222098" y="5257058"/>
                </a:cubicBezTo>
                <a:lnTo>
                  <a:pt x="7198134" y="5403446"/>
                </a:lnTo>
                <a:lnTo>
                  <a:pt x="0" y="5403446"/>
                </a:lnTo>
                <a:lnTo>
                  <a:pt x="0" y="593527"/>
                </a:lnTo>
                <a:lnTo>
                  <a:pt x="151492" y="533307"/>
                </a:lnTo>
                <a:cubicBezTo>
                  <a:pt x="1024681" y="209544"/>
                  <a:pt x="1961653" y="22991"/>
                  <a:pt x="2849225" y="1991"/>
                </a:cubicBezTo>
                <a:close/>
              </a:path>
            </a:pathLst>
          </a:custGeom>
          <a:solidFill>
            <a:schemeClr val="accent2">
              <a:lumMod val="75000"/>
              <a:alpha val="58000"/>
            </a:schemeClr>
          </a:solidFill>
          <a:ln w="3774"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5B033E79-37B9-73B6-FED8-8DF23954CCE8}"/>
              </a:ext>
            </a:extLst>
          </p:cNvPr>
          <p:cNvSpPr>
            <a:spLocks noGrp="1"/>
          </p:cNvSpPr>
          <p:nvPr>
            <p:ph type="title" hasCustomPrompt="1"/>
          </p:nvPr>
        </p:nvSpPr>
        <p:spPr>
          <a:xfrm>
            <a:off x="2560320" y="3078480"/>
            <a:ext cx="4840641" cy="1773555"/>
          </a:xfrm>
        </p:spPr>
        <p:txBody>
          <a:bodyPr anchor="b"/>
          <a:lstStyle>
            <a:lvl1pPr>
              <a:defRPr sz="6000">
                <a:solidFill>
                  <a:schemeClr val="accent1"/>
                </a:solidFill>
              </a:defRPr>
            </a:lvl1pPr>
          </a:lstStyle>
          <a:p>
            <a:r>
              <a:rPr lang="en-US" dirty="0"/>
              <a:t>click to edit master title style</a:t>
            </a:r>
          </a:p>
        </p:txBody>
      </p:sp>
      <p:sp>
        <p:nvSpPr>
          <p:cNvPr id="3" name="Text Placeholder 2">
            <a:extLst>
              <a:ext uri="{FF2B5EF4-FFF2-40B4-BE49-F238E27FC236}">
                <a16:creationId xmlns:a16="http://schemas.microsoft.com/office/drawing/2014/main" id="{05721041-CFF4-58F6-F8DE-DFDCD6CC6303}"/>
              </a:ext>
            </a:extLst>
          </p:cNvPr>
          <p:cNvSpPr>
            <a:spLocks noGrp="1"/>
          </p:cNvSpPr>
          <p:nvPr>
            <p:ph type="body" idx="1"/>
          </p:nvPr>
        </p:nvSpPr>
        <p:spPr>
          <a:xfrm>
            <a:off x="2560320" y="4852035"/>
            <a:ext cx="4840641" cy="551411"/>
          </a:xfrm>
        </p:spPr>
        <p:txBody>
          <a:bodyPr/>
          <a:lstStyle>
            <a:lvl1pPr marL="0" indent="0">
              <a:buNone/>
              <a:defRPr sz="240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9" name="Freeform: Shape 18">
            <a:extLst>
              <a:ext uri="{FF2B5EF4-FFF2-40B4-BE49-F238E27FC236}">
                <a16:creationId xmlns:a16="http://schemas.microsoft.com/office/drawing/2014/main" id="{1CC49F1D-4E95-A334-0DE1-5115637E40AF}"/>
              </a:ext>
            </a:extLst>
          </p:cNvPr>
          <p:cNvSpPr/>
          <p:nvPr userDrawn="1"/>
        </p:nvSpPr>
        <p:spPr>
          <a:xfrm>
            <a:off x="1" y="1"/>
            <a:ext cx="5306847" cy="4114703"/>
          </a:xfrm>
          <a:custGeom>
            <a:avLst/>
            <a:gdLst>
              <a:gd name="connsiteX0" fmla="*/ 1128214 w 5306847"/>
              <a:gd name="connsiteY0" fmla="*/ 3116019 h 4114703"/>
              <a:gd name="connsiteX1" fmla="*/ 835809 w 5306847"/>
              <a:gd name="connsiteY1" fmla="*/ 3193860 h 4114703"/>
              <a:gd name="connsiteX2" fmla="*/ 1244658 w 5306847"/>
              <a:gd name="connsiteY2" fmla="*/ 3132653 h 4114703"/>
              <a:gd name="connsiteX3" fmla="*/ 1128214 w 5306847"/>
              <a:gd name="connsiteY3" fmla="*/ 3116019 h 4114703"/>
              <a:gd name="connsiteX4" fmla="*/ 593382 w 5306847"/>
              <a:gd name="connsiteY4" fmla="*/ 3062082 h 4114703"/>
              <a:gd name="connsiteX5" fmla="*/ 746859 w 5306847"/>
              <a:gd name="connsiteY5" fmla="*/ 3073079 h 4114703"/>
              <a:gd name="connsiteX6" fmla="*/ 593382 w 5306847"/>
              <a:gd name="connsiteY6" fmla="*/ 3062082 h 4114703"/>
              <a:gd name="connsiteX7" fmla="*/ 0 w 5306847"/>
              <a:gd name="connsiteY7" fmla="*/ 2705805 h 4114703"/>
              <a:gd name="connsiteX8" fmla="*/ 793045 w 5306847"/>
              <a:gd name="connsiteY8" fmla="*/ 2775067 h 4114703"/>
              <a:gd name="connsiteX9" fmla="*/ 1031840 w 5306847"/>
              <a:gd name="connsiteY9" fmla="*/ 2810847 h 4114703"/>
              <a:gd name="connsiteX10" fmla="*/ 1026371 w 5306847"/>
              <a:gd name="connsiteY10" fmla="*/ 2848980 h 4114703"/>
              <a:gd name="connsiteX11" fmla="*/ 59068 w 5306847"/>
              <a:gd name="connsiteY11" fmla="*/ 2811901 h 4114703"/>
              <a:gd name="connsiteX12" fmla="*/ 50283 w 5306847"/>
              <a:gd name="connsiteY12" fmla="*/ 2852290 h 4114703"/>
              <a:gd name="connsiteX13" fmla="*/ 316347 w 5306847"/>
              <a:gd name="connsiteY13" fmla="*/ 2928972 h 4114703"/>
              <a:gd name="connsiteX14" fmla="*/ 1075878 w 5306847"/>
              <a:gd name="connsiteY14" fmla="*/ 2984948 h 4114703"/>
              <a:gd name="connsiteX15" fmla="*/ 1383585 w 5306847"/>
              <a:gd name="connsiteY15" fmla="*/ 2941791 h 4114703"/>
              <a:gd name="connsiteX16" fmla="*/ 1495153 w 5306847"/>
              <a:gd name="connsiteY16" fmla="*/ 3004988 h 4114703"/>
              <a:gd name="connsiteX17" fmla="*/ 1311595 w 5306847"/>
              <a:gd name="connsiteY17" fmla="*/ 3096004 h 4114703"/>
              <a:gd name="connsiteX18" fmla="*/ 1793219 w 5306847"/>
              <a:gd name="connsiteY18" fmla="*/ 3146904 h 4114703"/>
              <a:gd name="connsiteX19" fmla="*/ 1246095 w 5306847"/>
              <a:gd name="connsiteY19" fmla="*/ 3233913 h 4114703"/>
              <a:gd name="connsiteX20" fmla="*/ 1243573 w 5306847"/>
              <a:gd name="connsiteY20" fmla="*/ 3281681 h 4114703"/>
              <a:gd name="connsiteX21" fmla="*/ 1569927 w 5306847"/>
              <a:gd name="connsiteY21" fmla="*/ 3348255 h 4114703"/>
              <a:gd name="connsiteX22" fmla="*/ 1898220 w 5306847"/>
              <a:gd name="connsiteY22" fmla="*/ 3518678 h 4114703"/>
              <a:gd name="connsiteX23" fmla="*/ 1379583 w 5306847"/>
              <a:gd name="connsiteY23" fmla="*/ 3393314 h 4114703"/>
              <a:gd name="connsiteX24" fmla="*/ 1365854 w 5306847"/>
              <a:gd name="connsiteY24" fmla="*/ 3430365 h 4114703"/>
              <a:gd name="connsiteX25" fmla="*/ 1899877 w 5306847"/>
              <a:gd name="connsiteY25" fmla="*/ 3756354 h 4114703"/>
              <a:gd name="connsiteX26" fmla="*/ 1390394 w 5306847"/>
              <a:gd name="connsiteY26" fmla="*/ 3559368 h 4114703"/>
              <a:gd name="connsiteX27" fmla="*/ 1652019 w 5306847"/>
              <a:gd name="connsiteY27" fmla="*/ 3834080 h 4114703"/>
              <a:gd name="connsiteX28" fmla="*/ 1277598 w 5306847"/>
              <a:gd name="connsiteY28" fmla="*/ 3652747 h 4114703"/>
              <a:gd name="connsiteX29" fmla="*/ 1363636 w 5306847"/>
              <a:gd name="connsiteY29" fmla="*/ 4114703 h 4114703"/>
              <a:gd name="connsiteX30" fmla="*/ 1003785 w 5306847"/>
              <a:gd name="connsiteY30" fmla="*/ 3536203 h 4114703"/>
              <a:gd name="connsiteX31" fmla="*/ 1137175 w 5306847"/>
              <a:gd name="connsiteY31" fmla="*/ 3932544 h 4114703"/>
              <a:gd name="connsiteX32" fmla="*/ 1092633 w 5306847"/>
              <a:gd name="connsiteY32" fmla="*/ 3954634 h 4114703"/>
              <a:gd name="connsiteX33" fmla="*/ 981708 w 5306847"/>
              <a:gd name="connsiteY33" fmla="*/ 3767746 h 4114703"/>
              <a:gd name="connsiteX34" fmla="*/ 816353 w 5306847"/>
              <a:gd name="connsiteY34" fmla="*/ 3458203 h 4114703"/>
              <a:gd name="connsiteX35" fmla="*/ 612237 w 5306847"/>
              <a:gd name="connsiteY35" fmla="*/ 3330261 h 4114703"/>
              <a:gd name="connsiteX36" fmla="*/ 782209 w 5306847"/>
              <a:gd name="connsiteY36" fmla="*/ 3785035 h 4114703"/>
              <a:gd name="connsiteX37" fmla="*/ 359536 w 5306847"/>
              <a:gd name="connsiteY37" fmla="*/ 3187049 h 4114703"/>
              <a:gd name="connsiteX38" fmla="*/ 316861 w 5306847"/>
              <a:gd name="connsiteY38" fmla="*/ 3207700 h 4114703"/>
              <a:gd name="connsiteX39" fmla="*/ 519543 w 5306847"/>
              <a:gd name="connsiteY39" fmla="*/ 3770012 h 4114703"/>
              <a:gd name="connsiteX40" fmla="*/ 119870 w 5306847"/>
              <a:gd name="connsiteY40" fmla="*/ 3080521 h 4114703"/>
              <a:gd name="connsiteX41" fmla="*/ 155937 w 5306847"/>
              <a:gd name="connsiteY41" fmla="*/ 3674683 h 4114703"/>
              <a:gd name="connsiteX42" fmla="*/ 39600 w 5306847"/>
              <a:gd name="connsiteY42" fmla="*/ 3316729 h 4114703"/>
              <a:gd name="connsiteX43" fmla="*/ 0 w 5306847"/>
              <a:gd name="connsiteY43" fmla="*/ 3138695 h 4114703"/>
              <a:gd name="connsiteX44" fmla="*/ 0 w 5306847"/>
              <a:gd name="connsiteY44" fmla="*/ 2448197 h 4114703"/>
              <a:gd name="connsiteX45" fmla="*/ 55485 w 5306847"/>
              <a:gd name="connsiteY45" fmla="*/ 2448349 h 4114703"/>
              <a:gd name="connsiteX46" fmla="*/ 127415 w 5306847"/>
              <a:gd name="connsiteY46" fmla="*/ 2484330 h 4114703"/>
              <a:gd name="connsiteX47" fmla="*/ 35102 w 5306847"/>
              <a:gd name="connsiteY47" fmla="*/ 2503119 h 4114703"/>
              <a:gd name="connsiteX48" fmla="*/ 0 w 5306847"/>
              <a:gd name="connsiteY48" fmla="*/ 2507241 h 4114703"/>
              <a:gd name="connsiteX49" fmla="*/ 0 w 5306847"/>
              <a:gd name="connsiteY49" fmla="*/ 1951810 h 4114703"/>
              <a:gd name="connsiteX50" fmla="*/ 65069 w 5306847"/>
              <a:gd name="connsiteY50" fmla="*/ 1993449 h 4114703"/>
              <a:gd name="connsiteX51" fmla="*/ 541335 w 5306847"/>
              <a:gd name="connsiteY51" fmla="*/ 2322212 h 4114703"/>
              <a:gd name="connsiteX52" fmla="*/ 95359 w 5306847"/>
              <a:gd name="connsiteY52" fmla="*/ 2112344 h 4114703"/>
              <a:gd name="connsiteX53" fmla="*/ 0 w 5306847"/>
              <a:gd name="connsiteY53" fmla="*/ 2070199 h 4114703"/>
              <a:gd name="connsiteX54" fmla="*/ 1493216 w 5306847"/>
              <a:gd name="connsiteY54" fmla="*/ 1252887 h 4114703"/>
              <a:gd name="connsiteX55" fmla="*/ 774195 w 5306847"/>
              <a:gd name="connsiteY55" fmla="*/ 1512992 h 4114703"/>
              <a:gd name="connsiteX56" fmla="*/ 1493216 w 5306847"/>
              <a:gd name="connsiteY56" fmla="*/ 1252887 h 4114703"/>
              <a:gd name="connsiteX57" fmla="*/ 76255 w 5306847"/>
              <a:gd name="connsiteY57" fmla="*/ 1097450 h 4114703"/>
              <a:gd name="connsiteX58" fmla="*/ 33618 w 5306847"/>
              <a:gd name="connsiteY58" fmla="*/ 1349175 h 4114703"/>
              <a:gd name="connsiteX59" fmla="*/ 0 w 5306847"/>
              <a:gd name="connsiteY59" fmla="*/ 1432332 h 4114703"/>
              <a:gd name="connsiteX60" fmla="*/ 0 w 5306847"/>
              <a:gd name="connsiteY60" fmla="*/ 1189112 h 4114703"/>
              <a:gd name="connsiteX61" fmla="*/ 2029776 w 5306847"/>
              <a:gd name="connsiteY61" fmla="*/ 932082 h 4114703"/>
              <a:gd name="connsiteX62" fmla="*/ 1584547 w 5306847"/>
              <a:gd name="connsiteY62" fmla="*/ 1035281 h 4114703"/>
              <a:gd name="connsiteX63" fmla="*/ 1855741 w 5306847"/>
              <a:gd name="connsiteY63" fmla="*/ 1119025 h 4114703"/>
              <a:gd name="connsiteX64" fmla="*/ 2029776 w 5306847"/>
              <a:gd name="connsiteY64" fmla="*/ 932082 h 4114703"/>
              <a:gd name="connsiteX65" fmla="*/ 2172757 w 5306847"/>
              <a:gd name="connsiteY65" fmla="*/ 756549 h 4114703"/>
              <a:gd name="connsiteX66" fmla="*/ 1449360 w 5306847"/>
              <a:gd name="connsiteY66" fmla="*/ 944440 h 4114703"/>
              <a:gd name="connsiteX67" fmla="*/ 1465019 w 5306847"/>
              <a:gd name="connsiteY67" fmla="*/ 953215 h 4114703"/>
              <a:gd name="connsiteX68" fmla="*/ 2108011 w 5306847"/>
              <a:gd name="connsiteY68" fmla="*/ 848645 h 4114703"/>
              <a:gd name="connsiteX69" fmla="*/ 2172757 w 5306847"/>
              <a:gd name="connsiteY69" fmla="*/ 756549 h 4114703"/>
              <a:gd name="connsiteX70" fmla="*/ 4252658 w 5306847"/>
              <a:gd name="connsiteY70" fmla="*/ 150792 h 4114703"/>
              <a:gd name="connsiteX71" fmla="*/ 3931686 w 5306847"/>
              <a:gd name="connsiteY71" fmla="*/ 459776 h 4114703"/>
              <a:gd name="connsiteX72" fmla="*/ 4132278 w 5306847"/>
              <a:gd name="connsiteY72" fmla="*/ 351481 h 4114703"/>
              <a:gd name="connsiteX73" fmla="*/ 4283202 w 5306847"/>
              <a:gd name="connsiteY73" fmla="*/ 178164 h 4114703"/>
              <a:gd name="connsiteX74" fmla="*/ 4252658 w 5306847"/>
              <a:gd name="connsiteY74" fmla="*/ 150792 h 4114703"/>
              <a:gd name="connsiteX75" fmla="*/ 3325439 w 5306847"/>
              <a:gd name="connsiteY75" fmla="*/ 0 h 4114703"/>
              <a:gd name="connsiteX76" fmla="*/ 3418746 w 5306847"/>
              <a:gd name="connsiteY76" fmla="*/ 0 h 4114703"/>
              <a:gd name="connsiteX77" fmla="*/ 3419677 w 5306847"/>
              <a:gd name="connsiteY77" fmla="*/ 8956 h 4114703"/>
              <a:gd name="connsiteX78" fmla="*/ 3293135 w 5306847"/>
              <a:gd name="connsiteY78" fmla="*/ 286266 h 4114703"/>
              <a:gd name="connsiteX79" fmla="*/ 3118350 w 5306847"/>
              <a:gd name="connsiteY79" fmla="*/ 657091 h 4114703"/>
              <a:gd name="connsiteX80" fmla="*/ 3329162 w 5306847"/>
              <a:gd name="connsiteY80" fmla="*/ 590326 h 4114703"/>
              <a:gd name="connsiteX81" fmla="*/ 3639279 w 5306847"/>
              <a:gd name="connsiteY81" fmla="*/ 4623 h 4114703"/>
              <a:gd name="connsiteX82" fmla="*/ 3642347 w 5306847"/>
              <a:gd name="connsiteY82" fmla="*/ 0 h 4114703"/>
              <a:gd name="connsiteX83" fmla="*/ 3767243 w 5306847"/>
              <a:gd name="connsiteY83" fmla="*/ 0 h 4114703"/>
              <a:gd name="connsiteX84" fmla="*/ 3613382 w 5306847"/>
              <a:gd name="connsiteY84" fmla="*/ 253431 h 4114703"/>
              <a:gd name="connsiteX85" fmla="*/ 3417993 w 5306847"/>
              <a:gd name="connsiteY85" fmla="*/ 575207 h 4114703"/>
              <a:gd name="connsiteX86" fmla="*/ 3686405 w 5306847"/>
              <a:gd name="connsiteY86" fmla="*/ 478980 h 4114703"/>
              <a:gd name="connsiteX87" fmla="*/ 3866549 w 5306847"/>
              <a:gd name="connsiteY87" fmla="*/ 110874 h 4114703"/>
              <a:gd name="connsiteX88" fmla="*/ 3929931 w 5306847"/>
              <a:gd name="connsiteY88" fmla="*/ 0 h 4114703"/>
              <a:gd name="connsiteX89" fmla="*/ 4126959 w 5306847"/>
              <a:gd name="connsiteY89" fmla="*/ 0 h 4114703"/>
              <a:gd name="connsiteX90" fmla="*/ 4117244 w 5306847"/>
              <a:gd name="connsiteY90" fmla="*/ 13877 h 4114703"/>
              <a:gd name="connsiteX91" fmla="*/ 4042900 w 5306847"/>
              <a:gd name="connsiteY91" fmla="*/ 153958 h 4114703"/>
              <a:gd name="connsiteX92" fmla="*/ 4386860 w 5306847"/>
              <a:gd name="connsiteY92" fmla="*/ 73668 h 4114703"/>
              <a:gd name="connsiteX93" fmla="*/ 4454900 w 5306847"/>
              <a:gd name="connsiteY93" fmla="*/ 0 h 4114703"/>
              <a:gd name="connsiteX94" fmla="*/ 4550359 w 5306847"/>
              <a:gd name="connsiteY94" fmla="*/ 0 h 4114703"/>
              <a:gd name="connsiteX95" fmla="*/ 4527388 w 5306847"/>
              <a:gd name="connsiteY95" fmla="*/ 31847 h 4114703"/>
              <a:gd name="connsiteX96" fmla="*/ 4376382 w 5306847"/>
              <a:gd name="connsiteY96" fmla="*/ 240637 h 4114703"/>
              <a:gd name="connsiteX97" fmla="*/ 4663766 w 5306847"/>
              <a:gd name="connsiteY97" fmla="*/ 12858 h 4114703"/>
              <a:gd name="connsiteX98" fmla="*/ 4679372 w 5306847"/>
              <a:gd name="connsiteY98" fmla="*/ 0 h 4114703"/>
              <a:gd name="connsiteX99" fmla="*/ 4869273 w 5306847"/>
              <a:gd name="connsiteY99" fmla="*/ 0 h 4114703"/>
              <a:gd name="connsiteX100" fmla="*/ 4683376 w 5306847"/>
              <a:gd name="connsiteY100" fmla="*/ 138589 h 4114703"/>
              <a:gd name="connsiteX101" fmla="*/ 4443736 w 5306847"/>
              <a:gd name="connsiteY101" fmla="*/ 322099 h 4114703"/>
              <a:gd name="connsiteX102" fmla="*/ 4371506 w 5306847"/>
              <a:gd name="connsiteY102" fmla="*/ 403295 h 4114703"/>
              <a:gd name="connsiteX103" fmla="*/ 5289989 w 5306847"/>
              <a:gd name="connsiteY103" fmla="*/ 73257 h 4114703"/>
              <a:gd name="connsiteX104" fmla="*/ 5306847 w 5306847"/>
              <a:gd name="connsiteY104" fmla="*/ 129614 h 4114703"/>
              <a:gd name="connsiteX105" fmla="*/ 4722826 w 5306847"/>
              <a:gd name="connsiteY105" fmla="*/ 358107 h 4114703"/>
              <a:gd name="connsiteX106" fmla="*/ 4732656 w 5306847"/>
              <a:gd name="connsiteY106" fmla="*/ 394876 h 4114703"/>
              <a:gd name="connsiteX107" fmla="*/ 5154856 w 5306847"/>
              <a:gd name="connsiteY107" fmla="*/ 369219 h 4114703"/>
              <a:gd name="connsiteX108" fmla="*/ 5086105 w 5306847"/>
              <a:gd name="connsiteY108" fmla="*/ 476601 h 4114703"/>
              <a:gd name="connsiteX109" fmla="*/ 4749699 w 5306847"/>
              <a:gd name="connsiteY109" fmla="*/ 535007 h 4114703"/>
              <a:gd name="connsiteX110" fmla="*/ 5008733 w 5306847"/>
              <a:gd name="connsiteY110" fmla="*/ 672153 h 4114703"/>
              <a:gd name="connsiteX111" fmla="*/ 4655581 w 5306847"/>
              <a:gd name="connsiteY111" fmla="*/ 652691 h 4114703"/>
              <a:gd name="connsiteX112" fmla="*/ 4644466 w 5306847"/>
              <a:gd name="connsiteY112" fmla="*/ 683862 h 4114703"/>
              <a:gd name="connsiteX113" fmla="*/ 4964410 w 5306847"/>
              <a:gd name="connsiteY113" fmla="*/ 830658 h 4114703"/>
              <a:gd name="connsiteX114" fmla="*/ 4658386 w 5306847"/>
              <a:gd name="connsiteY114" fmla="*/ 788605 h 4114703"/>
              <a:gd name="connsiteX115" fmla="*/ 4333885 w 5306847"/>
              <a:gd name="connsiteY115" fmla="*/ 723281 h 4114703"/>
              <a:gd name="connsiteX116" fmla="*/ 4008791 w 5306847"/>
              <a:gd name="connsiteY116" fmla="*/ 732211 h 4114703"/>
              <a:gd name="connsiteX117" fmla="*/ 4598281 w 5306847"/>
              <a:gd name="connsiteY117" fmla="*/ 981875 h 4114703"/>
              <a:gd name="connsiteX118" fmla="*/ 4465159 w 5306847"/>
              <a:gd name="connsiteY118" fmla="*/ 970683 h 4114703"/>
              <a:gd name="connsiteX119" fmla="*/ 3747111 w 5306847"/>
              <a:gd name="connsiteY119" fmla="*/ 785763 h 4114703"/>
              <a:gd name="connsiteX120" fmla="*/ 3529957 w 5306847"/>
              <a:gd name="connsiteY120" fmla="*/ 800574 h 4114703"/>
              <a:gd name="connsiteX121" fmla="*/ 4239375 w 5306847"/>
              <a:gd name="connsiteY121" fmla="*/ 1115034 h 4114703"/>
              <a:gd name="connsiteX122" fmla="*/ 4280974 w 5306847"/>
              <a:gd name="connsiteY122" fmla="*/ 1202039 h 4114703"/>
              <a:gd name="connsiteX123" fmla="*/ 3849984 w 5306847"/>
              <a:gd name="connsiteY123" fmla="*/ 1030627 h 4114703"/>
              <a:gd name="connsiteX124" fmla="*/ 3409429 w 5306847"/>
              <a:gd name="connsiteY124" fmla="*/ 870743 h 4114703"/>
              <a:gd name="connsiteX125" fmla="*/ 3000741 w 5306847"/>
              <a:gd name="connsiteY125" fmla="*/ 841661 h 4114703"/>
              <a:gd name="connsiteX126" fmla="*/ 3001634 w 5306847"/>
              <a:gd name="connsiteY126" fmla="*/ 868350 h 4114703"/>
              <a:gd name="connsiteX127" fmla="*/ 3977926 w 5306847"/>
              <a:gd name="connsiteY127" fmla="*/ 1183583 h 4114703"/>
              <a:gd name="connsiteX128" fmla="*/ 3987416 w 5306847"/>
              <a:gd name="connsiteY128" fmla="*/ 1246207 h 4114703"/>
              <a:gd name="connsiteX129" fmla="*/ 2715015 w 5306847"/>
              <a:gd name="connsiteY129" fmla="*/ 1008947 h 4114703"/>
              <a:gd name="connsiteX130" fmla="*/ 3348065 w 5306847"/>
              <a:gd name="connsiteY130" fmla="*/ 1206626 h 4114703"/>
              <a:gd name="connsiteX131" fmla="*/ 3259910 w 5306847"/>
              <a:gd name="connsiteY131" fmla="*/ 1230747 h 4114703"/>
              <a:gd name="connsiteX132" fmla="*/ 3182468 w 5306847"/>
              <a:gd name="connsiteY132" fmla="*/ 1221624 h 4114703"/>
              <a:gd name="connsiteX133" fmla="*/ 2536035 w 5306847"/>
              <a:gd name="connsiteY133" fmla="*/ 1073823 h 4114703"/>
              <a:gd name="connsiteX134" fmla="*/ 2329567 w 5306847"/>
              <a:gd name="connsiteY134" fmla="*/ 1080109 h 4114703"/>
              <a:gd name="connsiteX135" fmla="*/ 1490638 w 5306847"/>
              <a:gd name="connsiteY135" fmla="*/ 1410800 h 4114703"/>
              <a:gd name="connsiteX136" fmla="*/ 1579656 w 5306847"/>
              <a:gd name="connsiteY136" fmla="*/ 1399406 h 4114703"/>
              <a:gd name="connsiteX137" fmla="*/ 2568862 w 5306847"/>
              <a:gd name="connsiteY137" fmla="*/ 1198528 h 4114703"/>
              <a:gd name="connsiteX138" fmla="*/ 2724042 w 5306847"/>
              <a:gd name="connsiteY138" fmla="*/ 1259695 h 4114703"/>
              <a:gd name="connsiteX139" fmla="*/ 2265993 w 5306847"/>
              <a:gd name="connsiteY139" fmla="*/ 1324555 h 4114703"/>
              <a:gd name="connsiteX140" fmla="*/ 3218786 w 5306847"/>
              <a:gd name="connsiteY140" fmla="*/ 1449876 h 4114703"/>
              <a:gd name="connsiteX141" fmla="*/ 2197564 w 5306847"/>
              <a:gd name="connsiteY141" fmla="*/ 1469480 h 4114703"/>
              <a:gd name="connsiteX142" fmla="*/ 3519100 w 5306847"/>
              <a:gd name="connsiteY142" fmla="*/ 1755212 h 4114703"/>
              <a:gd name="connsiteX143" fmla="*/ 3508692 w 5306847"/>
              <a:gd name="connsiteY143" fmla="*/ 1809348 h 4114703"/>
              <a:gd name="connsiteX144" fmla="*/ 2986339 w 5306847"/>
              <a:gd name="connsiteY144" fmla="*/ 1722848 h 4114703"/>
              <a:gd name="connsiteX145" fmla="*/ 2984790 w 5306847"/>
              <a:gd name="connsiteY145" fmla="*/ 1742491 h 4114703"/>
              <a:gd name="connsiteX146" fmla="*/ 3571283 w 5306847"/>
              <a:gd name="connsiteY146" fmla="*/ 2031955 h 4114703"/>
              <a:gd name="connsiteX147" fmla="*/ 3615118 w 5306847"/>
              <a:gd name="connsiteY147" fmla="*/ 2086291 h 4114703"/>
              <a:gd name="connsiteX148" fmla="*/ 2708513 w 5306847"/>
              <a:gd name="connsiteY148" fmla="*/ 1781688 h 4114703"/>
              <a:gd name="connsiteX149" fmla="*/ 3172418 w 5306847"/>
              <a:gd name="connsiteY149" fmla="*/ 2199742 h 4114703"/>
              <a:gd name="connsiteX150" fmla="*/ 2132197 w 5306847"/>
              <a:gd name="connsiteY150" fmla="*/ 1641209 h 4114703"/>
              <a:gd name="connsiteX151" fmla="*/ 2630167 w 5306847"/>
              <a:gd name="connsiteY151" fmla="*/ 2204145 h 4114703"/>
              <a:gd name="connsiteX152" fmla="*/ 2599847 w 5306847"/>
              <a:gd name="connsiteY152" fmla="*/ 2233140 h 4114703"/>
              <a:gd name="connsiteX153" fmla="*/ 2069682 w 5306847"/>
              <a:gd name="connsiteY153" fmla="*/ 1761346 h 4114703"/>
              <a:gd name="connsiteX154" fmla="*/ 2051614 w 5306847"/>
              <a:gd name="connsiteY154" fmla="*/ 1778826 h 4114703"/>
              <a:gd name="connsiteX155" fmla="*/ 2278737 w 5306847"/>
              <a:gd name="connsiteY155" fmla="*/ 2072065 h 4114703"/>
              <a:gd name="connsiteX156" fmla="*/ 2250256 w 5306847"/>
              <a:gd name="connsiteY156" fmla="*/ 2105001 h 4114703"/>
              <a:gd name="connsiteX157" fmla="*/ 2154719 w 5306847"/>
              <a:gd name="connsiteY157" fmla="*/ 2038687 h 4114703"/>
              <a:gd name="connsiteX158" fmla="*/ 1707849 w 5306847"/>
              <a:gd name="connsiteY158" fmla="*/ 1603352 h 4114703"/>
              <a:gd name="connsiteX159" fmla="*/ 1525666 w 5306847"/>
              <a:gd name="connsiteY159" fmla="*/ 1568923 h 4114703"/>
              <a:gd name="connsiteX160" fmla="*/ 1930439 w 5306847"/>
              <a:gd name="connsiteY160" fmla="*/ 2152124 h 4114703"/>
              <a:gd name="connsiteX161" fmla="*/ 1452634 w 5306847"/>
              <a:gd name="connsiteY161" fmla="*/ 1665318 h 4114703"/>
              <a:gd name="connsiteX162" fmla="*/ 1219821 w 5306847"/>
              <a:gd name="connsiteY162" fmla="*/ 1571963 h 4114703"/>
              <a:gd name="connsiteX163" fmla="*/ 1050195 w 5306847"/>
              <a:gd name="connsiteY163" fmla="*/ 1546914 h 4114703"/>
              <a:gd name="connsiteX164" fmla="*/ 1034486 w 5306847"/>
              <a:gd name="connsiteY164" fmla="*/ 1587574 h 4114703"/>
              <a:gd name="connsiteX165" fmla="*/ 1481611 w 5306847"/>
              <a:gd name="connsiteY165" fmla="*/ 1894459 h 4114703"/>
              <a:gd name="connsiteX166" fmla="*/ 1469161 w 5306847"/>
              <a:gd name="connsiteY166" fmla="*/ 1924278 h 4114703"/>
              <a:gd name="connsiteX167" fmla="*/ 1377537 w 5306847"/>
              <a:gd name="connsiteY167" fmla="*/ 1900183 h 4114703"/>
              <a:gd name="connsiteX168" fmla="*/ 999407 w 5306847"/>
              <a:gd name="connsiteY168" fmla="*/ 1697006 h 4114703"/>
              <a:gd name="connsiteX169" fmla="*/ 805960 w 5306847"/>
              <a:gd name="connsiteY169" fmla="*/ 1643277 h 4114703"/>
              <a:gd name="connsiteX170" fmla="*/ 793467 w 5306847"/>
              <a:gd name="connsiteY170" fmla="*/ 1681164 h 4114703"/>
              <a:gd name="connsiteX171" fmla="*/ 1024949 w 5306847"/>
              <a:gd name="connsiteY171" fmla="*/ 1811845 h 4114703"/>
              <a:gd name="connsiteX172" fmla="*/ 1212262 w 5306847"/>
              <a:gd name="connsiteY172" fmla="*/ 1972065 h 4114703"/>
              <a:gd name="connsiteX173" fmla="*/ 398553 w 5306847"/>
              <a:gd name="connsiteY173" fmla="*/ 1745032 h 4114703"/>
              <a:gd name="connsiteX174" fmla="*/ 824711 w 5306847"/>
              <a:gd name="connsiteY174" fmla="*/ 2090377 h 4114703"/>
              <a:gd name="connsiteX175" fmla="*/ 343018 w 5306847"/>
              <a:gd name="connsiteY175" fmla="*/ 1854143 h 4114703"/>
              <a:gd name="connsiteX176" fmla="*/ 17025 w 5306847"/>
              <a:gd name="connsiteY176" fmla="*/ 1831006 h 4114703"/>
              <a:gd name="connsiteX177" fmla="*/ 0 w 5306847"/>
              <a:gd name="connsiteY177" fmla="*/ 1837998 h 4114703"/>
              <a:gd name="connsiteX178" fmla="*/ 0 w 5306847"/>
              <a:gd name="connsiteY178" fmla="*/ 1569479 h 4114703"/>
              <a:gd name="connsiteX179" fmla="*/ 14353 w 5306847"/>
              <a:gd name="connsiteY179" fmla="*/ 1564248 h 4114703"/>
              <a:gd name="connsiteX180" fmla="*/ 94549 w 5306847"/>
              <a:gd name="connsiteY180" fmla="*/ 1453845 h 4114703"/>
              <a:gd name="connsiteX181" fmla="*/ 303185 w 5306847"/>
              <a:gd name="connsiteY181" fmla="*/ 713266 h 4114703"/>
              <a:gd name="connsiteX182" fmla="*/ 371403 w 5306847"/>
              <a:gd name="connsiteY182" fmla="*/ 807454 h 4114703"/>
              <a:gd name="connsiteX183" fmla="*/ 281093 w 5306847"/>
              <a:gd name="connsiteY183" fmla="*/ 1245667 h 4114703"/>
              <a:gd name="connsiteX184" fmla="*/ 235045 w 5306847"/>
              <a:gd name="connsiteY184" fmla="*/ 1398061 h 4114703"/>
              <a:gd name="connsiteX185" fmla="*/ 503757 w 5306847"/>
              <a:gd name="connsiteY185" fmla="*/ 1085268 h 4114703"/>
              <a:gd name="connsiteX186" fmla="*/ 543798 w 5306847"/>
              <a:gd name="connsiteY186" fmla="*/ 598266 h 4114703"/>
              <a:gd name="connsiteX187" fmla="*/ 585451 w 5306847"/>
              <a:gd name="connsiteY187" fmla="*/ 456397 h 4114703"/>
              <a:gd name="connsiteX188" fmla="*/ 630810 w 5306847"/>
              <a:gd name="connsiteY188" fmla="*/ 833318 h 4114703"/>
              <a:gd name="connsiteX189" fmla="*/ 605863 w 5306847"/>
              <a:gd name="connsiteY189" fmla="*/ 1179852 h 4114703"/>
              <a:gd name="connsiteX190" fmla="*/ 737759 w 5306847"/>
              <a:gd name="connsiteY190" fmla="*/ 1049453 h 4114703"/>
              <a:gd name="connsiteX191" fmla="*/ 860592 w 5306847"/>
              <a:gd name="connsiteY191" fmla="*/ 516272 h 4114703"/>
              <a:gd name="connsiteX192" fmla="*/ 919291 w 5306847"/>
              <a:gd name="connsiteY192" fmla="*/ 335094 h 4114703"/>
              <a:gd name="connsiteX193" fmla="*/ 935687 w 5306847"/>
              <a:gd name="connsiteY193" fmla="*/ 678965 h 4114703"/>
              <a:gd name="connsiteX194" fmla="*/ 843787 w 5306847"/>
              <a:gd name="connsiteY194" fmla="*/ 1045497 h 4114703"/>
              <a:gd name="connsiteX195" fmla="*/ 1055830 w 5306847"/>
              <a:gd name="connsiteY195" fmla="*/ 841497 h 4114703"/>
              <a:gd name="connsiteX196" fmla="*/ 1167925 w 5306847"/>
              <a:gd name="connsiteY196" fmla="*/ 148157 h 4114703"/>
              <a:gd name="connsiteX197" fmla="*/ 1224921 w 5306847"/>
              <a:gd name="connsiteY197" fmla="*/ 16199 h 4114703"/>
              <a:gd name="connsiteX198" fmla="*/ 1192163 w 5306847"/>
              <a:gd name="connsiteY198" fmla="*/ 811235 h 4114703"/>
              <a:gd name="connsiteX199" fmla="*/ 1288968 w 5306847"/>
              <a:gd name="connsiteY199" fmla="*/ 693566 h 4114703"/>
              <a:gd name="connsiteX200" fmla="*/ 1514227 w 5306847"/>
              <a:gd name="connsiteY200" fmla="*/ 173786 h 4114703"/>
              <a:gd name="connsiteX201" fmla="*/ 1591631 w 5306847"/>
              <a:gd name="connsiteY201" fmla="*/ 11535 h 4114703"/>
              <a:gd name="connsiteX202" fmla="*/ 1607996 w 5306847"/>
              <a:gd name="connsiteY202" fmla="*/ 242054 h 4114703"/>
              <a:gd name="connsiteX203" fmla="*/ 1512804 w 5306847"/>
              <a:gd name="connsiteY203" fmla="*/ 486736 h 4114703"/>
              <a:gd name="connsiteX204" fmla="*/ 2008275 w 5306847"/>
              <a:gd name="connsiteY204" fmla="*/ 120194 h 4114703"/>
              <a:gd name="connsiteX205" fmla="*/ 1694687 w 5306847"/>
              <a:gd name="connsiteY205" fmla="*/ 538951 h 4114703"/>
              <a:gd name="connsiteX206" fmla="*/ 1973612 w 5306847"/>
              <a:gd name="connsiteY206" fmla="*/ 427786 h 4114703"/>
              <a:gd name="connsiteX207" fmla="*/ 2252888 w 5306847"/>
              <a:gd name="connsiteY207" fmla="*/ 368128 h 4114703"/>
              <a:gd name="connsiteX208" fmla="*/ 1577384 w 5306847"/>
              <a:gd name="connsiteY208" fmla="*/ 763755 h 4114703"/>
              <a:gd name="connsiteX209" fmla="*/ 2290626 w 5306847"/>
              <a:gd name="connsiteY209" fmla="*/ 581598 h 4114703"/>
              <a:gd name="connsiteX210" fmla="*/ 2361773 w 5306847"/>
              <a:gd name="connsiteY210" fmla="*/ 450651 h 4114703"/>
              <a:gd name="connsiteX211" fmla="*/ 2428281 w 5306847"/>
              <a:gd name="connsiteY211" fmla="*/ 436648 h 4114703"/>
              <a:gd name="connsiteX212" fmla="*/ 2459792 w 5306847"/>
              <a:gd name="connsiteY212" fmla="*/ 496603 h 4114703"/>
              <a:gd name="connsiteX213" fmla="*/ 2342604 w 5306847"/>
              <a:gd name="connsiteY213" fmla="*/ 719236 h 4114703"/>
              <a:gd name="connsiteX214" fmla="*/ 2156442 w 5306847"/>
              <a:gd name="connsiteY214" fmla="*/ 992882 h 4114703"/>
              <a:gd name="connsiteX215" fmla="*/ 2377128 w 5306847"/>
              <a:gd name="connsiteY215" fmla="*/ 855431 h 4114703"/>
              <a:gd name="connsiteX216" fmla="*/ 2657869 w 5306847"/>
              <a:gd name="connsiteY216" fmla="*/ 275977 h 4114703"/>
              <a:gd name="connsiteX217" fmla="*/ 2717845 w 5306847"/>
              <a:gd name="connsiteY217" fmla="*/ 186956 h 4114703"/>
              <a:gd name="connsiteX218" fmla="*/ 2765311 w 5306847"/>
              <a:gd name="connsiteY218" fmla="*/ 317949 h 4114703"/>
              <a:gd name="connsiteX219" fmla="*/ 2594672 w 5306847"/>
              <a:gd name="connsiteY219" fmla="*/ 646600 h 4114703"/>
              <a:gd name="connsiteX220" fmla="*/ 2479362 w 5306847"/>
              <a:gd name="connsiteY220" fmla="*/ 845766 h 4114703"/>
              <a:gd name="connsiteX221" fmla="*/ 2760035 w 5306847"/>
              <a:gd name="connsiteY221" fmla="*/ 696655 h 4114703"/>
              <a:gd name="connsiteX222" fmla="*/ 3075725 w 5306847"/>
              <a:gd name="connsiteY222" fmla="*/ 112019 h 4114703"/>
              <a:gd name="connsiteX223" fmla="*/ 3201798 w 5306847"/>
              <a:gd name="connsiteY223" fmla="*/ 48294 h 4114703"/>
              <a:gd name="connsiteX224" fmla="*/ 2921347 w 5306847"/>
              <a:gd name="connsiteY224" fmla="*/ 651331 h 4114703"/>
              <a:gd name="connsiteX225" fmla="*/ 3060603 w 5306847"/>
              <a:gd name="connsiteY225" fmla="*/ 556032 h 4114703"/>
              <a:gd name="connsiteX226" fmla="*/ 3300399 w 5306847"/>
              <a:gd name="connsiteY226" fmla="*/ 42022 h 41147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Lst>
            <a:rect l="l" t="t" r="r" b="b"/>
            <a:pathLst>
              <a:path w="5306847" h="4114703">
                <a:moveTo>
                  <a:pt x="1128214" y="3116019"/>
                </a:moveTo>
                <a:cubicBezTo>
                  <a:pt x="1020407" y="3112849"/>
                  <a:pt x="934621" y="3147254"/>
                  <a:pt x="835809" y="3193860"/>
                </a:cubicBezTo>
                <a:cubicBezTo>
                  <a:pt x="991711" y="3275302"/>
                  <a:pt x="1093677" y="3197996"/>
                  <a:pt x="1244658" y="3132653"/>
                </a:cubicBezTo>
                <a:cubicBezTo>
                  <a:pt x="1202531" y="3122307"/>
                  <a:pt x="1164149" y="3117076"/>
                  <a:pt x="1128214" y="3116019"/>
                </a:cubicBezTo>
                <a:close/>
                <a:moveTo>
                  <a:pt x="593382" y="3062082"/>
                </a:moveTo>
                <a:cubicBezTo>
                  <a:pt x="666221" y="3122063"/>
                  <a:pt x="666221" y="3122063"/>
                  <a:pt x="746859" y="3073079"/>
                </a:cubicBezTo>
                <a:cubicBezTo>
                  <a:pt x="685821" y="3068289"/>
                  <a:pt x="639551" y="3064927"/>
                  <a:pt x="593382" y="3062082"/>
                </a:cubicBezTo>
                <a:close/>
                <a:moveTo>
                  <a:pt x="0" y="2705805"/>
                </a:moveTo>
                <a:lnTo>
                  <a:pt x="793045" y="2775067"/>
                </a:lnTo>
                <a:cubicBezTo>
                  <a:pt x="872771" y="2782134"/>
                  <a:pt x="952141" y="2798402"/>
                  <a:pt x="1031840" y="2810847"/>
                </a:cubicBezTo>
                <a:cubicBezTo>
                  <a:pt x="1030016" y="2823558"/>
                  <a:pt x="1028194" y="2836269"/>
                  <a:pt x="1026371" y="2848980"/>
                </a:cubicBezTo>
                <a:cubicBezTo>
                  <a:pt x="704076" y="2836414"/>
                  <a:pt x="381363" y="2824467"/>
                  <a:pt x="59068" y="2811901"/>
                </a:cubicBezTo>
                <a:cubicBezTo>
                  <a:pt x="56312" y="2825330"/>
                  <a:pt x="53039" y="2838860"/>
                  <a:pt x="50283" y="2852290"/>
                </a:cubicBezTo>
                <a:cubicBezTo>
                  <a:pt x="138689" y="2879159"/>
                  <a:pt x="225990" y="2919674"/>
                  <a:pt x="316347" y="2928972"/>
                </a:cubicBezTo>
                <a:cubicBezTo>
                  <a:pt x="568414" y="2955726"/>
                  <a:pt x="822478" y="2976182"/>
                  <a:pt x="1075878" y="2984948"/>
                </a:cubicBezTo>
                <a:cubicBezTo>
                  <a:pt x="1177425" y="2988311"/>
                  <a:pt x="1280417" y="2952174"/>
                  <a:pt x="1383585" y="2941791"/>
                </a:cubicBezTo>
                <a:cubicBezTo>
                  <a:pt x="1419871" y="2937961"/>
                  <a:pt x="1457682" y="2958548"/>
                  <a:pt x="1495153" y="3004988"/>
                </a:cubicBezTo>
                <a:cubicBezTo>
                  <a:pt x="1442322" y="3031375"/>
                  <a:pt x="1389908" y="3057143"/>
                  <a:pt x="1311595" y="3096004"/>
                </a:cubicBezTo>
                <a:cubicBezTo>
                  <a:pt x="1483118" y="3133579"/>
                  <a:pt x="1639406" y="3001661"/>
                  <a:pt x="1793219" y="3146904"/>
                </a:cubicBezTo>
                <a:cubicBezTo>
                  <a:pt x="1595919" y="3178271"/>
                  <a:pt x="1420957" y="3205833"/>
                  <a:pt x="1246095" y="3233913"/>
                </a:cubicBezTo>
                <a:cubicBezTo>
                  <a:pt x="1245393" y="3249629"/>
                  <a:pt x="1244275" y="3265964"/>
                  <a:pt x="1243573" y="3281681"/>
                </a:cubicBezTo>
                <a:cubicBezTo>
                  <a:pt x="1352463" y="3303493"/>
                  <a:pt x="1462717" y="3321280"/>
                  <a:pt x="1569927" y="3348255"/>
                </a:cubicBezTo>
                <a:cubicBezTo>
                  <a:pt x="1677755" y="3375648"/>
                  <a:pt x="1800706" y="3375924"/>
                  <a:pt x="1898220" y="3518678"/>
                </a:cubicBezTo>
                <a:cubicBezTo>
                  <a:pt x="1702261" y="3471349"/>
                  <a:pt x="1541180" y="3432280"/>
                  <a:pt x="1379583" y="3393314"/>
                </a:cubicBezTo>
                <a:cubicBezTo>
                  <a:pt x="1374974" y="3405492"/>
                  <a:pt x="1370464" y="3418188"/>
                  <a:pt x="1365854" y="3430365"/>
                </a:cubicBezTo>
                <a:cubicBezTo>
                  <a:pt x="1540506" y="3542009"/>
                  <a:pt x="1762365" y="3576246"/>
                  <a:pt x="1899877" y="3756354"/>
                </a:cubicBezTo>
                <a:cubicBezTo>
                  <a:pt x="1729844" y="3690553"/>
                  <a:pt x="1560427" y="3625170"/>
                  <a:pt x="1390394" y="3559368"/>
                </a:cubicBezTo>
                <a:cubicBezTo>
                  <a:pt x="1455755" y="3666468"/>
                  <a:pt x="1602337" y="3672359"/>
                  <a:pt x="1652019" y="3834080"/>
                </a:cubicBezTo>
                <a:cubicBezTo>
                  <a:pt x="1517524" y="3768894"/>
                  <a:pt x="1411475" y="3717517"/>
                  <a:pt x="1277598" y="3652747"/>
                </a:cubicBezTo>
                <a:cubicBezTo>
                  <a:pt x="1304152" y="3811443"/>
                  <a:pt x="1438682" y="3929273"/>
                  <a:pt x="1363636" y="4114703"/>
                </a:cubicBezTo>
                <a:cubicBezTo>
                  <a:pt x="1272875" y="3885215"/>
                  <a:pt x="1192331" y="3677917"/>
                  <a:pt x="1003785" y="3536203"/>
                </a:cubicBezTo>
                <a:cubicBezTo>
                  <a:pt x="1048248" y="3668317"/>
                  <a:pt x="1092712" y="3800431"/>
                  <a:pt x="1137175" y="3932544"/>
                </a:cubicBezTo>
                <a:cubicBezTo>
                  <a:pt x="1121949" y="3939802"/>
                  <a:pt x="1107341" y="3947477"/>
                  <a:pt x="1092633" y="3954634"/>
                </a:cubicBezTo>
                <a:cubicBezTo>
                  <a:pt x="1055347" y="3892578"/>
                  <a:pt x="1016610" y="3831341"/>
                  <a:pt x="981708" y="3767746"/>
                </a:cubicBezTo>
                <a:cubicBezTo>
                  <a:pt x="925311" y="3665351"/>
                  <a:pt x="872750" y="3560598"/>
                  <a:pt x="816353" y="3458203"/>
                </a:cubicBezTo>
                <a:cubicBezTo>
                  <a:pt x="777054" y="3385793"/>
                  <a:pt x="717247" y="3343158"/>
                  <a:pt x="612237" y="3330261"/>
                </a:cubicBezTo>
                <a:cubicBezTo>
                  <a:pt x="672664" y="3492043"/>
                  <a:pt x="727487" y="3638798"/>
                  <a:pt x="782209" y="3785035"/>
                </a:cubicBezTo>
                <a:cubicBezTo>
                  <a:pt x="572042" y="3628721"/>
                  <a:pt x="552638" y="3346680"/>
                  <a:pt x="359536" y="3187049"/>
                </a:cubicBezTo>
                <a:cubicBezTo>
                  <a:pt x="345345" y="3194105"/>
                  <a:pt x="331052" y="3200644"/>
                  <a:pt x="316861" y="3207700"/>
                </a:cubicBezTo>
                <a:cubicBezTo>
                  <a:pt x="384388" y="3394965"/>
                  <a:pt x="452015" y="3582747"/>
                  <a:pt x="519543" y="3770012"/>
                </a:cubicBezTo>
                <a:cubicBezTo>
                  <a:pt x="317129" y="3592849"/>
                  <a:pt x="270637" y="3334341"/>
                  <a:pt x="119870" y="3080521"/>
                </a:cubicBezTo>
                <a:cubicBezTo>
                  <a:pt x="133778" y="3306683"/>
                  <a:pt x="144807" y="3490424"/>
                  <a:pt x="155937" y="3674683"/>
                </a:cubicBezTo>
                <a:cubicBezTo>
                  <a:pt x="79119" y="3565244"/>
                  <a:pt x="60423" y="3440074"/>
                  <a:pt x="39600" y="3316729"/>
                </a:cubicBezTo>
                <a:lnTo>
                  <a:pt x="0" y="3138695"/>
                </a:lnTo>
                <a:close/>
                <a:moveTo>
                  <a:pt x="0" y="2448197"/>
                </a:moveTo>
                <a:lnTo>
                  <a:pt x="55485" y="2448349"/>
                </a:lnTo>
                <a:cubicBezTo>
                  <a:pt x="79143" y="2448585"/>
                  <a:pt x="102949" y="2460612"/>
                  <a:pt x="127415" y="2484330"/>
                </a:cubicBezTo>
                <a:cubicBezTo>
                  <a:pt x="96804" y="2492161"/>
                  <a:pt x="66039" y="2498292"/>
                  <a:pt x="35102" y="2503119"/>
                </a:cubicBezTo>
                <a:lnTo>
                  <a:pt x="0" y="2507241"/>
                </a:lnTo>
                <a:close/>
                <a:moveTo>
                  <a:pt x="0" y="1951810"/>
                </a:moveTo>
                <a:lnTo>
                  <a:pt x="65069" y="1993449"/>
                </a:lnTo>
                <a:cubicBezTo>
                  <a:pt x="234655" y="2093527"/>
                  <a:pt x="417878" y="2161264"/>
                  <a:pt x="541335" y="2322212"/>
                </a:cubicBezTo>
                <a:cubicBezTo>
                  <a:pt x="393021" y="2252189"/>
                  <a:pt x="244921" y="2180513"/>
                  <a:pt x="95359" y="2112344"/>
                </a:cubicBezTo>
                <a:lnTo>
                  <a:pt x="0" y="2070199"/>
                </a:lnTo>
                <a:close/>
                <a:moveTo>
                  <a:pt x="1493216" y="1252887"/>
                </a:moveTo>
                <a:cubicBezTo>
                  <a:pt x="1220896" y="1246187"/>
                  <a:pt x="976054" y="1320104"/>
                  <a:pt x="774195" y="1512992"/>
                </a:cubicBezTo>
                <a:cubicBezTo>
                  <a:pt x="1013835" y="1426118"/>
                  <a:pt x="1253575" y="1339762"/>
                  <a:pt x="1493216" y="1252887"/>
                </a:cubicBezTo>
                <a:close/>
                <a:moveTo>
                  <a:pt x="76255" y="1097450"/>
                </a:moveTo>
                <a:cubicBezTo>
                  <a:pt x="86992" y="1188574"/>
                  <a:pt x="64019" y="1269865"/>
                  <a:pt x="33618" y="1349175"/>
                </a:cubicBezTo>
                <a:lnTo>
                  <a:pt x="0" y="1432332"/>
                </a:lnTo>
                <a:lnTo>
                  <a:pt x="0" y="1189112"/>
                </a:lnTo>
                <a:close/>
                <a:moveTo>
                  <a:pt x="2029776" y="932082"/>
                </a:moveTo>
                <a:cubicBezTo>
                  <a:pt x="1883920" y="965807"/>
                  <a:pt x="1753992" y="995897"/>
                  <a:pt x="1584547" y="1035281"/>
                </a:cubicBezTo>
                <a:cubicBezTo>
                  <a:pt x="1704917" y="1074740"/>
                  <a:pt x="1779707" y="1117150"/>
                  <a:pt x="1855741" y="1119025"/>
                </a:cubicBezTo>
                <a:cubicBezTo>
                  <a:pt x="1949029" y="1121307"/>
                  <a:pt x="2015358" y="1062211"/>
                  <a:pt x="2029776" y="932082"/>
                </a:cubicBezTo>
                <a:close/>
                <a:moveTo>
                  <a:pt x="2172757" y="756549"/>
                </a:moveTo>
                <a:cubicBezTo>
                  <a:pt x="1970568" y="754483"/>
                  <a:pt x="1576148" y="862311"/>
                  <a:pt x="1449360" y="944440"/>
                </a:cubicBezTo>
                <a:cubicBezTo>
                  <a:pt x="1454818" y="947677"/>
                  <a:pt x="1460264" y="953603"/>
                  <a:pt x="1465019" y="953215"/>
                </a:cubicBezTo>
                <a:cubicBezTo>
                  <a:pt x="1681267" y="933746"/>
                  <a:pt x="1879501" y="802270"/>
                  <a:pt x="2108011" y="848645"/>
                </a:cubicBezTo>
                <a:cubicBezTo>
                  <a:pt x="2119676" y="850676"/>
                  <a:pt x="2142252" y="801159"/>
                  <a:pt x="2172757" y="756549"/>
                </a:cubicBezTo>
                <a:close/>
                <a:moveTo>
                  <a:pt x="4252658" y="150792"/>
                </a:moveTo>
                <a:cubicBezTo>
                  <a:pt x="4149128" y="250428"/>
                  <a:pt x="4046016" y="349445"/>
                  <a:pt x="3931686" y="459776"/>
                </a:cubicBezTo>
                <a:cubicBezTo>
                  <a:pt x="4064182" y="511921"/>
                  <a:pt x="4082927" y="404053"/>
                  <a:pt x="4132278" y="351481"/>
                </a:cubicBezTo>
                <a:cubicBezTo>
                  <a:pt x="4184746" y="295617"/>
                  <a:pt x="4233306" y="236214"/>
                  <a:pt x="4283202" y="178164"/>
                </a:cubicBezTo>
                <a:cubicBezTo>
                  <a:pt x="4272815" y="168900"/>
                  <a:pt x="4263045" y="160055"/>
                  <a:pt x="4252658" y="150792"/>
                </a:cubicBezTo>
                <a:close/>
                <a:moveTo>
                  <a:pt x="3325439" y="0"/>
                </a:moveTo>
                <a:lnTo>
                  <a:pt x="3418746" y="0"/>
                </a:lnTo>
                <a:lnTo>
                  <a:pt x="3419677" y="8956"/>
                </a:lnTo>
                <a:cubicBezTo>
                  <a:pt x="3407198" y="112089"/>
                  <a:pt x="3333136" y="193875"/>
                  <a:pt x="3293135" y="286266"/>
                </a:cubicBezTo>
                <a:cubicBezTo>
                  <a:pt x="3239068" y="411208"/>
                  <a:pt x="3176956" y="533415"/>
                  <a:pt x="3118350" y="657091"/>
                </a:cubicBezTo>
                <a:cubicBezTo>
                  <a:pt x="3259221" y="708146"/>
                  <a:pt x="3272278" y="700772"/>
                  <a:pt x="3329162" y="590326"/>
                </a:cubicBezTo>
                <a:cubicBezTo>
                  <a:pt x="3429991" y="393974"/>
                  <a:pt x="3533709" y="198674"/>
                  <a:pt x="3639279" y="4623"/>
                </a:cubicBezTo>
                <a:lnTo>
                  <a:pt x="3642347" y="0"/>
                </a:lnTo>
                <a:lnTo>
                  <a:pt x="3767243" y="0"/>
                </a:lnTo>
                <a:lnTo>
                  <a:pt x="3613382" y="253431"/>
                </a:lnTo>
                <a:cubicBezTo>
                  <a:pt x="3548391" y="360484"/>
                  <a:pt x="3483856" y="466776"/>
                  <a:pt x="3417993" y="575207"/>
                </a:cubicBezTo>
                <a:cubicBezTo>
                  <a:pt x="3606999" y="608847"/>
                  <a:pt x="3625945" y="601403"/>
                  <a:pt x="3686405" y="478980"/>
                </a:cubicBezTo>
                <a:cubicBezTo>
                  <a:pt x="3746865" y="356556"/>
                  <a:pt x="3795788" y="227242"/>
                  <a:pt x="3866549" y="110874"/>
                </a:cubicBezTo>
                <a:lnTo>
                  <a:pt x="3929931" y="0"/>
                </a:lnTo>
                <a:lnTo>
                  <a:pt x="4126959" y="0"/>
                </a:lnTo>
                <a:lnTo>
                  <a:pt x="4117244" y="13877"/>
                </a:lnTo>
                <a:cubicBezTo>
                  <a:pt x="4088992" y="57697"/>
                  <a:pt x="4063180" y="103679"/>
                  <a:pt x="4042900" y="153958"/>
                </a:cubicBezTo>
                <a:cubicBezTo>
                  <a:pt x="4165646" y="133859"/>
                  <a:pt x="4232472" y="-80058"/>
                  <a:pt x="4386860" y="73668"/>
                </a:cubicBezTo>
                <a:lnTo>
                  <a:pt x="4454900" y="0"/>
                </a:lnTo>
                <a:lnTo>
                  <a:pt x="4550359" y="0"/>
                </a:lnTo>
                <a:lnTo>
                  <a:pt x="4527388" y="31847"/>
                </a:lnTo>
                <a:cubicBezTo>
                  <a:pt x="4475179" y="97331"/>
                  <a:pt x="4414739" y="156356"/>
                  <a:pt x="4376382" y="240637"/>
                </a:cubicBezTo>
                <a:cubicBezTo>
                  <a:pt x="4472143" y="164539"/>
                  <a:pt x="4566568" y="87088"/>
                  <a:pt x="4663766" y="12858"/>
                </a:cubicBezTo>
                <a:lnTo>
                  <a:pt x="4679372" y="0"/>
                </a:lnTo>
                <a:lnTo>
                  <a:pt x="4869273" y="0"/>
                </a:lnTo>
                <a:lnTo>
                  <a:pt x="4683376" y="138589"/>
                </a:lnTo>
                <a:cubicBezTo>
                  <a:pt x="4603308" y="199482"/>
                  <a:pt x="4523612" y="260907"/>
                  <a:pt x="4443736" y="322099"/>
                </a:cubicBezTo>
                <a:cubicBezTo>
                  <a:pt x="4423613" y="337293"/>
                  <a:pt x="4409754" y="359865"/>
                  <a:pt x="4371506" y="403295"/>
                </a:cubicBezTo>
                <a:cubicBezTo>
                  <a:pt x="4705179" y="314259"/>
                  <a:pt x="4963400" y="71734"/>
                  <a:pt x="5289989" y="73257"/>
                </a:cubicBezTo>
                <a:cubicBezTo>
                  <a:pt x="5295781" y="92010"/>
                  <a:pt x="5301056" y="110862"/>
                  <a:pt x="5306847" y="129614"/>
                </a:cubicBezTo>
                <a:cubicBezTo>
                  <a:pt x="5111795" y="205673"/>
                  <a:pt x="4917360" y="282148"/>
                  <a:pt x="4722826" y="358107"/>
                </a:cubicBezTo>
                <a:cubicBezTo>
                  <a:pt x="4725758" y="370429"/>
                  <a:pt x="4729207" y="382653"/>
                  <a:pt x="4732656" y="394876"/>
                </a:cubicBezTo>
                <a:cubicBezTo>
                  <a:pt x="4874768" y="386056"/>
                  <a:pt x="5016981" y="377753"/>
                  <a:pt x="5154856" y="369219"/>
                </a:cubicBezTo>
                <a:cubicBezTo>
                  <a:pt x="5172895" y="456506"/>
                  <a:pt x="5142444" y="471022"/>
                  <a:pt x="5086105" y="476601"/>
                </a:cubicBezTo>
                <a:cubicBezTo>
                  <a:pt x="4973843" y="487140"/>
                  <a:pt x="4855128" y="467236"/>
                  <a:pt x="4749699" y="535007"/>
                </a:cubicBezTo>
                <a:cubicBezTo>
                  <a:pt x="4818316" y="611925"/>
                  <a:pt x="4965226" y="495261"/>
                  <a:pt x="5008733" y="672153"/>
                </a:cubicBezTo>
                <a:cubicBezTo>
                  <a:pt x="4879619" y="665016"/>
                  <a:pt x="4767341" y="658904"/>
                  <a:pt x="4655581" y="652691"/>
                </a:cubicBezTo>
                <a:cubicBezTo>
                  <a:pt x="4651703" y="663115"/>
                  <a:pt x="4648343" y="673438"/>
                  <a:pt x="4644466" y="683862"/>
                </a:cubicBezTo>
                <a:cubicBezTo>
                  <a:pt x="4742284" y="728780"/>
                  <a:pt x="4840720" y="774115"/>
                  <a:pt x="4964410" y="830658"/>
                </a:cubicBezTo>
                <a:cubicBezTo>
                  <a:pt x="4825152" y="906616"/>
                  <a:pt x="4748385" y="807106"/>
                  <a:pt x="4658386" y="788605"/>
                </a:cubicBezTo>
                <a:cubicBezTo>
                  <a:pt x="4550430" y="766073"/>
                  <a:pt x="4443019" y="738062"/>
                  <a:pt x="4333885" y="723281"/>
                </a:cubicBezTo>
                <a:cubicBezTo>
                  <a:pt x="4235282" y="710213"/>
                  <a:pt x="4133400" y="671995"/>
                  <a:pt x="4008791" y="732211"/>
                </a:cubicBezTo>
                <a:cubicBezTo>
                  <a:pt x="4212201" y="837191"/>
                  <a:pt x="4433679" y="825299"/>
                  <a:pt x="4598281" y="981875"/>
                </a:cubicBezTo>
                <a:cubicBezTo>
                  <a:pt x="4554179" y="978629"/>
                  <a:pt x="4507982" y="981161"/>
                  <a:pt x="4465159" y="970683"/>
                </a:cubicBezTo>
                <a:cubicBezTo>
                  <a:pt x="4225455" y="910902"/>
                  <a:pt x="3986498" y="846679"/>
                  <a:pt x="3747111" y="785763"/>
                </a:cubicBezTo>
                <a:cubicBezTo>
                  <a:pt x="3674263" y="767152"/>
                  <a:pt x="3598698" y="734563"/>
                  <a:pt x="3529957" y="800574"/>
                </a:cubicBezTo>
                <a:cubicBezTo>
                  <a:pt x="3767152" y="905433"/>
                  <a:pt x="4004046" y="1008738"/>
                  <a:pt x="4239375" y="1115034"/>
                </a:cubicBezTo>
                <a:cubicBezTo>
                  <a:pt x="4251744" y="1120688"/>
                  <a:pt x="4255022" y="1145839"/>
                  <a:pt x="4280974" y="1202039"/>
                </a:cubicBezTo>
                <a:cubicBezTo>
                  <a:pt x="4115795" y="1136369"/>
                  <a:pt x="3983414" y="1082053"/>
                  <a:pt x="3849984" y="1030627"/>
                </a:cubicBezTo>
                <a:cubicBezTo>
                  <a:pt x="3703769" y="974163"/>
                  <a:pt x="3560511" y="905307"/>
                  <a:pt x="3409429" y="870743"/>
                </a:cubicBezTo>
                <a:cubicBezTo>
                  <a:pt x="3277956" y="840425"/>
                  <a:pt x="3137597" y="849979"/>
                  <a:pt x="3000741" y="841661"/>
                </a:cubicBezTo>
                <a:cubicBezTo>
                  <a:pt x="3000583" y="851899"/>
                  <a:pt x="3001045" y="862555"/>
                  <a:pt x="3001634" y="868350"/>
                </a:cubicBezTo>
                <a:cubicBezTo>
                  <a:pt x="3327376" y="973188"/>
                  <a:pt x="3653018" y="1077509"/>
                  <a:pt x="3977926" y="1183583"/>
                </a:cubicBezTo>
                <a:cubicBezTo>
                  <a:pt x="3983083" y="1185267"/>
                  <a:pt x="3981736" y="1205944"/>
                  <a:pt x="3987416" y="1246207"/>
                </a:cubicBezTo>
                <a:cubicBezTo>
                  <a:pt x="3562053" y="1145154"/>
                  <a:pt x="3161932" y="958607"/>
                  <a:pt x="2715015" y="1008947"/>
                </a:cubicBezTo>
                <a:cubicBezTo>
                  <a:pt x="2913892" y="1071290"/>
                  <a:pt x="3112670" y="1133115"/>
                  <a:pt x="3348065" y="1206626"/>
                </a:cubicBezTo>
                <a:cubicBezTo>
                  <a:pt x="3297258" y="1221338"/>
                  <a:pt x="3278613" y="1230335"/>
                  <a:pt x="3259910" y="1230747"/>
                </a:cubicBezTo>
                <a:cubicBezTo>
                  <a:pt x="3234183" y="1230912"/>
                  <a:pt x="3207751" y="1227454"/>
                  <a:pt x="3182468" y="1221624"/>
                </a:cubicBezTo>
                <a:cubicBezTo>
                  <a:pt x="2967301" y="1172117"/>
                  <a:pt x="2752780" y="1117650"/>
                  <a:pt x="2536035" y="1073823"/>
                </a:cubicBezTo>
                <a:cubicBezTo>
                  <a:pt x="2469667" y="1060936"/>
                  <a:pt x="2391980" y="1058844"/>
                  <a:pt x="2329567" y="1080109"/>
                </a:cubicBezTo>
                <a:cubicBezTo>
                  <a:pt x="2046689" y="1176463"/>
                  <a:pt x="1767377" y="1282868"/>
                  <a:pt x="1490638" y="1410800"/>
                </a:cubicBezTo>
                <a:cubicBezTo>
                  <a:pt x="1520617" y="1407659"/>
                  <a:pt x="1553455" y="1410945"/>
                  <a:pt x="1579656" y="1399406"/>
                </a:cubicBezTo>
                <a:cubicBezTo>
                  <a:pt x="1895696" y="1263834"/>
                  <a:pt x="2231071" y="1224969"/>
                  <a:pt x="2568862" y="1198528"/>
                </a:cubicBezTo>
                <a:cubicBezTo>
                  <a:pt x="2620130" y="1194472"/>
                  <a:pt x="2673542" y="1215249"/>
                  <a:pt x="2724042" y="1259695"/>
                </a:cubicBezTo>
                <a:cubicBezTo>
                  <a:pt x="2571530" y="1281281"/>
                  <a:pt x="2418503" y="1302968"/>
                  <a:pt x="2265993" y="1324555"/>
                </a:cubicBezTo>
                <a:cubicBezTo>
                  <a:pt x="2569176" y="1396172"/>
                  <a:pt x="2881348" y="1329044"/>
                  <a:pt x="3218786" y="1449876"/>
                </a:cubicBezTo>
                <a:cubicBezTo>
                  <a:pt x="2848240" y="1456896"/>
                  <a:pt x="2523160" y="1463138"/>
                  <a:pt x="2197564" y="1469480"/>
                </a:cubicBezTo>
                <a:cubicBezTo>
                  <a:pt x="2634364" y="1596247"/>
                  <a:pt x="3093386" y="1602651"/>
                  <a:pt x="3519100" y="1755212"/>
                </a:cubicBezTo>
                <a:cubicBezTo>
                  <a:pt x="3515698" y="1773602"/>
                  <a:pt x="3512195" y="1791475"/>
                  <a:pt x="3508692" y="1809348"/>
                </a:cubicBezTo>
                <a:cubicBezTo>
                  <a:pt x="3334541" y="1780341"/>
                  <a:pt x="3160491" y="1751854"/>
                  <a:pt x="2986339" y="1722848"/>
                </a:cubicBezTo>
                <a:cubicBezTo>
                  <a:pt x="2985995" y="1729362"/>
                  <a:pt x="2985134" y="1735976"/>
                  <a:pt x="2984790" y="1742491"/>
                </a:cubicBezTo>
                <a:cubicBezTo>
                  <a:pt x="3180599" y="1838739"/>
                  <a:pt x="3376308" y="1934470"/>
                  <a:pt x="3571283" y="2031955"/>
                </a:cubicBezTo>
                <a:cubicBezTo>
                  <a:pt x="3590246" y="2041162"/>
                  <a:pt x="3604298" y="2060996"/>
                  <a:pt x="3615118" y="2086291"/>
                </a:cubicBezTo>
                <a:cubicBezTo>
                  <a:pt x="3315979" y="1971984"/>
                  <a:pt x="3021953" y="1848086"/>
                  <a:pt x="2708513" y="1781688"/>
                </a:cubicBezTo>
                <a:cubicBezTo>
                  <a:pt x="2851625" y="1938142"/>
                  <a:pt x="3056208" y="2016031"/>
                  <a:pt x="3172418" y="2199742"/>
                </a:cubicBezTo>
                <a:cubicBezTo>
                  <a:pt x="2837500" y="2011804"/>
                  <a:pt x="2530831" y="1775932"/>
                  <a:pt x="2132197" y="1641209"/>
                </a:cubicBezTo>
                <a:cubicBezTo>
                  <a:pt x="2297210" y="1857876"/>
                  <a:pt x="2515461" y="1989518"/>
                  <a:pt x="2630167" y="2204145"/>
                </a:cubicBezTo>
                <a:cubicBezTo>
                  <a:pt x="2620199" y="2213603"/>
                  <a:pt x="2609815" y="2223681"/>
                  <a:pt x="2599847" y="2233140"/>
                </a:cubicBezTo>
                <a:cubicBezTo>
                  <a:pt x="2423365" y="2076186"/>
                  <a:pt x="2246266" y="1918816"/>
                  <a:pt x="2069682" y="1761346"/>
                </a:cubicBezTo>
                <a:cubicBezTo>
                  <a:pt x="2063866" y="1767312"/>
                  <a:pt x="2057531" y="1773378"/>
                  <a:pt x="2051614" y="1778826"/>
                </a:cubicBezTo>
                <a:cubicBezTo>
                  <a:pt x="2127561" y="1876885"/>
                  <a:pt x="2202890" y="1974525"/>
                  <a:pt x="2278737" y="2072065"/>
                </a:cubicBezTo>
                <a:cubicBezTo>
                  <a:pt x="2269071" y="2083077"/>
                  <a:pt x="2259922" y="2093989"/>
                  <a:pt x="2250256" y="2105001"/>
                </a:cubicBezTo>
                <a:cubicBezTo>
                  <a:pt x="2218132" y="2083308"/>
                  <a:pt x="2182376" y="2065008"/>
                  <a:pt x="2154719" y="2038687"/>
                </a:cubicBezTo>
                <a:cubicBezTo>
                  <a:pt x="2004929" y="1894811"/>
                  <a:pt x="1856806" y="1748464"/>
                  <a:pt x="1707849" y="1603352"/>
                </a:cubicBezTo>
                <a:cubicBezTo>
                  <a:pt x="1660151" y="1556751"/>
                  <a:pt x="1608475" y="1520056"/>
                  <a:pt x="1525666" y="1568923"/>
                </a:cubicBezTo>
                <a:cubicBezTo>
                  <a:pt x="1644305" y="1762370"/>
                  <a:pt x="1861291" y="1879215"/>
                  <a:pt x="1930439" y="2152124"/>
                </a:cubicBezTo>
                <a:cubicBezTo>
                  <a:pt x="1749961" y="1969085"/>
                  <a:pt x="1599063" y="1819516"/>
                  <a:pt x="1452634" y="1665318"/>
                </a:cubicBezTo>
                <a:cubicBezTo>
                  <a:pt x="1387177" y="1596381"/>
                  <a:pt x="1332323" y="1535053"/>
                  <a:pt x="1219821" y="1571963"/>
                </a:cubicBezTo>
                <a:cubicBezTo>
                  <a:pt x="1171385" y="1587826"/>
                  <a:pt x="1107384" y="1556750"/>
                  <a:pt x="1050195" y="1546914"/>
                </a:cubicBezTo>
                <a:cubicBezTo>
                  <a:pt x="1044753" y="1560328"/>
                  <a:pt x="1039928" y="1574160"/>
                  <a:pt x="1034486" y="1587574"/>
                </a:cubicBezTo>
                <a:cubicBezTo>
                  <a:pt x="1183149" y="1689764"/>
                  <a:pt x="1332431" y="1792370"/>
                  <a:pt x="1481611" y="1894459"/>
                </a:cubicBezTo>
                <a:cubicBezTo>
                  <a:pt x="1477633" y="1904365"/>
                  <a:pt x="1473139" y="1914372"/>
                  <a:pt x="1469161" y="1924278"/>
                </a:cubicBezTo>
                <a:cubicBezTo>
                  <a:pt x="1438720" y="1916764"/>
                  <a:pt x="1405048" y="1914714"/>
                  <a:pt x="1377537" y="1900183"/>
                </a:cubicBezTo>
                <a:cubicBezTo>
                  <a:pt x="1250800" y="1833487"/>
                  <a:pt x="1128026" y="1759575"/>
                  <a:pt x="999407" y="1697006"/>
                </a:cubicBezTo>
                <a:cubicBezTo>
                  <a:pt x="940148" y="1668231"/>
                  <a:pt x="870548" y="1660808"/>
                  <a:pt x="805960" y="1643277"/>
                </a:cubicBezTo>
                <a:cubicBezTo>
                  <a:pt x="801451" y="1655973"/>
                  <a:pt x="797459" y="1668568"/>
                  <a:pt x="793467" y="1681164"/>
                </a:cubicBezTo>
                <a:cubicBezTo>
                  <a:pt x="870528" y="1724206"/>
                  <a:pt x="949771" y="1764676"/>
                  <a:pt x="1024949" y="1811845"/>
                </a:cubicBezTo>
                <a:cubicBezTo>
                  <a:pt x="1093334" y="1854426"/>
                  <a:pt x="1157236" y="1904325"/>
                  <a:pt x="1212262" y="1972065"/>
                </a:cubicBezTo>
                <a:cubicBezTo>
                  <a:pt x="950723" y="1899338"/>
                  <a:pt x="731111" y="1691672"/>
                  <a:pt x="398553" y="1745032"/>
                </a:cubicBezTo>
                <a:cubicBezTo>
                  <a:pt x="563711" y="1874101"/>
                  <a:pt x="735352" y="1928845"/>
                  <a:pt x="824711" y="2090377"/>
                </a:cubicBezTo>
                <a:cubicBezTo>
                  <a:pt x="664042" y="2012011"/>
                  <a:pt x="501706" y="1936118"/>
                  <a:pt x="343018" y="1854143"/>
                </a:cubicBezTo>
                <a:cubicBezTo>
                  <a:pt x="232967" y="1797366"/>
                  <a:pt x="128499" y="1795713"/>
                  <a:pt x="17025" y="1831006"/>
                </a:cubicBezTo>
                <a:lnTo>
                  <a:pt x="0" y="1837998"/>
                </a:lnTo>
                <a:lnTo>
                  <a:pt x="0" y="1569479"/>
                </a:lnTo>
                <a:lnTo>
                  <a:pt x="14353" y="1564248"/>
                </a:lnTo>
                <a:cubicBezTo>
                  <a:pt x="65704" y="1543060"/>
                  <a:pt x="73561" y="1526020"/>
                  <a:pt x="94549" y="1453845"/>
                </a:cubicBezTo>
                <a:cubicBezTo>
                  <a:pt x="165450" y="1211199"/>
                  <a:pt x="231811" y="967286"/>
                  <a:pt x="303185" y="713266"/>
                </a:cubicBezTo>
                <a:cubicBezTo>
                  <a:pt x="363588" y="700988"/>
                  <a:pt x="379612" y="758581"/>
                  <a:pt x="371403" y="807454"/>
                </a:cubicBezTo>
                <a:cubicBezTo>
                  <a:pt x="347391" y="954490"/>
                  <a:pt x="313466" y="1100229"/>
                  <a:pt x="281093" y="1245667"/>
                </a:cubicBezTo>
                <a:cubicBezTo>
                  <a:pt x="270297" y="1295043"/>
                  <a:pt x="252074" y="1342102"/>
                  <a:pt x="235045" y="1398061"/>
                </a:cubicBezTo>
                <a:cubicBezTo>
                  <a:pt x="422030" y="1363327"/>
                  <a:pt x="499846" y="1261168"/>
                  <a:pt x="503757" y="1085268"/>
                </a:cubicBezTo>
                <a:cubicBezTo>
                  <a:pt x="507600" y="922811"/>
                  <a:pt x="527558" y="760445"/>
                  <a:pt x="543798" y="598266"/>
                </a:cubicBezTo>
                <a:cubicBezTo>
                  <a:pt x="547928" y="558781"/>
                  <a:pt x="566210" y="520307"/>
                  <a:pt x="585451" y="456397"/>
                </a:cubicBezTo>
                <a:cubicBezTo>
                  <a:pt x="691570" y="593718"/>
                  <a:pt x="634414" y="716573"/>
                  <a:pt x="630810" y="833318"/>
                </a:cubicBezTo>
                <a:cubicBezTo>
                  <a:pt x="626904" y="948510"/>
                  <a:pt x="614840" y="1063138"/>
                  <a:pt x="605863" y="1179852"/>
                </a:cubicBezTo>
                <a:cubicBezTo>
                  <a:pt x="710325" y="1178888"/>
                  <a:pt x="723374" y="1113495"/>
                  <a:pt x="737759" y="1049453"/>
                </a:cubicBezTo>
                <a:cubicBezTo>
                  <a:pt x="778358" y="871793"/>
                  <a:pt x="818340" y="693716"/>
                  <a:pt x="860592" y="516272"/>
                </a:cubicBezTo>
                <a:cubicBezTo>
                  <a:pt x="873370" y="463288"/>
                  <a:pt x="894091" y="412520"/>
                  <a:pt x="919291" y="335094"/>
                </a:cubicBezTo>
                <a:cubicBezTo>
                  <a:pt x="1046915" y="469847"/>
                  <a:pt x="949233" y="577479"/>
                  <a:pt x="935687" y="678965"/>
                </a:cubicBezTo>
                <a:cubicBezTo>
                  <a:pt x="921251" y="792442"/>
                  <a:pt x="881417" y="902260"/>
                  <a:pt x="843787" y="1045497"/>
                </a:cubicBezTo>
                <a:cubicBezTo>
                  <a:pt x="974086" y="1003516"/>
                  <a:pt x="1038951" y="947928"/>
                  <a:pt x="1055830" y="841497"/>
                </a:cubicBezTo>
                <a:cubicBezTo>
                  <a:pt x="1092988" y="610244"/>
                  <a:pt x="1129631" y="379092"/>
                  <a:pt x="1167925" y="148157"/>
                </a:cubicBezTo>
                <a:cubicBezTo>
                  <a:pt x="1175704" y="102592"/>
                  <a:pt x="1191126" y="57688"/>
                  <a:pt x="1224921" y="16199"/>
                </a:cubicBezTo>
                <a:cubicBezTo>
                  <a:pt x="1343641" y="273562"/>
                  <a:pt x="1211458" y="518449"/>
                  <a:pt x="1192163" y="811235"/>
                </a:cubicBezTo>
                <a:cubicBezTo>
                  <a:pt x="1240925" y="752868"/>
                  <a:pt x="1274018" y="727094"/>
                  <a:pt x="1288968" y="693566"/>
                </a:cubicBezTo>
                <a:cubicBezTo>
                  <a:pt x="1366529" y="521078"/>
                  <a:pt x="1438934" y="346907"/>
                  <a:pt x="1514227" y="173786"/>
                </a:cubicBezTo>
                <a:cubicBezTo>
                  <a:pt x="1536499" y="122717"/>
                  <a:pt x="1562277" y="73114"/>
                  <a:pt x="1591631" y="11535"/>
                </a:cubicBezTo>
                <a:cubicBezTo>
                  <a:pt x="1715369" y="98692"/>
                  <a:pt x="1626331" y="173484"/>
                  <a:pt x="1607996" y="242054"/>
                </a:cubicBezTo>
                <a:cubicBezTo>
                  <a:pt x="1588714" y="314031"/>
                  <a:pt x="1554578" y="381375"/>
                  <a:pt x="1512804" y="486736"/>
                </a:cubicBezTo>
                <a:cubicBezTo>
                  <a:pt x="1699705" y="368746"/>
                  <a:pt x="1809116" y="211019"/>
                  <a:pt x="2008275" y="120194"/>
                </a:cubicBezTo>
                <a:cubicBezTo>
                  <a:pt x="1975712" y="341957"/>
                  <a:pt x="1748143" y="352883"/>
                  <a:pt x="1694687" y="538951"/>
                </a:cubicBezTo>
                <a:cubicBezTo>
                  <a:pt x="1798124" y="496818"/>
                  <a:pt x="1883072" y="453444"/>
                  <a:pt x="1973612" y="427786"/>
                </a:cubicBezTo>
                <a:cubicBezTo>
                  <a:pt x="2058046" y="403853"/>
                  <a:pt x="2121251" y="290029"/>
                  <a:pt x="2252888" y="368128"/>
                </a:cubicBezTo>
                <a:cubicBezTo>
                  <a:pt x="2060756" y="577929"/>
                  <a:pt x="1763959" y="569540"/>
                  <a:pt x="1577384" y="763755"/>
                </a:cubicBezTo>
                <a:cubicBezTo>
                  <a:pt x="1813063" y="703438"/>
                  <a:pt x="2048326" y="643739"/>
                  <a:pt x="2290626" y="581598"/>
                </a:cubicBezTo>
                <a:cubicBezTo>
                  <a:pt x="2311708" y="540968"/>
                  <a:pt x="2331799" y="492472"/>
                  <a:pt x="2361773" y="450651"/>
                </a:cubicBezTo>
                <a:cubicBezTo>
                  <a:pt x="2371869" y="436331"/>
                  <a:pt x="2411170" y="428692"/>
                  <a:pt x="2428281" y="436648"/>
                </a:cubicBezTo>
                <a:cubicBezTo>
                  <a:pt x="2445390" y="444605"/>
                  <a:pt x="2465751" y="483089"/>
                  <a:pt x="2459792" y="496603"/>
                </a:cubicBezTo>
                <a:cubicBezTo>
                  <a:pt x="2425298" y="573150"/>
                  <a:pt x="2386680" y="647812"/>
                  <a:pt x="2342604" y="719236"/>
                </a:cubicBezTo>
                <a:cubicBezTo>
                  <a:pt x="2289465" y="804779"/>
                  <a:pt x="2229631" y="886250"/>
                  <a:pt x="2156442" y="992882"/>
                </a:cubicBezTo>
                <a:cubicBezTo>
                  <a:pt x="2278327" y="979398"/>
                  <a:pt x="2337722" y="942603"/>
                  <a:pt x="2377128" y="855431"/>
                </a:cubicBezTo>
                <a:cubicBezTo>
                  <a:pt x="2465761" y="659839"/>
                  <a:pt x="2562641" y="468016"/>
                  <a:pt x="2657869" y="275977"/>
                </a:cubicBezTo>
                <a:cubicBezTo>
                  <a:pt x="2674054" y="243283"/>
                  <a:pt x="2698586" y="214875"/>
                  <a:pt x="2717845" y="186956"/>
                </a:cubicBezTo>
                <a:cubicBezTo>
                  <a:pt x="2806237" y="216514"/>
                  <a:pt x="2787557" y="272258"/>
                  <a:pt x="2765311" y="317949"/>
                </a:cubicBezTo>
                <a:cubicBezTo>
                  <a:pt x="2711831" y="429346"/>
                  <a:pt x="2652993" y="538024"/>
                  <a:pt x="2594672" y="646600"/>
                </a:cubicBezTo>
                <a:cubicBezTo>
                  <a:pt x="2561497" y="707847"/>
                  <a:pt x="2524716" y="767109"/>
                  <a:pt x="2479362" y="845766"/>
                </a:cubicBezTo>
                <a:cubicBezTo>
                  <a:pt x="2617711" y="845199"/>
                  <a:pt x="2702591" y="815269"/>
                  <a:pt x="2760035" y="696655"/>
                </a:cubicBezTo>
                <a:cubicBezTo>
                  <a:pt x="2856540" y="497384"/>
                  <a:pt x="2971491" y="307421"/>
                  <a:pt x="3075725" y="112019"/>
                </a:cubicBezTo>
                <a:cubicBezTo>
                  <a:pt x="3101604" y="62935"/>
                  <a:pt x="3122083" y="19198"/>
                  <a:pt x="3201798" y="48294"/>
                </a:cubicBezTo>
                <a:cubicBezTo>
                  <a:pt x="3169207" y="275435"/>
                  <a:pt x="2991779" y="439398"/>
                  <a:pt x="2921347" y="651331"/>
                </a:cubicBezTo>
                <a:cubicBezTo>
                  <a:pt x="3025885" y="675601"/>
                  <a:pt x="3037410" y="605132"/>
                  <a:pt x="3060603" y="556032"/>
                </a:cubicBezTo>
                <a:cubicBezTo>
                  <a:pt x="3142287" y="385430"/>
                  <a:pt x="3219232" y="212524"/>
                  <a:pt x="3300399" y="42022"/>
                </a:cubicBezTo>
                <a:close/>
              </a:path>
            </a:pathLst>
          </a:custGeom>
          <a:solidFill>
            <a:schemeClr val="tx1">
              <a:alpha val="13000"/>
            </a:schemeClr>
          </a:solidFill>
          <a:ln w="5271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3" name="Freeform: Shape 12">
            <a:extLst>
              <a:ext uri="{FF2B5EF4-FFF2-40B4-BE49-F238E27FC236}">
                <a16:creationId xmlns:a16="http://schemas.microsoft.com/office/drawing/2014/main" id="{B560DF2B-C95A-F8F1-E64F-37BCABFF8014}"/>
              </a:ext>
            </a:extLst>
          </p:cNvPr>
          <p:cNvSpPr/>
          <p:nvPr userDrawn="1"/>
        </p:nvSpPr>
        <p:spPr>
          <a:xfrm>
            <a:off x="5790280" y="0"/>
            <a:ext cx="6401718" cy="6857999"/>
          </a:xfrm>
          <a:custGeom>
            <a:avLst/>
            <a:gdLst>
              <a:gd name="connsiteX0" fmla="*/ 13164 w 6401718"/>
              <a:gd name="connsiteY0" fmla="*/ 0 h 6857999"/>
              <a:gd name="connsiteX1" fmla="*/ 6401718 w 6401718"/>
              <a:gd name="connsiteY1" fmla="*/ 0 h 6857999"/>
              <a:gd name="connsiteX2" fmla="*/ 6401718 w 6401718"/>
              <a:gd name="connsiteY2" fmla="*/ 6857999 h 6857999"/>
              <a:gd name="connsiteX3" fmla="*/ 4837168 w 6401718"/>
              <a:gd name="connsiteY3" fmla="*/ 6857999 h 6857999"/>
              <a:gd name="connsiteX4" fmla="*/ 4970284 w 6401718"/>
              <a:gd name="connsiteY4" fmla="*/ 6566499 h 6857999"/>
              <a:gd name="connsiteX5" fmla="*/ 5441996 w 6401718"/>
              <a:gd name="connsiteY5" fmla="*/ 3607583 h 6857999"/>
              <a:gd name="connsiteX6" fmla="*/ 333189 w 6401718"/>
              <a:gd name="connsiteY6" fmla="*/ 1342399 h 6857999"/>
              <a:gd name="connsiteX7" fmla="*/ 10627 w 6401718"/>
              <a:gd name="connsiteY7" fmla="*/ 17156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401718" h="6857999">
                <a:moveTo>
                  <a:pt x="13164" y="0"/>
                </a:moveTo>
                <a:lnTo>
                  <a:pt x="6401718" y="0"/>
                </a:lnTo>
                <a:lnTo>
                  <a:pt x="6401718" y="6857999"/>
                </a:lnTo>
                <a:lnTo>
                  <a:pt x="4837168" y="6857999"/>
                </a:lnTo>
                <a:lnTo>
                  <a:pt x="4970284" y="6566499"/>
                </a:lnTo>
                <a:cubicBezTo>
                  <a:pt x="5459272" y="5503700"/>
                  <a:pt x="5952697" y="4415857"/>
                  <a:pt x="5441996" y="3607583"/>
                </a:cubicBezTo>
                <a:cubicBezTo>
                  <a:pt x="4534017" y="2170575"/>
                  <a:pt x="1476973" y="3238952"/>
                  <a:pt x="333189" y="1342399"/>
                </a:cubicBezTo>
                <a:cubicBezTo>
                  <a:pt x="249159" y="1202652"/>
                  <a:pt x="-60917" y="673160"/>
                  <a:pt x="10627" y="17156"/>
                </a:cubicBezTo>
                <a:close/>
              </a:path>
            </a:pathLst>
          </a:custGeom>
          <a:solidFill>
            <a:schemeClr val="accent4"/>
          </a:solidFill>
          <a:ln w="452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8" name="Freeform: Shape 27">
            <a:extLst>
              <a:ext uri="{FF2B5EF4-FFF2-40B4-BE49-F238E27FC236}">
                <a16:creationId xmlns:a16="http://schemas.microsoft.com/office/drawing/2014/main" id="{9E4F6A04-3331-D4C7-3EAE-0F69B48A7C71}"/>
              </a:ext>
            </a:extLst>
          </p:cNvPr>
          <p:cNvSpPr/>
          <p:nvPr userDrawn="1"/>
        </p:nvSpPr>
        <p:spPr>
          <a:xfrm>
            <a:off x="4749567" y="5750376"/>
            <a:ext cx="5273226" cy="1169180"/>
          </a:xfrm>
          <a:custGeom>
            <a:avLst/>
            <a:gdLst>
              <a:gd name="connsiteX0" fmla="*/ 3480861 w 5400689"/>
              <a:gd name="connsiteY0" fmla="*/ 9 h 1188904"/>
              <a:gd name="connsiteX1" fmla="*/ 3799515 w 5400689"/>
              <a:gd name="connsiteY1" fmla="*/ 34963 h 1188904"/>
              <a:gd name="connsiteX2" fmla="*/ 5393241 w 5400689"/>
              <a:gd name="connsiteY2" fmla="*/ 1169180 h 1188904"/>
              <a:gd name="connsiteX3" fmla="*/ 5400689 w 5400689"/>
              <a:gd name="connsiteY3" fmla="*/ 1188904 h 1188904"/>
              <a:gd name="connsiteX4" fmla="*/ 0 w 5400689"/>
              <a:gd name="connsiteY4" fmla="*/ 1188904 h 1188904"/>
              <a:gd name="connsiteX5" fmla="*/ 259507 w 5400689"/>
              <a:gd name="connsiteY5" fmla="*/ 1076708 h 1188904"/>
              <a:gd name="connsiteX6" fmla="*/ 1032152 w 5400689"/>
              <a:gd name="connsiteY6" fmla="*/ 750675 h 1188904"/>
              <a:gd name="connsiteX7" fmla="*/ 3480861 w 5400689"/>
              <a:gd name="connsiteY7" fmla="*/ 9 h 1188904"/>
              <a:gd name="connsiteX0" fmla="*/ 5400689 w 5492129"/>
              <a:gd name="connsiteY0" fmla="*/ 1188904 h 1280344"/>
              <a:gd name="connsiteX1" fmla="*/ 0 w 5492129"/>
              <a:gd name="connsiteY1" fmla="*/ 1188904 h 1280344"/>
              <a:gd name="connsiteX2" fmla="*/ 259507 w 5492129"/>
              <a:gd name="connsiteY2" fmla="*/ 1076708 h 1280344"/>
              <a:gd name="connsiteX3" fmla="*/ 1032152 w 5492129"/>
              <a:gd name="connsiteY3" fmla="*/ 750675 h 1280344"/>
              <a:gd name="connsiteX4" fmla="*/ 3480861 w 5492129"/>
              <a:gd name="connsiteY4" fmla="*/ 9 h 1280344"/>
              <a:gd name="connsiteX5" fmla="*/ 3799515 w 5492129"/>
              <a:gd name="connsiteY5" fmla="*/ 34963 h 1280344"/>
              <a:gd name="connsiteX6" fmla="*/ 5393241 w 5492129"/>
              <a:gd name="connsiteY6" fmla="*/ 1169180 h 1280344"/>
              <a:gd name="connsiteX7" fmla="*/ 5492129 w 5492129"/>
              <a:gd name="connsiteY7" fmla="*/ 1280344 h 1280344"/>
              <a:gd name="connsiteX0" fmla="*/ 5400689 w 5400689"/>
              <a:gd name="connsiteY0" fmla="*/ 1188904 h 1188904"/>
              <a:gd name="connsiteX1" fmla="*/ 0 w 5400689"/>
              <a:gd name="connsiteY1" fmla="*/ 1188904 h 1188904"/>
              <a:gd name="connsiteX2" fmla="*/ 259507 w 5400689"/>
              <a:gd name="connsiteY2" fmla="*/ 1076708 h 1188904"/>
              <a:gd name="connsiteX3" fmla="*/ 1032152 w 5400689"/>
              <a:gd name="connsiteY3" fmla="*/ 750675 h 1188904"/>
              <a:gd name="connsiteX4" fmla="*/ 3480861 w 5400689"/>
              <a:gd name="connsiteY4" fmla="*/ 9 h 1188904"/>
              <a:gd name="connsiteX5" fmla="*/ 3799515 w 5400689"/>
              <a:gd name="connsiteY5" fmla="*/ 34963 h 1188904"/>
              <a:gd name="connsiteX6" fmla="*/ 5393241 w 5400689"/>
              <a:gd name="connsiteY6" fmla="*/ 1169180 h 1188904"/>
              <a:gd name="connsiteX0" fmla="*/ 0 w 5393241"/>
              <a:gd name="connsiteY0" fmla="*/ 1188904 h 1188904"/>
              <a:gd name="connsiteX1" fmla="*/ 259507 w 5393241"/>
              <a:gd name="connsiteY1" fmla="*/ 1076708 h 1188904"/>
              <a:gd name="connsiteX2" fmla="*/ 1032152 w 5393241"/>
              <a:gd name="connsiteY2" fmla="*/ 750675 h 1188904"/>
              <a:gd name="connsiteX3" fmla="*/ 3480861 w 5393241"/>
              <a:gd name="connsiteY3" fmla="*/ 9 h 1188904"/>
              <a:gd name="connsiteX4" fmla="*/ 3799515 w 5393241"/>
              <a:gd name="connsiteY4" fmla="*/ 34963 h 1188904"/>
              <a:gd name="connsiteX5" fmla="*/ 5393241 w 5393241"/>
              <a:gd name="connsiteY5" fmla="*/ 1169180 h 1188904"/>
              <a:gd name="connsiteX0" fmla="*/ 0 w 5250366"/>
              <a:gd name="connsiteY0" fmla="*/ 1126039 h 1169180"/>
              <a:gd name="connsiteX1" fmla="*/ 116632 w 5250366"/>
              <a:gd name="connsiteY1" fmla="*/ 1076708 h 1169180"/>
              <a:gd name="connsiteX2" fmla="*/ 889277 w 5250366"/>
              <a:gd name="connsiteY2" fmla="*/ 750675 h 1169180"/>
              <a:gd name="connsiteX3" fmla="*/ 3337986 w 5250366"/>
              <a:gd name="connsiteY3" fmla="*/ 9 h 1169180"/>
              <a:gd name="connsiteX4" fmla="*/ 3656640 w 5250366"/>
              <a:gd name="connsiteY4" fmla="*/ 34963 h 1169180"/>
              <a:gd name="connsiteX5" fmla="*/ 5250366 w 5250366"/>
              <a:gd name="connsiteY5" fmla="*/ 1169180 h 1169180"/>
              <a:gd name="connsiteX0" fmla="*/ 0 w 5273226"/>
              <a:gd name="connsiteY0" fmla="*/ 1135564 h 1169180"/>
              <a:gd name="connsiteX1" fmla="*/ 139492 w 5273226"/>
              <a:gd name="connsiteY1" fmla="*/ 1076708 h 1169180"/>
              <a:gd name="connsiteX2" fmla="*/ 912137 w 5273226"/>
              <a:gd name="connsiteY2" fmla="*/ 750675 h 1169180"/>
              <a:gd name="connsiteX3" fmla="*/ 3360846 w 5273226"/>
              <a:gd name="connsiteY3" fmla="*/ 9 h 1169180"/>
              <a:gd name="connsiteX4" fmla="*/ 3679500 w 5273226"/>
              <a:gd name="connsiteY4" fmla="*/ 34963 h 1169180"/>
              <a:gd name="connsiteX5" fmla="*/ 5273226 w 5273226"/>
              <a:gd name="connsiteY5" fmla="*/ 1169180 h 116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273226" h="1169180">
                <a:moveTo>
                  <a:pt x="0" y="1135564"/>
                </a:moveTo>
                <a:lnTo>
                  <a:pt x="139492" y="1076708"/>
                </a:lnTo>
                <a:lnTo>
                  <a:pt x="912137" y="750675"/>
                </a:lnTo>
                <a:cubicBezTo>
                  <a:pt x="2354904" y="146401"/>
                  <a:pt x="2981132" y="1306"/>
                  <a:pt x="3360846" y="9"/>
                </a:cubicBezTo>
                <a:cubicBezTo>
                  <a:pt x="3487417" y="-424"/>
                  <a:pt x="3586598" y="15121"/>
                  <a:pt x="3679500" y="34963"/>
                </a:cubicBezTo>
                <a:cubicBezTo>
                  <a:pt x="4251313" y="157103"/>
                  <a:pt x="4990416" y="528605"/>
                  <a:pt x="5273226" y="116918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587ACFB-02E0-79F1-D5B0-E8B18598D688}"/>
              </a:ext>
            </a:extLst>
          </p:cNvPr>
          <p:cNvSpPr/>
          <p:nvPr userDrawn="1"/>
        </p:nvSpPr>
        <p:spPr>
          <a:xfrm>
            <a:off x="8006849" y="3200881"/>
            <a:ext cx="4200862" cy="3685693"/>
          </a:xfrm>
          <a:custGeom>
            <a:avLst/>
            <a:gdLst>
              <a:gd name="connsiteX0" fmla="*/ 4095553 w 4261350"/>
              <a:gd name="connsiteY0" fmla="*/ 1025 h 3718078"/>
              <a:gd name="connsiteX1" fmla="*/ 4195147 w 4261350"/>
              <a:gd name="connsiteY1" fmla="*/ 9904 h 3718078"/>
              <a:gd name="connsiteX2" fmla="*/ 4261350 w 4261350"/>
              <a:gd name="connsiteY2" fmla="*/ 21789 h 3718078"/>
              <a:gd name="connsiteX3" fmla="*/ 4261350 w 4261350"/>
              <a:gd name="connsiteY3" fmla="*/ 3718077 h 3718078"/>
              <a:gd name="connsiteX4" fmla="*/ 0 w 4261350"/>
              <a:gd name="connsiteY4" fmla="*/ 3718078 h 3718078"/>
              <a:gd name="connsiteX5" fmla="*/ 41809 w 4261350"/>
              <a:gd name="connsiteY5" fmla="*/ 3519677 h 3718078"/>
              <a:gd name="connsiteX6" fmla="*/ 817272 w 4261350"/>
              <a:gd name="connsiteY6" fmla="*/ 2444285 h 3718078"/>
              <a:gd name="connsiteX7" fmla="*/ 2666355 w 4261350"/>
              <a:gd name="connsiteY7" fmla="*/ 2522977 h 3718078"/>
              <a:gd name="connsiteX8" fmla="*/ 3155070 w 4261350"/>
              <a:gd name="connsiteY8" fmla="*/ 383844 h 3718078"/>
              <a:gd name="connsiteX9" fmla="*/ 3895887 w 4261350"/>
              <a:gd name="connsiteY9" fmla="*/ 10843 h 3718078"/>
              <a:gd name="connsiteX10" fmla="*/ 4095553 w 4261350"/>
              <a:gd name="connsiteY10" fmla="*/ 1025 h 3718078"/>
              <a:gd name="connsiteX0" fmla="*/ 4261350 w 4352790"/>
              <a:gd name="connsiteY0" fmla="*/ 21789 h 3718078"/>
              <a:gd name="connsiteX1" fmla="*/ 4261350 w 4352790"/>
              <a:gd name="connsiteY1" fmla="*/ 3718077 h 3718078"/>
              <a:gd name="connsiteX2" fmla="*/ 0 w 4352790"/>
              <a:gd name="connsiteY2" fmla="*/ 3718078 h 3718078"/>
              <a:gd name="connsiteX3" fmla="*/ 41809 w 4352790"/>
              <a:gd name="connsiteY3" fmla="*/ 3519677 h 3718078"/>
              <a:gd name="connsiteX4" fmla="*/ 817272 w 4352790"/>
              <a:gd name="connsiteY4" fmla="*/ 2444285 h 3718078"/>
              <a:gd name="connsiteX5" fmla="*/ 2666355 w 4352790"/>
              <a:gd name="connsiteY5" fmla="*/ 2522977 h 3718078"/>
              <a:gd name="connsiteX6" fmla="*/ 3155070 w 4352790"/>
              <a:gd name="connsiteY6" fmla="*/ 383844 h 3718078"/>
              <a:gd name="connsiteX7" fmla="*/ 3895887 w 4352790"/>
              <a:gd name="connsiteY7" fmla="*/ 10843 h 3718078"/>
              <a:gd name="connsiteX8" fmla="*/ 4095553 w 4352790"/>
              <a:gd name="connsiteY8" fmla="*/ 1025 h 3718078"/>
              <a:gd name="connsiteX9" fmla="*/ 4195147 w 4352790"/>
              <a:gd name="connsiteY9" fmla="*/ 9904 h 3718078"/>
              <a:gd name="connsiteX10" fmla="*/ 4352790 w 4352790"/>
              <a:gd name="connsiteY10" fmla="*/ 113229 h 3718078"/>
              <a:gd name="connsiteX0" fmla="*/ 4261350 w 4352790"/>
              <a:gd name="connsiteY0" fmla="*/ 3718077 h 3718078"/>
              <a:gd name="connsiteX1" fmla="*/ 0 w 4352790"/>
              <a:gd name="connsiteY1" fmla="*/ 3718078 h 3718078"/>
              <a:gd name="connsiteX2" fmla="*/ 41809 w 4352790"/>
              <a:gd name="connsiteY2" fmla="*/ 3519677 h 3718078"/>
              <a:gd name="connsiteX3" fmla="*/ 817272 w 4352790"/>
              <a:gd name="connsiteY3" fmla="*/ 2444285 h 3718078"/>
              <a:gd name="connsiteX4" fmla="*/ 2666355 w 4352790"/>
              <a:gd name="connsiteY4" fmla="*/ 2522977 h 3718078"/>
              <a:gd name="connsiteX5" fmla="*/ 3155070 w 4352790"/>
              <a:gd name="connsiteY5" fmla="*/ 383844 h 3718078"/>
              <a:gd name="connsiteX6" fmla="*/ 3895887 w 4352790"/>
              <a:gd name="connsiteY6" fmla="*/ 10843 h 3718078"/>
              <a:gd name="connsiteX7" fmla="*/ 4095553 w 4352790"/>
              <a:gd name="connsiteY7" fmla="*/ 1025 h 3718078"/>
              <a:gd name="connsiteX8" fmla="*/ 4195147 w 4352790"/>
              <a:gd name="connsiteY8" fmla="*/ 9904 h 3718078"/>
              <a:gd name="connsiteX9" fmla="*/ 4352790 w 4352790"/>
              <a:gd name="connsiteY9" fmla="*/ 113229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195147 w 4261350"/>
              <a:gd name="connsiteY8" fmla="*/ 9904 h 3718078"/>
              <a:gd name="connsiteX0" fmla="*/ 4261350 w 4261350"/>
              <a:gd name="connsiteY0" fmla="*/ 3718077 h 3718078"/>
              <a:gd name="connsiteX1" fmla="*/ 0 w 4261350"/>
              <a:gd name="connsiteY1" fmla="*/ 3718078 h 3718078"/>
              <a:gd name="connsiteX2" fmla="*/ 41809 w 4261350"/>
              <a:gd name="connsiteY2" fmla="*/ 3519677 h 3718078"/>
              <a:gd name="connsiteX3" fmla="*/ 817272 w 4261350"/>
              <a:gd name="connsiteY3" fmla="*/ 2444285 h 3718078"/>
              <a:gd name="connsiteX4" fmla="*/ 2666355 w 4261350"/>
              <a:gd name="connsiteY4" fmla="*/ 2522977 h 3718078"/>
              <a:gd name="connsiteX5" fmla="*/ 3155070 w 4261350"/>
              <a:gd name="connsiteY5" fmla="*/ 383844 h 3718078"/>
              <a:gd name="connsiteX6" fmla="*/ 3895887 w 4261350"/>
              <a:gd name="connsiteY6" fmla="*/ 10843 h 3718078"/>
              <a:gd name="connsiteX7" fmla="*/ 4095553 w 4261350"/>
              <a:gd name="connsiteY7" fmla="*/ 1025 h 3718078"/>
              <a:gd name="connsiteX8" fmla="*/ 4208482 w 4261350"/>
              <a:gd name="connsiteY8" fmla="*/ 11809 h 3718078"/>
              <a:gd name="connsiteX0" fmla="*/ 0 w 4208482"/>
              <a:gd name="connsiteY0" fmla="*/ 3718078 h 3718078"/>
              <a:gd name="connsiteX1" fmla="*/ 41809 w 4208482"/>
              <a:gd name="connsiteY1" fmla="*/ 3519677 h 3718078"/>
              <a:gd name="connsiteX2" fmla="*/ 817272 w 4208482"/>
              <a:gd name="connsiteY2" fmla="*/ 2444285 h 3718078"/>
              <a:gd name="connsiteX3" fmla="*/ 2666355 w 4208482"/>
              <a:gd name="connsiteY3" fmla="*/ 2522977 h 3718078"/>
              <a:gd name="connsiteX4" fmla="*/ 3155070 w 4208482"/>
              <a:gd name="connsiteY4" fmla="*/ 383844 h 3718078"/>
              <a:gd name="connsiteX5" fmla="*/ 3895887 w 4208482"/>
              <a:gd name="connsiteY5" fmla="*/ 10843 h 3718078"/>
              <a:gd name="connsiteX6" fmla="*/ 4095553 w 4208482"/>
              <a:gd name="connsiteY6" fmla="*/ 1025 h 3718078"/>
              <a:gd name="connsiteX7" fmla="*/ 4208482 w 4208482"/>
              <a:gd name="connsiteY7" fmla="*/ 11809 h 3718078"/>
              <a:gd name="connsiteX0" fmla="*/ 0 w 4200862"/>
              <a:gd name="connsiteY0" fmla="*/ 3685693 h 3685693"/>
              <a:gd name="connsiteX1" fmla="*/ 34189 w 4200862"/>
              <a:gd name="connsiteY1" fmla="*/ 3519677 h 3685693"/>
              <a:gd name="connsiteX2" fmla="*/ 809652 w 4200862"/>
              <a:gd name="connsiteY2" fmla="*/ 2444285 h 3685693"/>
              <a:gd name="connsiteX3" fmla="*/ 2658735 w 4200862"/>
              <a:gd name="connsiteY3" fmla="*/ 2522977 h 3685693"/>
              <a:gd name="connsiteX4" fmla="*/ 3147450 w 4200862"/>
              <a:gd name="connsiteY4" fmla="*/ 383844 h 3685693"/>
              <a:gd name="connsiteX5" fmla="*/ 3888267 w 4200862"/>
              <a:gd name="connsiteY5" fmla="*/ 10843 h 3685693"/>
              <a:gd name="connsiteX6" fmla="*/ 4087933 w 4200862"/>
              <a:gd name="connsiteY6" fmla="*/ 1025 h 3685693"/>
              <a:gd name="connsiteX7" fmla="*/ 4200862 w 4200862"/>
              <a:gd name="connsiteY7" fmla="*/ 11809 h 36856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200862" h="3685693">
                <a:moveTo>
                  <a:pt x="0" y="3685693"/>
                </a:moveTo>
                <a:lnTo>
                  <a:pt x="34189" y="3519677"/>
                </a:lnTo>
                <a:cubicBezTo>
                  <a:pt x="143250" y="3096532"/>
                  <a:pt x="385251" y="2638632"/>
                  <a:pt x="809652" y="2444285"/>
                </a:cubicBezTo>
                <a:cubicBezTo>
                  <a:pt x="1552651" y="2104138"/>
                  <a:pt x="2223408" y="2861345"/>
                  <a:pt x="2658735" y="2522977"/>
                </a:cubicBezTo>
                <a:cubicBezTo>
                  <a:pt x="3141721" y="2147516"/>
                  <a:pt x="2519853" y="1056810"/>
                  <a:pt x="3147450" y="383844"/>
                </a:cubicBezTo>
                <a:cubicBezTo>
                  <a:pt x="3423705" y="87567"/>
                  <a:pt x="3801363" y="23274"/>
                  <a:pt x="3888267" y="10843"/>
                </a:cubicBezTo>
                <a:cubicBezTo>
                  <a:pt x="3954998" y="1342"/>
                  <a:pt x="4021507" y="-1864"/>
                  <a:pt x="4087933" y="1025"/>
                </a:cubicBezTo>
                <a:cubicBezTo>
                  <a:pt x="4121145" y="2468"/>
                  <a:pt x="4167673" y="7342"/>
                  <a:pt x="4200862" y="11809"/>
                </a:cubicBezTo>
              </a:path>
            </a:pathLst>
          </a:custGeom>
          <a:noFill/>
          <a:ln w="857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223444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7" name="Freeform: Shape 16">
            <a:extLst>
              <a:ext uri="{FF2B5EF4-FFF2-40B4-BE49-F238E27FC236}">
                <a16:creationId xmlns:a16="http://schemas.microsoft.com/office/drawing/2014/main" id="{A6011814-D2B8-5264-367E-302C5338E1E6}"/>
              </a:ext>
            </a:extLst>
          </p:cNvPr>
          <p:cNvSpPr/>
          <p:nvPr userDrawn="1"/>
        </p:nvSpPr>
        <p:spPr>
          <a:xfrm>
            <a:off x="8645826" y="0"/>
            <a:ext cx="3546175" cy="4669896"/>
          </a:xfrm>
          <a:custGeom>
            <a:avLst/>
            <a:gdLst>
              <a:gd name="connsiteX0" fmla="*/ 196669 w 3546175"/>
              <a:gd name="connsiteY0" fmla="*/ 0 h 4669896"/>
              <a:gd name="connsiteX1" fmla="*/ 3546175 w 3546175"/>
              <a:gd name="connsiteY1" fmla="*/ 0 h 4669896"/>
              <a:gd name="connsiteX2" fmla="*/ 3546175 w 3546175"/>
              <a:gd name="connsiteY2" fmla="*/ 4669896 h 4669896"/>
              <a:gd name="connsiteX3" fmla="*/ 3301022 w 3546175"/>
              <a:gd name="connsiteY3" fmla="*/ 4559120 h 4669896"/>
              <a:gd name="connsiteX4" fmla="*/ 294600 w 3546175"/>
              <a:gd name="connsiteY4" fmla="*/ 2329081 h 4669896"/>
              <a:gd name="connsiteX5" fmla="*/ 758 w 3546175"/>
              <a:gd name="connsiteY5" fmla="*/ 920518 h 4669896"/>
              <a:gd name="connsiteX6" fmla="*/ 124987 w 3546175"/>
              <a:gd name="connsiteY6" fmla="*/ 162828 h 4669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546175" h="4669896">
                <a:moveTo>
                  <a:pt x="196669" y="0"/>
                </a:moveTo>
                <a:lnTo>
                  <a:pt x="3546175" y="0"/>
                </a:lnTo>
                <a:lnTo>
                  <a:pt x="3546175" y="4669896"/>
                </a:lnTo>
                <a:lnTo>
                  <a:pt x="3301022" y="4559120"/>
                </a:lnTo>
                <a:cubicBezTo>
                  <a:pt x="1737541" y="3850476"/>
                  <a:pt x="786681" y="3370244"/>
                  <a:pt x="294600" y="2329081"/>
                </a:cubicBezTo>
                <a:cubicBezTo>
                  <a:pt x="26188" y="1761108"/>
                  <a:pt x="-5879" y="1237338"/>
                  <a:pt x="758" y="920518"/>
                </a:cubicBezTo>
                <a:cubicBezTo>
                  <a:pt x="-1092" y="722283"/>
                  <a:pt x="18818" y="445104"/>
                  <a:pt x="124987" y="162828"/>
                </a:cubicBezTo>
                <a:close/>
              </a:path>
            </a:pathLst>
          </a:custGeom>
          <a:solidFill>
            <a:schemeClr val="accent2">
              <a:lumMod val="60000"/>
              <a:lumOff val="40000"/>
              <a:alpha val="30000"/>
            </a:schemeClr>
          </a:solidFill>
          <a:ln w="76200"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58E452E6-C959-CF06-5BE1-AC6D28707FCB}"/>
              </a:ext>
            </a:extLst>
          </p:cNvPr>
          <p:cNvSpPr/>
          <p:nvPr userDrawn="1"/>
        </p:nvSpPr>
        <p:spPr>
          <a:xfrm>
            <a:off x="9843584" y="1681979"/>
            <a:ext cx="2357774" cy="5185045"/>
          </a:xfrm>
          <a:custGeom>
            <a:avLst/>
            <a:gdLst>
              <a:gd name="connsiteX0" fmla="*/ 1569604 w 2355896"/>
              <a:gd name="connsiteY0" fmla="*/ 930 h 5176020"/>
              <a:gd name="connsiteX1" fmla="*/ 2294545 w 2355896"/>
              <a:gd name="connsiteY1" fmla="*/ 262206 h 5176020"/>
              <a:gd name="connsiteX2" fmla="*/ 2355896 w 2355896"/>
              <a:gd name="connsiteY2" fmla="*/ 305299 h 5176020"/>
              <a:gd name="connsiteX3" fmla="*/ 2355896 w 2355896"/>
              <a:gd name="connsiteY3" fmla="*/ 5176020 h 5176020"/>
              <a:gd name="connsiteX4" fmla="*/ 1257259 w 2355896"/>
              <a:gd name="connsiteY4" fmla="*/ 5176020 h 5176020"/>
              <a:gd name="connsiteX5" fmla="*/ 1235764 w 2355896"/>
              <a:gd name="connsiteY5" fmla="*/ 5150921 h 5176020"/>
              <a:gd name="connsiteX6" fmla="*/ 706756 w 2355896"/>
              <a:gd name="connsiteY6" fmla="*/ 4186633 h 5176020"/>
              <a:gd name="connsiteX7" fmla="*/ 87362 w 2355896"/>
              <a:gd name="connsiteY7" fmla="*/ 1347390 h 5176020"/>
              <a:gd name="connsiteX8" fmla="*/ 604815 w 2355896"/>
              <a:gd name="connsiteY8" fmla="*/ 465087 h 5176020"/>
              <a:gd name="connsiteX9" fmla="*/ 1426482 w 2355896"/>
              <a:gd name="connsiteY9" fmla="*/ 5354 h 5176020"/>
              <a:gd name="connsiteX10" fmla="*/ 1569604 w 2355896"/>
              <a:gd name="connsiteY10" fmla="*/ 930 h 5176020"/>
              <a:gd name="connsiteX0" fmla="*/ 2355896 w 2445269"/>
              <a:gd name="connsiteY0" fmla="*/ 305299 h 5176020"/>
              <a:gd name="connsiteX1" fmla="*/ 2355896 w 2445269"/>
              <a:gd name="connsiteY1" fmla="*/ 5176020 h 5176020"/>
              <a:gd name="connsiteX2" fmla="*/ 1257259 w 2445269"/>
              <a:gd name="connsiteY2" fmla="*/ 5176020 h 5176020"/>
              <a:gd name="connsiteX3" fmla="*/ 1235764 w 2445269"/>
              <a:gd name="connsiteY3" fmla="*/ 5150921 h 5176020"/>
              <a:gd name="connsiteX4" fmla="*/ 706756 w 2445269"/>
              <a:gd name="connsiteY4" fmla="*/ 4186633 h 5176020"/>
              <a:gd name="connsiteX5" fmla="*/ 87362 w 2445269"/>
              <a:gd name="connsiteY5" fmla="*/ 1347390 h 5176020"/>
              <a:gd name="connsiteX6" fmla="*/ 604815 w 2445269"/>
              <a:gd name="connsiteY6" fmla="*/ 465087 h 5176020"/>
              <a:gd name="connsiteX7" fmla="*/ 1426482 w 2445269"/>
              <a:gd name="connsiteY7" fmla="*/ 5354 h 5176020"/>
              <a:gd name="connsiteX8" fmla="*/ 1569604 w 2445269"/>
              <a:gd name="connsiteY8" fmla="*/ 930 h 5176020"/>
              <a:gd name="connsiteX9" fmla="*/ 2294545 w 2445269"/>
              <a:gd name="connsiteY9" fmla="*/ 262206 h 5176020"/>
              <a:gd name="connsiteX10" fmla="*/ 2445269 w 2445269"/>
              <a:gd name="connsiteY10" fmla="*/ 396137 h 5176020"/>
              <a:gd name="connsiteX0" fmla="*/ 2355896 w 2445269"/>
              <a:gd name="connsiteY0" fmla="*/ 5176020 h 5176020"/>
              <a:gd name="connsiteX1" fmla="*/ 1257259 w 2445269"/>
              <a:gd name="connsiteY1" fmla="*/ 5176020 h 5176020"/>
              <a:gd name="connsiteX2" fmla="*/ 1235764 w 2445269"/>
              <a:gd name="connsiteY2" fmla="*/ 5150921 h 5176020"/>
              <a:gd name="connsiteX3" fmla="*/ 706756 w 2445269"/>
              <a:gd name="connsiteY3" fmla="*/ 4186633 h 5176020"/>
              <a:gd name="connsiteX4" fmla="*/ 87362 w 2445269"/>
              <a:gd name="connsiteY4" fmla="*/ 1347390 h 5176020"/>
              <a:gd name="connsiteX5" fmla="*/ 604815 w 2445269"/>
              <a:gd name="connsiteY5" fmla="*/ 465087 h 5176020"/>
              <a:gd name="connsiteX6" fmla="*/ 1426482 w 2445269"/>
              <a:gd name="connsiteY6" fmla="*/ 5354 h 5176020"/>
              <a:gd name="connsiteX7" fmla="*/ 1569604 w 2445269"/>
              <a:gd name="connsiteY7" fmla="*/ 930 h 5176020"/>
              <a:gd name="connsiteX8" fmla="*/ 2294545 w 2445269"/>
              <a:gd name="connsiteY8" fmla="*/ 262206 h 5176020"/>
              <a:gd name="connsiteX9" fmla="*/ 2445269 w 2445269"/>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294545 w 2440304"/>
              <a:gd name="connsiteY8" fmla="*/ 262206 h 5176020"/>
              <a:gd name="connsiteX9" fmla="*/ 2440304 w 2440304"/>
              <a:gd name="connsiteY9" fmla="*/ 396137 h 5176020"/>
              <a:gd name="connsiteX0" fmla="*/ 2355896 w 2440304"/>
              <a:gd name="connsiteY0" fmla="*/ 5176020 h 5176020"/>
              <a:gd name="connsiteX1" fmla="*/ 1257259 w 2440304"/>
              <a:gd name="connsiteY1" fmla="*/ 5176020 h 5176020"/>
              <a:gd name="connsiteX2" fmla="*/ 1235764 w 2440304"/>
              <a:gd name="connsiteY2" fmla="*/ 5150921 h 5176020"/>
              <a:gd name="connsiteX3" fmla="*/ 706756 w 2440304"/>
              <a:gd name="connsiteY3" fmla="*/ 4186633 h 5176020"/>
              <a:gd name="connsiteX4" fmla="*/ 87362 w 2440304"/>
              <a:gd name="connsiteY4" fmla="*/ 1347390 h 5176020"/>
              <a:gd name="connsiteX5" fmla="*/ 604815 w 2440304"/>
              <a:gd name="connsiteY5" fmla="*/ 465087 h 5176020"/>
              <a:gd name="connsiteX6" fmla="*/ 1426482 w 2440304"/>
              <a:gd name="connsiteY6" fmla="*/ 5354 h 5176020"/>
              <a:gd name="connsiteX7" fmla="*/ 1569604 w 2440304"/>
              <a:gd name="connsiteY7" fmla="*/ 930 h 5176020"/>
              <a:gd name="connsiteX8" fmla="*/ 2304475 w 2440304"/>
              <a:gd name="connsiteY8" fmla="*/ 274822 h 5176020"/>
              <a:gd name="connsiteX9" fmla="*/ 2440304 w 2440304"/>
              <a:gd name="connsiteY9" fmla="*/ 396137 h 5176020"/>
              <a:gd name="connsiteX0" fmla="*/ 2355896 w 2355896"/>
              <a:gd name="connsiteY0" fmla="*/ 5176020 h 5176020"/>
              <a:gd name="connsiteX1" fmla="*/ 1257259 w 2355896"/>
              <a:gd name="connsiteY1" fmla="*/ 5176020 h 5176020"/>
              <a:gd name="connsiteX2" fmla="*/ 1235764 w 2355896"/>
              <a:gd name="connsiteY2" fmla="*/ 5150921 h 5176020"/>
              <a:gd name="connsiteX3" fmla="*/ 706756 w 2355896"/>
              <a:gd name="connsiteY3" fmla="*/ 4186633 h 5176020"/>
              <a:gd name="connsiteX4" fmla="*/ 87362 w 2355896"/>
              <a:gd name="connsiteY4" fmla="*/ 1347390 h 5176020"/>
              <a:gd name="connsiteX5" fmla="*/ 604815 w 2355896"/>
              <a:gd name="connsiteY5" fmla="*/ 465087 h 5176020"/>
              <a:gd name="connsiteX6" fmla="*/ 1426482 w 2355896"/>
              <a:gd name="connsiteY6" fmla="*/ 5354 h 5176020"/>
              <a:gd name="connsiteX7" fmla="*/ 1569604 w 2355896"/>
              <a:gd name="connsiteY7" fmla="*/ 930 h 5176020"/>
              <a:gd name="connsiteX8" fmla="*/ 2304475 w 2355896"/>
              <a:gd name="connsiteY8" fmla="*/ 274822 h 5176020"/>
              <a:gd name="connsiteX0" fmla="*/ 1257259 w 2304475"/>
              <a:gd name="connsiteY0" fmla="*/ 5176020 h 5176020"/>
              <a:gd name="connsiteX1" fmla="*/ 1235764 w 2304475"/>
              <a:gd name="connsiteY1" fmla="*/ 5150921 h 5176020"/>
              <a:gd name="connsiteX2" fmla="*/ 706756 w 2304475"/>
              <a:gd name="connsiteY2" fmla="*/ 4186633 h 5176020"/>
              <a:gd name="connsiteX3" fmla="*/ 87362 w 2304475"/>
              <a:gd name="connsiteY3" fmla="*/ 1347390 h 5176020"/>
              <a:gd name="connsiteX4" fmla="*/ 604815 w 2304475"/>
              <a:gd name="connsiteY4" fmla="*/ 465087 h 5176020"/>
              <a:gd name="connsiteX5" fmla="*/ 1426482 w 2304475"/>
              <a:gd name="connsiteY5" fmla="*/ 5354 h 5176020"/>
              <a:gd name="connsiteX6" fmla="*/ 1569604 w 2304475"/>
              <a:gd name="connsiteY6" fmla="*/ 930 h 5176020"/>
              <a:gd name="connsiteX7" fmla="*/ 2304475 w 2304475"/>
              <a:gd name="connsiteY7" fmla="*/ 274822 h 5176020"/>
              <a:gd name="connsiteX0" fmla="*/ 1235764 w 2304475"/>
              <a:gd name="connsiteY0" fmla="*/ 5150921 h 5150921"/>
              <a:gd name="connsiteX1" fmla="*/ 706756 w 2304475"/>
              <a:gd name="connsiteY1" fmla="*/ 4186633 h 5150921"/>
              <a:gd name="connsiteX2" fmla="*/ 87362 w 2304475"/>
              <a:gd name="connsiteY2" fmla="*/ 1347390 h 5150921"/>
              <a:gd name="connsiteX3" fmla="*/ 604815 w 2304475"/>
              <a:gd name="connsiteY3" fmla="*/ 465087 h 5150921"/>
              <a:gd name="connsiteX4" fmla="*/ 1426482 w 2304475"/>
              <a:gd name="connsiteY4" fmla="*/ 5354 h 5150921"/>
              <a:gd name="connsiteX5" fmla="*/ 1569604 w 2304475"/>
              <a:gd name="connsiteY5" fmla="*/ 930 h 5150921"/>
              <a:gd name="connsiteX6" fmla="*/ 2304475 w 2304475"/>
              <a:gd name="connsiteY6" fmla="*/ 274822 h 51509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04475" h="5150921">
                <a:moveTo>
                  <a:pt x="1235764" y="5150921"/>
                </a:moveTo>
                <a:cubicBezTo>
                  <a:pt x="1089744" y="4970003"/>
                  <a:pt x="919633" y="4675268"/>
                  <a:pt x="706756" y="4186633"/>
                </a:cubicBezTo>
                <a:cubicBezTo>
                  <a:pt x="159927" y="2931459"/>
                  <a:pt x="-166151" y="2182975"/>
                  <a:pt x="87362" y="1347390"/>
                </a:cubicBezTo>
                <a:cubicBezTo>
                  <a:pt x="217029" y="920066"/>
                  <a:pt x="450111" y="628826"/>
                  <a:pt x="604815" y="465087"/>
                </a:cubicBezTo>
                <a:cubicBezTo>
                  <a:pt x="754631" y="296578"/>
                  <a:pt x="1030250" y="48187"/>
                  <a:pt x="1426482" y="5354"/>
                </a:cubicBezTo>
                <a:cubicBezTo>
                  <a:pt x="1473780" y="240"/>
                  <a:pt x="1521538" y="-1153"/>
                  <a:pt x="1569604" y="930"/>
                </a:cubicBezTo>
                <a:cubicBezTo>
                  <a:pt x="1809933" y="11345"/>
                  <a:pt x="2067880" y="121265"/>
                  <a:pt x="2304475" y="274822"/>
                </a:cubicBezTo>
              </a:path>
            </a:pathLst>
          </a:custGeom>
          <a:noFill/>
          <a:ln w="69850" cap="flat">
            <a:solidFill>
              <a:schemeClr val="accent1">
                <a:alpha val="50000"/>
              </a:schemeClr>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 name="Title 1">
            <a:extLst>
              <a:ext uri="{FF2B5EF4-FFF2-40B4-BE49-F238E27FC236}">
                <a16:creationId xmlns:a16="http://schemas.microsoft.com/office/drawing/2014/main" id="{867817C7-4A09-9188-0BD5-838E3AD61F1A}"/>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3" name="Content Placeholder 2">
            <a:extLst>
              <a:ext uri="{FF2B5EF4-FFF2-40B4-BE49-F238E27FC236}">
                <a16:creationId xmlns:a16="http://schemas.microsoft.com/office/drawing/2014/main" id="{B847C94B-98C2-CC0F-92FC-1505771390BE}"/>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Tree>
    <p:extLst>
      <p:ext uri="{BB962C8B-B14F-4D97-AF65-F5344CB8AC3E}">
        <p14:creationId xmlns:p14="http://schemas.microsoft.com/office/powerpoint/2010/main" val="2111285998"/>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alt">
    <p:spTree>
      <p:nvGrpSpPr>
        <p:cNvPr id="1" name=""/>
        <p:cNvGrpSpPr/>
        <p:nvPr/>
      </p:nvGrpSpPr>
      <p:grpSpPr>
        <a:xfrm>
          <a:off x="0" y="0"/>
          <a:ext cx="0" cy="0"/>
          <a:chOff x="0" y="0"/>
          <a:chExt cx="0" cy="0"/>
        </a:xfrm>
      </p:grpSpPr>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9363456"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3" name="Freeform: Shape 12">
            <a:extLst>
              <a:ext uri="{FF2B5EF4-FFF2-40B4-BE49-F238E27FC236}">
                <a16:creationId xmlns:a16="http://schemas.microsoft.com/office/drawing/2014/main" id="{B05A86D8-26B0-1ADB-0CE2-B445D2A2866D}"/>
              </a:ext>
            </a:extLst>
          </p:cNvPr>
          <p:cNvSpPr/>
          <p:nvPr userDrawn="1"/>
        </p:nvSpPr>
        <p:spPr>
          <a:xfrm>
            <a:off x="4600810" y="0"/>
            <a:ext cx="7591189" cy="6858000"/>
          </a:xfrm>
          <a:custGeom>
            <a:avLst/>
            <a:gdLst>
              <a:gd name="connsiteX0" fmla="*/ 3873124 w 7591189"/>
              <a:gd name="connsiteY0" fmla="*/ 0 h 6858000"/>
              <a:gd name="connsiteX1" fmla="*/ 7591189 w 7591189"/>
              <a:gd name="connsiteY1" fmla="*/ 0 h 6858000"/>
              <a:gd name="connsiteX2" fmla="*/ 7591189 w 7591189"/>
              <a:gd name="connsiteY2" fmla="*/ 6858000 h 6858000"/>
              <a:gd name="connsiteX3" fmla="*/ 0 w 7591189"/>
              <a:gd name="connsiteY3" fmla="*/ 6858000 h 6858000"/>
              <a:gd name="connsiteX4" fmla="*/ 37792 w 7591189"/>
              <a:gd name="connsiteY4" fmla="*/ 6767219 h 6858000"/>
              <a:gd name="connsiteX5" fmla="*/ 124614 w 7591189"/>
              <a:gd name="connsiteY5" fmla="*/ 6593191 h 6858000"/>
              <a:gd name="connsiteX6" fmla="*/ 5022788 w 7591189"/>
              <a:gd name="connsiteY6" fmla="*/ 3831835 h 6858000"/>
              <a:gd name="connsiteX7" fmla="*/ 3917644 w 7591189"/>
              <a:gd name="connsiteY7" fmla="*/ 11237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91189" h="6858000">
                <a:moveTo>
                  <a:pt x="3873124" y="0"/>
                </a:moveTo>
                <a:lnTo>
                  <a:pt x="7591189" y="0"/>
                </a:lnTo>
                <a:lnTo>
                  <a:pt x="7591189" y="6858000"/>
                </a:lnTo>
                <a:lnTo>
                  <a:pt x="0" y="6858000"/>
                </a:lnTo>
                <a:lnTo>
                  <a:pt x="37792" y="6767219"/>
                </a:lnTo>
                <a:cubicBezTo>
                  <a:pt x="73499" y="6688089"/>
                  <a:pt x="105476" y="6628399"/>
                  <a:pt x="124614" y="6593191"/>
                </a:cubicBezTo>
                <a:cubicBezTo>
                  <a:pt x="1166892" y="4681475"/>
                  <a:pt x="4192708" y="5285613"/>
                  <a:pt x="5022788" y="3831835"/>
                </a:cubicBezTo>
                <a:cubicBezTo>
                  <a:pt x="5664755" y="2707491"/>
                  <a:pt x="4432969" y="1333564"/>
                  <a:pt x="3917644" y="112370"/>
                </a:cubicBezTo>
                <a:close/>
              </a:path>
            </a:pathLst>
          </a:custGeom>
          <a:solidFill>
            <a:schemeClr val="accent4">
              <a:lumMod val="60000"/>
              <a:lumOff val="40000"/>
              <a:alpha val="20000"/>
            </a:schemeClr>
          </a:solidFill>
          <a:ln w="455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9" name="Freeform: Shape 18">
            <a:extLst>
              <a:ext uri="{FF2B5EF4-FFF2-40B4-BE49-F238E27FC236}">
                <a16:creationId xmlns:a16="http://schemas.microsoft.com/office/drawing/2014/main" id="{33A68E8B-64DF-46D3-2FA2-4BBBBF8BFB15}"/>
              </a:ext>
            </a:extLst>
          </p:cNvPr>
          <p:cNvSpPr/>
          <p:nvPr userDrawn="1"/>
        </p:nvSpPr>
        <p:spPr>
          <a:xfrm>
            <a:off x="6134000" y="-30589"/>
            <a:ext cx="5047481" cy="6915258"/>
          </a:xfrm>
          <a:custGeom>
            <a:avLst/>
            <a:gdLst>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8" fmla="*/ 91440 w 6112702"/>
              <a:gd name="connsiteY8" fmla="*/ 91440 h 7110654"/>
              <a:gd name="connsiteX0" fmla="*/ 0 w 6112702"/>
              <a:gd name="connsiteY0" fmla="*/ 0 h 7110654"/>
              <a:gd name="connsiteX1" fmla="*/ 6112702 w 6112702"/>
              <a:gd name="connsiteY1" fmla="*/ 0 h 7110654"/>
              <a:gd name="connsiteX2" fmla="*/ 6112702 w 6112702"/>
              <a:gd name="connsiteY2" fmla="*/ 7022484 h 7110654"/>
              <a:gd name="connsiteX3" fmla="*/ 6063029 w 6112702"/>
              <a:gd name="connsiteY3" fmla="*/ 7038508 h 7110654"/>
              <a:gd name="connsiteX4" fmla="*/ 4891976 w 6112702"/>
              <a:gd name="connsiteY4" fmla="*/ 6854987 h 7110654"/>
              <a:gd name="connsiteX5" fmla="*/ 4716552 w 6112702"/>
              <a:gd name="connsiteY5" fmla="*/ 767477 h 7110654"/>
              <a:gd name="connsiteX6" fmla="*/ 118479 w 6112702"/>
              <a:gd name="connsiteY6" fmla="*/ 160166 h 7110654"/>
              <a:gd name="connsiteX7" fmla="*/ 10887 w 6112702"/>
              <a:gd name="connsiteY7" fmla="*/ 17038 h 7110654"/>
              <a:gd name="connsiteX0" fmla="*/ 6101815 w 6101815"/>
              <a:gd name="connsiteY0" fmla="*/ 0 h 7110654"/>
              <a:gd name="connsiteX1" fmla="*/ 6101815 w 6101815"/>
              <a:gd name="connsiteY1" fmla="*/ 7022484 h 7110654"/>
              <a:gd name="connsiteX2" fmla="*/ 6052142 w 6101815"/>
              <a:gd name="connsiteY2" fmla="*/ 7038508 h 7110654"/>
              <a:gd name="connsiteX3" fmla="*/ 4881089 w 6101815"/>
              <a:gd name="connsiteY3" fmla="*/ 6854987 h 7110654"/>
              <a:gd name="connsiteX4" fmla="*/ 4705665 w 6101815"/>
              <a:gd name="connsiteY4" fmla="*/ 767477 h 7110654"/>
              <a:gd name="connsiteX5" fmla="*/ 107592 w 6101815"/>
              <a:gd name="connsiteY5" fmla="*/ 160166 h 7110654"/>
              <a:gd name="connsiteX6" fmla="*/ 0 w 6101815"/>
              <a:gd name="connsiteY6" fmla="*/ 17038 h 7110654"/>
              <a:gd name="connsiteX0" fmla="*/ 6101815 w 6101815"/>
              <a:gd name="connsiteY0" fmla="*/ 7005446 h 7093616"/>
              <a:gd name="connsiteX1" fmla="*/ 6052142 w 6101815"/>
              <a:gd name="connsiteY1" fmla="*/ 7021470 h 7093616"/>
              <a:gd name="connsiteX2" fmla="*/ 4881089 w 6101815"/>
              <a:gd name="connsiteY2" fmla="*/ 6837949 h 7093616"/>
              <a:gd name="connsiteX3" fmla="*/ 4705665 w 6101815"/>
              <a:gd name="connsiteY3" fmla="*/ 750439 h 7093616"/>
              <a:gd name="connsiteX4" fmla="*/ 107592 w 6101815"/>
              <a:gd name="connsiteY4" fmla="*/ 143128 h 7093616"/>
              <a:gd name="connsiteX5" fmla="*/ 0 w 6101815"/>
              <a:gd name="connsiteY5" fmla="*/ 0 h 7093616"/>
              <a:gd name="connsiteX0" fmla="*/ 6052142 w 6052142"/>
              <a:gd name="connsiteY0" fmla="*/ 7021470 h 7093616"/>
              <a:gd name="connsiteX1" fmla="*/ 4881089 w 6052142"/>
              <a:gd name="connsiteY1" fmla="*/ 6837949 h 7093616"/>
              <a:gd name="connsiteX2" fmla="*/ 4705665 w 6052142"/>
              <a:gd name="connsiteY2" fmla="*/ 750439 h 7093616"/>
              <a:gd name="connsiteX3" fmla="*/ 107592 w 6052142"/>
              <a:gd name="connsiteY3" fmla="*/ 143128 h 7093616"/>
              <a:gd name="connsiteX4" fmla="*/ 0 w 6052142"/>
              <a:gd name="connsiteY4" fmla="*/ 0 h 7093616"/>
              <a:gd name="connsiteX0" fmla="*/ 6052142 w 6052142"/>
              <a:gd name="connsiteY0" fmla="*/ 7021470 h 7095398"/>
              <a:gd name="connsiteX1" fmla="*/ 4881089 w 6052142"/>
              <a:gd name="connsiteY1" fmla="*/ 6843664 h 7095398"/>
              <a:gd name="connsiteX2" fmla="*/ 4705665 w 6052142"/>
              <a:gd name="connsiteY2" fmla="*/ 750439 h 7095398"/>
              <a:gd name="connsiteX3" fmla="*/ 107592 w 6052142"/>
              <a:gd name="connsiteY3" fmla="*/ 143128 h 7095398"/>
              <a:gd name="connsiteX4" fmla="*/ 0 w 6052142"/>
              <a:gd name="connsiteY4" fmla="*/ 0 h 7095398"/>
              <a:gd name="connsiteX0" fmla="*/ 6052142 w 6052142"/>
              <a:gd name="connsiteY0" fmla="*/ 7021470 h 7348010"/>
              <a:gd name="connsiteX1" fmla="*/ 5132169 w 6052142"/>
              <a:gd name="connsiteY1" fmla="*/ 7012413 h 7348010"/>
              <a:gd name="connsiteX2" fmla="*/ 4881089 w 6052142"/>
              <a:gd name="connsiteY2" fmla="*/ 6843664 h 7348010"/>
              <a:gd name="connsiteX3" fmla="*/ 4705665 w 6052142"/>
              <a:gd name="connsiteY3" fmla="*/ 750439 h 7348010"/>
              <a:gd name="connsiteX4" fmla="*/ 107592 w 6052142"/>
              <a:gd name="connsiteY4" fmla="*/ 143128 h 7348010"/>
              <a:gd name="connsiteX5" fmla="*/ 0 w 6052142"/>
              <a:gd name="connsiteY5" fmla="*/ 0 h 7348010"/>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351452"/>
              <a:gd name="connsiteX1" fmla="*/ 5132169 w 6052142"/>
              <a:gd name="connsiteY1" fmla="*/ 7012413 h 7351452"/>
              <a:gd name="connsiteX2" fmla="*/ 4881089 w 6052142"/>
              <a:gd name="connsiteY2" fmla="*/ 6843664 h 7351452"/>
              <a:gd name="connsiteX3" fmla="*/ 4705665 w 6052142"/>
              <a:gd name="connsiteY3" fmla="*/ 750439 h 7351452"/>
              <a:gd name="connsiteX4" fmla="*/ 107592 w 6052142"/>
              <a:gd name="connsiteY4" fmla="*/ 143128 h 7351452"/>
              <a:gd name="connsiteX5" fmla="*/ 0 w 6052142"/>
              <a:gd name="connsiteY5" fmla="*/ 0 h 7351452"/>
              <a:gd name="connsiteX0" fmla="*/ 6052142 w 6052142"/>
              <a:gd name="connsiteY0" fmla="*/ 7021470 h 7021470"/>
              <a:gd name="connsiteX1" fmla="*/ 5132169 w 6052142"/>
              <a:gd name="connsiteY1" fmla="*/ 7012413 h 7021470"/>
              <a:gd name="connsiteX2" fmla="*/ 4881089 w 6052142"/>
              <a:gd name="connsiteY2" fmla="*/ 6843664 h 7021470"/>
              <a:gd name="connsiteX3" fmla="*/ 4705665 w 6052142"/>
              <a:gd name="connsiteY3" fmla="*/ 750439 h 7021470"/>
              <a:gd name="connsiteX4" fmla="*/ 107592 w 6052142"/>
              <a:gd name="connsiteY4" fmla="*/ 143128 h 7021470"/>
              <a:gd name="connsiteX5" fmla="*/ 0 w 6052142"/>
              <a:gd name="connsiteY5" fmla="*/ 0 h 7021470"/>
              <a:gd name="connsiteX0" fmla="*/ 6052142 w 6052142"/>
              <a:gd name="connsiteY0" fmla="*/ 7021470 h 7021470"/>
              <a:gd name="connsiteX1" fmla="*/ 5132169 w 6052142"/>
              <a:gd name="connsiteY1" fmla="*/ 7012413 h 7021470"/>
              <a:gd name="connsiteX2" fmla="*/ 4968339 w 6052142"/>
              <a:gd name="connsiteY2" fmla="*/ 6900018 h 7021470"/>
              <a:gd name="connsiteX3" fmla="*/ 4881089 w 6052142"/>
              <a:gd name="connsiteY3" fmla="*/ 6843664 h 7021470"/>
              <a:gd name="connsiteX4" fmla="*/ 4705665 w 6052142"/>
              <a:gd name="connsiteY4" fmla="*/ 750439 h 7021470"/>
              <a:gd name="connsiteX5" fmla="*/ 107592 w 6052142"/>
              <a:gd name="connsiteY5" fmla="*/ 143128 h 7021470"/>
              <a:gd name="connsiteX6" fmla="*/ 0 w 6052142"/>
              <a:gd name="connsiteY6" fmla="*/ 0 h 7021470"/>
              <a:gd name="connsiteX0" fmla="*/ 5132169 w 5132169"/>
              <a:gd name="connsiteY0" fmla="*/ 7012413 h 7012413"/>
              <a:gd name="connsiteX1" fmla="*/ 4968339 w 5132169"/>
              <a:gd name="connsiteY1" fmla="*/ 6900018 h 7012413"/>
              <a:gd name="connsiteX2" fmla="*/ 4881089 w 5132169"/>
              <a:gd name="connsiteY2" fmla="*/ 6843664 h 7012413"/>
              <a:gd name="connsiteX3" fmla="*/ 4705665 w 5132169"/>
              <a:gd name="connsiteY3" fmla="*/ 750439 h 7012413"/>
              <a:gd name="connsiteX4" fmla="*/ 107592 w 5132169"/>
              <a:gd name="connsiteY4" fmla="*/ 143128 h 7012413"/>
              <a:gd name="connsiteX5" fmla="*/ 0 w 5132169"/>
              <a:gd name="connsiteY5" fmla="*/ 0 h 7012413"/>
              <a:gd name="connsiteX0" fmla="*/ 4995009 w 5047481"/>
              <a:gd name="connsiteY0" fmla="*/ 6915258 h 6915258"/>
              <a:gd name="connsiteX1" fmla="*/ 4968339 w 5047481"/>
              <a:gd name="connsiteY1" fmla="*/ 6900018 h 6915258"/>
              <a:gd name="connsiteX2" fmla="*/ 4881089 w 5047481"/>
              <a:gd name="connsiteY2" fmla="*/ 6843664 h 6915258"/>
              <a:gd name="connsiteX3" fmla="*/ 4705665 w 5047481"/>
              <a:gd name="connsiteY3" fmla="*/ 750439 h 6915258"/>
              <a:gd name="connsiteX4" fmla="*/ 107592 w 5047481"/>
              <a:gd name="connsiteY4" fmla="*/ 143128 h 6915258"/>
              <a:gd name="connsiteX5" fmla="*/ 0 w 5047481"/>
              <a:gd name="connsiteY5" fmla="*/ 0 h 69152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047481" h="6915258">
                <a:moveTo>
                  <a:pt x="4995009" y="6915258"/>
                </a:moveTo>
                <a:lnTo>
                  <a:pt x="4968339" y="6900018"/>
                </a:lnTo>
                <a:lnTo>
                  <a:pt x="4881089" y="6843664"/>
                </a:lnTo>
                <a:cubicBezTo>
                  <a:pt x="3776291" y="5767009"/>
                  <a:pt x="5813542" y="2039756"/>
                  <a:pt x="4705665" y="750439"/>
                </a:cubicBezTo>
                <a:cubicBezTo>
                  <a:pt x="3720820" y="-395678"/>
                  <a:pt x="1362200" y="1673555"/>
                  <a:pt x="107592" y="143128"/>
                </a:cubicBezTo>
                <a:cubicBezTo>
                  <a:pt x="84533" y="114915"/>
                  <a:pt x="45825" y="66862"/>
                  <a:pt x="0" y="0"/>
                </a:cubicBezTo>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1641332740"/>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alt2">
    <p:spTree>
      <p:nvGrpSpPr>
        <p:cNvPr id="1" name=""/>
        <p:cNvGrpSpPr/>
        <p:nvPr/>
      </p:nvGrpSpPr>
      <p:grpSpPr>
        <a:xfrm>
          <a:off x="0" y="0"/>
          <a:ext cx="0" cy="0"/>
          <a:chOff x="0" y="0"/>
          <a:chExt cx="0" cy="0"/>
        </a:xfrm>
      </p:grpSpPr>
      <p:sp>
        <p:nvSpPr>
          <p:cNvPr id="11" name="Freeform: Shape 10">
            <a:extLst>
              <a:ext uri="{FF2B5EF4-FFF2-40B4-BE49-F238E27FC236}">
                <a16:creationId xmlns:a16="http://schemas.microsoft.com/office/drawing/2014/main" id="{EB31668E-263B-8FB1-9DBB-25F22BB441B3}"/>
              </a:ext>
            </a:extLst>
          </p:cNvPr>
          <p:cNvSpPr/>
          <p:nvPr userDrawn="1"/>
        </p:nvSpPr>
        <p:spPr>
          <a:xfrm>
            <a:off x="0" y="0"/>
            <a:ext cx="4303817" cy="6100294"/>
          </a:xfrm>
          <a:custGeom>
            <a:avLst/>
            <a:gdLst>
              <a:gd name="connsiteX0" fmla="*/ 0 w 4303817"/>
              <a:gd name="connsiteY0" fmla="*/ 0 h 6100294"/>
              <a:gd name="connsiteX1" fmla="*/ 4228398 w 4303817"/>
              <a:gd name="connsiteY1" fmla="*/ 0 h 6100294"/>
              <a:gd name="connsiteX2" fmla="*/ 4229446 w 4303817"/>
              <a:gd name="connsiteY2" fmla="*/ 3967 h 6100294"/>
              <a:gd name="connsiteX3" fmla="*/ 1077531 w 4303817"/>
              <a:gd name="connsiteY3" fmla="*/ 5738774 h 6100294"/>
              <a:gd name="connsiteX4" fmla="*/ 4752 w 4303817"/>
              <a:gd name="connsiteY4" fmla="*/ 6100294 h 6100294"/>
              <a:gd name="connsiteX5" fmla="*/ 0 w 4303817"/>
              <a:gd name="connsiteY5" fmla="*/ 6100220 h 61002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303817" h="6100294">
                <a:moveTo>
                  <a:pt x="0" y="0"/>
                </a:moveTo>
                <a:lnTo>
                  <a:pt x="4228398" y="0"/>
                </a:lnTo>
                <a:lnTo>
                  <a:pt x="4229446" y="3967"/>
                </a:lnTo>
                <a:cubicBezTo>
                  <a:pt x="4705210" y="2114652"/>
                  <a:pt x="2809371" y="4773411"/>
                  <a:pt x="1077531" y="5738774"/>
                </a:cubicBezTo>
                <a:cubicBezTo>
                  <a:pt x="852198" y="5864379"/>
                  <a:pt x="435304" y="6090896"/>
                  <a:pt x="4752" y="6100294"/>
                </a:cubicBezTo>
                <a:lnTo>
                  <a:pt x="0" y="6100220"/>
                </a:lnTo>
                <a:close/>
              </a:path>
            </a:pathLst>
          </a:custGeom>
          <a:solidFill>
            <a:schemeClr val="accent4">
              <a:alpha val="25000"/>
            </a:schemeClr>
          </a:solidFill>
          <a:ln w="2077"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23" name="Freeform: Shape 22">
            <a:extLst>
              <a:ext uri="{FF2B5EF4-FFF2-40B4-BE49-F238E27FC236}">
                <a16:creationId xmlns:a16="http://schemas.microsoft.com/office/drawing/2014/main" id="{943F013D-932D-1E7D-D22E-294313461200}"/>
              </a:ext>
            </a:extLst>
          </p:cNvPr>
          <p:cNvSpPr/>
          <p:nvPr userDrawn="1"/>
        </p:nvSpPr>
        <p:spPr>
          <a:xfrm>
            <a:off x="1" y="1"/>
            <a:ext cx="3097831" cy="2532431"/>
          </a:xfrm>
          <a:custGeom>
            <a:avLst/>
            <a:gdLst>
              <a:gd name="connsiteX0" fmla="*/ 177065 w 3097831"/>
              <a:gd name="connsiteY0" fmla="*/ 2339513 h 2532431"/>
              <a:gd name="connsiteX1" fmla="*/ 254598 w 3097831"/>
              <a:gd name="connsiteY1" fmla="*/ 2356846 h 2532431"/>
              <a:gd name="connsiteX2" fmla="*/ 184928 w 3097831"/>
              <a:gd name="connsiteY2" fmla="*/ 2423626 h 2532431"/>
              <a:gd name="connsiteX3" fmla="*/ 5587 w 3097831"/>
              <a:gd name="connsiteY3" fmla="*/ 2530140 h 2532431"/>
              <a:gd name="connsiteX4" fmla="*/ 0 w 3097831"/>
              <a:gd name="connsiteY4" fmla="*/ 2532431 h 2532431"/>
              <a:gd name="connsiteX5" fmla="*/ 0 w 3097831"/>
              <a:gd name="connsiteY5" fmla="*/ 2381588 h 2532431"/>
              <a:gd name="connsiteX6" fmla="*/ 23582 w 3097831"/>
              <a:gd name="connsiteY6" fmla="*/ 2378908 h 2532431"/>
              <a:gd name="connsiteX7" fmla="*/ 177065 w 3097831"/>
              <a:gd name="connsiteY7" fmla="*/ 2339513 h 2532431"/>
              <a:gd name="connsiteX8" fmla="*/ 515105 w 3097831"/>
              <a:gd name="connsiteY8" fmla="*/ 2041082 h 2532431"/>
              <a:gd name="connsiteX9" fmla="*/ 544953 w 3097831"/>
              <a:gd name="connsiteY9" fmla="*/ 2044795 h 2532431"/>
              <a:gd name="connsiteX10" fmla="*/ 554530 w 3097831"/>
              <a:gd name="connsiteY10" fmla="*/ 2065819 h 2532431"/>
              <a:gd name="connsiteX11" fmla="*/ 466801 w 3097831"/>
              <a:gd name="connsiteY11" fmla="*/ 2136482 h 2532431"/>
              <a:gd name="connsiteX12" fmla="*/ 80640 w 3097831"/>
              <a:gd name="connsiteY12" fmla="*/ 2269208 h 2532431"/>
              <a:gd name="connsiteX13" fmla="*/ 4467 w 3097831"/>
              <a:gd name="connsiteY13" fmla="*/ 2284674 h 2532431"/>
              <a:gd name="connsiteX14" fmla="*/ 0 w 3097831"/>
              <a:gd name="connsiteY14" fmla="*/ 2284999 h 2532431"/>
              <a:gd name="connsiteX15" fmla="*/ 0 w 3097831"/>
              <a:gd name="connsiteY15" fmla="*/ 2070368 h 2532431"/>
              <a:gd name="connsiteX16" fmla="*/ 122464 w 3097831"/>
              <a:gd name="connsiteY16" fmla="*/ 2093200 h 2532431"/>
              <a:gd name="connsiteX17" fmla="*/ 488631 w 3097831"/>
              <a:gd name="connsiteY17" fmla="*/ 2043490 h 2532431"/>
              <a:gd name="connsiteX18" fmla="*/ 515105 w 3097831"/>
              <a:gd name="connsiteY18" fmla="*/ 2041082 h 2532431"/>
              <a:gd name="connsiteX19" fmla="*/ 0 w 3097831"/>
              <a:gd name="connsiteY19" fmla="*/ 1575747 h 2532431"/>
              <a:gd name="connsiteX20" fmla="*/ 30326 w 3097831"/>
              <a:gd name="connsiteY20" fmla="*/ 1578492 h 2532431"/>
              <a:gd name="connsiteX21" fmla="*/ 134013 w 3097831"/>
              <a:gd name="connsiteY21" fmla="*/ 1600874 h 2532431"/>
              <a:gd name="connsiteX22" fmla="*/ 546960 w 3097831"/>
              <a:gd name="connsiteY22" fmla="*/ 1673430 h 2532431"/>
              <a:gd name="connsiteX23" fmla="*/ 902901 w 3097831"/>
              <a:gd name="connsiteY23" fmla="*/ 1616488 h 2532431"/>
              <a:gd name="connsiteX24" fmla="*/ 981963 w 3097831"/>
              <a:gd name="connsiteY24" fmla="*/ 1600906 h 2532431"/>
              <a:gd name="connsiteX25" fmla="*/ 980602 w 3097831"/>
              <a:gd name="connsiteY25" fmla="*/ 1637984 h 2532431"/>
              <a:gd name="connsiteX26" fmla="*/ 951630 w 3097831"/>
              <a:gd name="connsiteY26" fmla="*/ 1670341 h 2532431"/>
              <a:gd name="connsiteX27" fmla="*/ 428358 w 3097831"/>
              <a:gd name="connsiteY27" fmla="*/ 1896744 h 2532431"/>
              <a:gd name="connsiteX28" fmla="*/ 62362 w 3097831"/>
              <a:gd name="connsiteY28" fmla="*/ 1844923 h 2532431"/>
              <a:gd name="connsiteX29" fmla="*/ 0 w 3097831"/>
              <a:gd name="connsiteY29" fmla="*/ 1817067 h 2532431"/>
              <a:gd name="connsiteX30" fmla="*/ 2392663 w 3097831"/>
              <a:gd name="connsiteY30" fmla="*/ 0 h 2532431"/>
              <a:gd name="connsiteX31" fmla="*/ 2887521 w 3097831"/>
              <a:gd name="connsiteY31" fmla="*/ 0 h 2532431"/>
              <a:gd name="connsiteX32" fmla="*/ 2970795 w 3097831"/>
              <a:gd name="connsiteY32" fmla="*/ 34444 h 2532431"/>
              <a:gd name="connsiteX33" fmla="*/ 3097831 w 3097831"/>
              <a:gd name="connsiteY33" fmla="*/ 71279 h 2532431"/>
              <a:gd name="connsiteX34" fmla="*/ 2863239 w 3097831"/>
              <a:gd name="connsiteY34" fmla="*/ 172683 h 2532431"/>
              <a:gd name="connsiteX35" fmla="*/ 2407524 w 3097831"/>
              <a:gd name="connsiteY35" fmla="*/ 16854 h 2532431"/>
              <a:gd name="connsiteX36" fmla="*/ 605964 w 3097831"/>
              <a:gd name="connsiteY36" fmla="*/ 0 h 2532431"/>
              <a:gd name="connsiteX37" fmla="*/ 747628 w 3097831"/>
              <a:gd name="connsiteY37" fmla="*/ 0 h 2532431"/>
              <a:gd name="connsiteX38" fmla="*/ 724307 w 3097831"/>
              <a:gd name="connsiteY38" fmla="*/ 81673 h 2532431"/>
              <a:gd name="connsiteX39" fmla="*/ 692486 w 3097831"/>
              <a:gd name="connsiteY39" fmla="*/ 210269 h 2532431"/>
              <a:gd name="connsiteX40" fmla="*/ 526415 w 3097831"/>
              <a:gd name="connsiteY40" fmla="*/ 804384 h 2532431"/>
              <a:gd name="connsiteX41" fmla="*/ 536624 w 3097831"/>
              <a:gd name="connsiteY41" fmla="*/ 827931 h 2532431"/>
              <a:gd name="connsiteX42" fmla="*/ 641647 w 3097831"/>
              <a:gd name="connsiteY42" fmla="*/ 769841 h 2532431"/>
              <a:gd name="connsiteX43" fmla="*/ 943988 w 3097831"/>
              <a:gd name="connsiteY43" fmla="*/ 325957 h 2532431"/>
              <a:gd name="connsiteX44" fmla="*/ 983823 w 3097831"/>
              <a:gd name="connsiteY44" fmla="*/ 130441 h 2532431"/>
              <a:gd name="connsiteX45" fmla="*/ 1018176 w 3097831"/>
              <a:gd name="connsiteY45" fmla="*/ 0 h 2532431"/>
              <a:gd name="connsiteX46" fmla="*/ 1245150 w 3097831"/>
              <a:gd name="connsiteY46" fmla="*/ 0 h 2532431"/>
              <a:gd name="connsiteX47" fmla="*/ 1215445 w 3097831"/>
              <a:gd name="connsiteY47" fmla="*/ 85044 h 2532431"/>
              <a:gd name="connsiteX48" fmla="*/ 1037154 w 3097831"/>
              <a:gd name="connsiteY48" fmla="*/ 517590 h 2532431"/>
              <a:gd name="connsiteX49" fmla="*/ 1405473 w 3097831"/>
              <a:gd name="connsiteY49" fmla="*/ 180067 h 2532431"/>
              <a:gd name="connsiteX50" fmla="*/ 1485372 w 3097831"/>
              <a:gd name="connsiteY50" fmla="*/ 2313 h 2532431"/>
              <a:gd name="connsiteX51" fmla="*/ 1486481 w 3097831"/>
              <a:gd name="connsiteY51" fmla="*/ 0 h 2532431"/>
              <a:gd name="connsiteX52" fmla="*/ 1767143 w 3097831"/>
              <a:gd name="connsiteY52" fmla="*/ 0 h 2532431"/>
              <a:gd name="connsiteX53" fmla="*/ 1720915 w 3097831"/>
              <a:gd name="connsiteY53" fmla="*/ 86701 h 2532431"/>
              <a:gd name="connsiteX54" fmla="*/ 1659572 w 3097831"/>
              <a:gd name="connsiteY54" fmla="*/ 177506 h 2532431"/>
              <a:gd name="connsiteX55" fmla="*/ 1944334 w 3097831"/>
              <a:gd name="connsiteY55" fmla="*/ 44335 h 2532431"/>
              <a:gd name="connsiteX56" fmla="*/ 1997754 w 3097831"/>
              <a:gd name="connsiteY56" fmla="*/ 0 h 2532431"/>
              <a:gd name="connsiteX57" fmla="*/ 2262240 w 3097831"/>
              <a:gd name="connsiteY57" fmla="*/ 0 h 2532431"/>
              <a:gd name="connsiteX58" fmla="*/ 2121733 w 3097831"/>
              <a:gd name="connsiteY58" fmla="*/ 60384 h 2532431"/>
              <a:gd name="connsiteX59" fmla="*/ 1880826 w 3097831"/>
              <a:gd name="connsiteY59" fmla="*/ 163915 h 2532431"/>
              <a:gd name="connsiteX60" fmla="*/ 2245700 w 3097831"/>
              <a:gd name="connsiteY60" fmla="*/ 343440 h 2532431"/>
              <a:gd name="connsiteX61" fmla="*/ 2434618 w 3097831"/>
              <a:gd name="connsiteY61" fmla="*/ 387079 h 2532431"/>
              <a:gd name="connsiteX62" fmla="*/ 2512614 w 3097831"/>
              <a:gd name="connsiteY62" fmla="*/ 411781 h 2532431"/>
              <a:gd name="connsiteX63" fmla="*/ 2208593 w 3097831"/>
              <a:gd name="connsiteY63" fmla="*/ 529585 h 2532431"/>
              <a:gd name="connsiteX64" fmla="*/ 1625861 w 3097831"/>
              <a:gd name="connsiteY64" fmla="*/ 279117 h 2532431"/>
              <a:gd name="connsiteX65" fmla="*/ 1249141 w 3097831"/>
              <a:gd name="connsiteY65" fmla="*/ 487887 h 2532431"/>
              <a:gd name="connsiteX66" fmla="*/ 1489817 w 3097831"/>
              <a:gd name="connsiteY66" fmla="*/ 543171 h 2532431"/>
              <a:gd name="connsiteX67" fmla="*/ 2017586 w 3097831"/>
              <a:gd name="connsiteY67" fmla="*/ 654434 h 2532431"/>
              <a:gd name="connsiteX68" fmla="*/ 2090269 w 3097831"/>
              <a:gd name="connsiteY68" fmla="*/ 689617 h 2532431"/>
              <a:gd name="connsiteX69" fmla="*/ 1865658 w 3097831"/>
              <a:gd name="connsiteY69" fmla="*/ 783850 h 2532431"/>
              <a:gd name="connsiteX70" fmla="*/ 1168690 w 3097831"/>
              <a:gd name="connsiteY70" fmla="*/ 673999 h 2532431"/>
              <a:gd name="connsiteX71" fmla="*/ 1097817 w 3097831"/>
              <a:gd name="connsiteY71" fmla="*/ 643444 h 2532431"/>
              <a:gd name="connsiteX72" fmla="*/ 990410 w 3097831"/>
              <a:gd name="connsiteY72" fmla="*/ 638134 h 2532431"/>
              <a:gd name="connsiteX73" fmla="*/ 736992 w 3097831"/>
              <a:gd name="connsiteY73" fmla="*/ 786910 h 2532431"/>
              <a:gd name="connsiteX74" fmla="*/ 992677 w 3097831"/>
              <a:gd name="connsiteY74" fmla="*/ 823042 h 2532431"/>
              <a:gd name="connsiteX75" fmla="*/ 1650715 w 3097831"/>
              <a:gd name="connsiteY75" fmla="*/ 884022 h 2532431"/>
              <a:gd name="connsiteX76" fmla="*/ 1721679 w 3097831"/>
              <a:gd name="connsiteY76" fmla="*/ 908500 h 2532431"/>
              <a:gd name="connsiteX77" fmla="*/ 1683851 w 3097831"/>
              <a:gd name="connsiteY77" fmla="*/ 952322 h 2532431"/>
              <a:gd name="connsiteX78" fmla="*/ 897899 w 3097831"/>
              <a:gd name="connsiteY78" fmla="*/ 1046664 h 2532431"/>
              <a:gd name="connsiteX79" fmla="*/ 509734 w 3097831"/>
              <a:gd name="connsiteY79" fmla="*/ 965536 h 2532431"/>
              <a:gd name="connsiteX80" fmla="*/ 445191 w 3097831"/>
              <a:gd name="connsiteY80" fmla="*/ 969204 h 2532431"/>
              <a:gd name="connsiteX81" fmla="*/ 133050 w 3097831"/>
              <a:gd name="connsiteY81" fmla="*/ 1206458 h 2532431"/>
              <a:gd name="connsiteX82" fmla="*/ 747077 w 3097831"/>
              <a:gd name="connsiteY82" fmla="*/ 1223721 h 2532431"/>
              <a:gd name="connsiteX83" fmla="*/ 1246838 w 3097831"/>
              <a:gd name="connsiteY83" fmla="*/ 1194561 h 2532431"/>
              <a:gd name="connsiteX84" fmla="*/ 1295481 w 3097831"/>
              <a:gd name="connsiteY84" fmla="*/ 1191416 h 2532431"/>
              <a:gd name="connsiteX85" fmla="*/ 1157573 w 3097831"/>
              <a:gd name="connsiteY85" fmla="*/ 1361213 h 2532431"/>
              <a:gd name="connsiteX86" fmla="*/ 989171 w 3097831"/>
              <a:gd name="connsiteY86" fmla="*/ 1414361 h 2532431"/>
              <a:gd name="connsiteX87" fmla="*/ 353864 w 3097831"/>
              <a:gd name="connsiteY87" fmla="*/ 1426601 h 2532431"/>
              <a:gd name="connsiteX88" fmla="*/ 48450 w 3097831"/>
              <a:gd name="connsiteY88" fmla="*/ 1385431 h 2532431"/>
              <a:gd name="connsiteX89" fmla="*/ 0 w 3097831"/>
              <a:gd name="connsiteY89" fmla="*/ 1383095 h 2532431"/>
              <a:gd name="connsiteX90" fmla="*/ 0 w 3097831"/>
              <a:gd name="connsiteY90" fmla="*/ 442797 h 2532431"/>
              <a:gd name="connsiteX91" fmla="*/ 10908 w 3097831"/>
              <a:gd name="connsiteY91" fmla="*/ 416103 h 2532431"/>
              <a:gd name="connsiteX92" fmla="*/ 176820 w 3097831"/>
              <a:gd name="connsiteY92" fmla="*/ 175170 h 2532431"/>
              <a:gd name="connsiteX93" fmla="*/ 260099 w 3097831"/>
              <a:gd name="connsiteY93" fmla="*/ 130205 h 2532431"/>
              <a:gd name="connsiteX94" fmla="*/ 260495 w 3097831"/>
              <a:gd name="connsiteY94" fmla="*/ 174096 h 2532431"/>
              <a:gd name="connsiteX95" fmla="*/ 174574 w 3097831"/>
              <a:gd name="connsiteY95" fmla="*/ 605925 h 2532431"/>
              <a:gd name="connsiteX96" fmla="*/ 85341 w 3097831"/>
              <a:gd name="connsiteY96" fmla="*/ 1060441 h 2532431"/>
              <a:gd name="connsiteX97" fmla="*/ 45643 w 3097831"/>
              <a:gd name="connsiteY97" fmla="*/ 1173905 h 2532431"/>
              <a:gd name="connsiteX98" fmla="*/ 288222 w 3097831"/>
              <a:gd name="connsiteY98" fmla="*/ 862194 h 2532431"/>
              <a:gd name="connsiteX99" fmla="*/ 370923 w 3097831"/>
              <a:gd name="connsiteY99" fmla="*/ 437965 h 2532431"/>
              <a:gd name="connsiteX100" fmla="*/ 600507 w 3097831"/>
              <a:gd name="connsiteY100" fmla="*/ 5216 h 25324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Lst>
            <a:rect l="l" t="t" r="r" b="b"/>
            <a:pathLst>
              <a:path w="3097831" h="2532431">
                <a:moveTo>
                  <a:pt x="177065" y="2339513"/>
                </a:moveTo>
                <a:cubicBezTo>
                  <a:pt x="194155" y="2333794"/>
                  <a:pt x="217330" y="2347896"/>
                  <a:pt x="254598" y="2356846"/>
                </a:cubicBezTo>
                <a:cubicBezTo>
                  <a:pt x="220984" y="2389305"/>
                  <a:pt x="204889" y="2409285"/>
                  <a:pt x="184928" y="2423626"/>
                </a:cubicBezTo>
                <a:cubicBezTo>
                  <a:pt x="126472" y="2465563"/>
                  <a:pt x="66758" y="2501272"/>
                  <a:pt x="5587" y="2530140"/>
                </a:cubicBezTo>
                <a:lnTo>
                  <a:pt x="0" y="2532431"/>
                </a:lnTo>
                <a:lnTo>
                  <a:pt x="0" y="2381588"/>
                </a:lnTo>
                <a:lnTo>
                  <a:pt x="23582" y="2378908"/>
                </a:lnTo>
                <a:cubicBezTo>
                  <a:pt x="74831" y="2369442"/>
                  <a:pt x="125964" y="2356329"/>
                  <a:pt x="177065" y="2339513"/>
                </a:cubicBezTo>
                <a:close/>
                <a:moveTo>
                  <a:pt x="515105" y="2041082"/>
                </a:moveTo>
                <a:cubicBezTo>
                  <a:pt x="525020" y="2042275"/>
                  <a:pt x="535497" y="2044487"/>
                  <a:pt x="544953" y="2044795"/>
                </a:cubicBezTo>
                <a:cubicBezTo>
                  <a:pt x="548144" y="2051803"/>
                  <a:pt x="551336" y="2058812"/>
                  <a:pt x="554530" y="2065819"/>
                </a:cubicBezTo>
                <a:cubicBezTo>
                  <a:pt x="525428" y="2090123"/>
                  <a:pt x="499946" y="2123686"/>
                  <a:pt x="466801" y="2136482"/>
                </a:cubicBezTo>
                <a:cubicBezTo>
                  <a:pt x="339661" y="2185241"/>
                  <a:pt x="212186" y="2234684"/>
                  <a:pt x="80640" y="2269208"/>
                </a:cubicBezTo>
                <a:cubicBezTo>
                  <a:pt x="55707" y="2275751"/>
                  <a:pt x="30214" y="2281031"/>
                  <a:pt x="4467" y="2284674"/>
                </a:cubicBezTo>
                <a:lnTo>
                  <a:pt x="0" y="2284999"/>
                </a:lnTo>
                <a:lnTo>
                  <a:pt x="0" y="2070368"/>
                </a:lnTo>
                <a:lnTo>
                  <a:pt x="122464" y="2093200"/>
                </a:lnTo>
                <a:cubicBezTo>
                  <a:pt x="248407" y="2112713"/>
                  <a:pt x="372168" y="2105142"/>
                  <a:pt x="488631" y="2043490"/>
                </a:cubicBezTo>
                <a:cubicBezTo>
                  <a:pt x="495838" y="2039718"/>
                  <a:pt x="505191" y="2039890"/>
                  <a:pt x="515105" y="2041082"/>
                </a:cubicBezTo>
                <a:close/>
                <a:moveTo>
                  <a:pt x="0" y="1575747"/>
                </a:moveTo>
                <a:lnTo>
                  <a:pt x="30326" y="1578492"/>
                </a:lnTo>
                <a:cubicBezTo>
                  <a:pt x="65045" y="1583805"/>
                  <a:pt x="99455" y="1591256"/>
                  <a:pt x="134013" y="1600874"/>
                </a:cubicBezTo>
                <a:cubicBezTo>
                  <a:pt x="268006" y="1638282"/>
                  <a:pt x="408089" y="1659470"/>
                  <a:pt x="546960" y="1673430"/>
                </a:cubicBezTo>
                <a:cubicBezTo>
                  <a:pt x="668003" y="1685947"/>
                  <a:pt x="790523" y="1676746"/>
                  <a:pt x="902901" y="1616488"/>
                </a:cubicBezTo>
                <a:cubicBezTo>
                  <a:pt x="924452" y="1604798"/>
                  <a:pt x="953472" y="1606297"/>
                  <a:pt x="981963" y="1600906"/>
                </a:cubicBezTo>
                <a:cubicBezTo>
                  <a:pt x="981521" y="1623983"/>
                  <a:pt x="984183" y="1633111"/>
                  <a:pt x="980602" y="1637984"/>
                </a:cubicBezTo>
                <a:cubicBezTo>
                  <a:pt x="972430" y="1649782"/>
                  <a:pt x="963031" y="1661659"/>
                  <a:pt x="951630" y="1670341"/>
                </a:cubicBezTo>
                <a:cubicBezTo>
                  <a:pt x="795656" y="1788250"/>
                  <a:pt x="620439" y="1861176"/>
                  <a:pt x="428358" y="1896744"/>
                </a:cubicBezTo>
                <a:cubicBezTo>
                  <a:pt x="297589" y="1921022"/>
                  <a:pt x="177399" y="1891390"/>
                  <a:pt x="62362" y="1844923"/>
                </a:cubicBezTo>
                <a:lnTo>
                  <a:pt x="0" y="1817067"/>
                </a:lnTo>
                <a:close/>
                <a:moveTo>
                  <a:pt x="2392663" y="0"/>
                </a:moveTo>
                <a:lnTo>
                  <a:pt x="2887521" y="0"/>
                </a:lnTo>
                <a:lnTo>
                  <a:pt x="2970795" y="34444"/>
                </a:lnTo>
                <a:cubicBezTo>
                  <a:pt x="3012007" y="48971"/>
                  <a:pt x="3054191" y="61282"/>
                  <a:pt x="3097831" y="71279"/>
                </a:cubicBezTo>
                <a:cubicBezTo>
                  <a:pt x="3050254" y="125956"/>
                  <a:pt x="2955769" y="160146"/>
                  <a:pt x="2863239" y="172683"/>
                </a:cubicBezTo>
                <a:cubicBezTo>
                  <a:pt x="2680068" y="197283"/>
                  <a:pt x="2529795" y="141319"/>
                  <a:pt x="2407524" y="16854"/>
                </a:cubicBezTo>
                <a:close/>
                <a:moveTo>
                  <a:pt x="605964" y="0"/>
                </a:moveTo>
                <a:lnTo>
                  <a:pt x="747628" y="0"/>
                </a:lnTo>
                <a:lnTo>
                  <a:pt x="724307" y="81673"/>
                </a:lnTo>
                <a:cubicBezTo>
                  <a:pt x="712100" y="124220"/>
                  <a:pt x="700661" y="166932"/>
                  <a:pt x="692486" y="210269"/>
                </a:cubicBezTo>
                <a:cubicBezTo>
                  <a:pt x="654756" y="413620"/>
                  <a:pt x="626527" y="618747"/>
                  <a:pt x="526415" y="804384"/>
                </a:cubicBezTo>
                <a:cubicBezTo>
                  <a:pt x="524462" y="808016"/>
                  <a:pt x="531145" y="816228"/>
                  <a:pt x="536624" y="827931"/>
                </a:cubicBezTo>
                <a:cubicBezTo>
                  <a:pt x="571904" y="808361"/>
                  <a:pt x="605528" y="786618"/>
                  <a:pt x="641647" y="769841"/>
                </a:cubicBezTo>
                <a:cubicBezTo>
                  <a:pt x="830399" y="681460"/>
                  <a:pt x="917077" y="524931"/>
                  <a:pt x="943988" y="325957"/>
                </a:cubicBezTo>
                <a:cubicBezTo>
                  <a:pt x="953121" y="260223"/>
                  <a:pt x="966831" y="194866"/>
                  <a:pt x="983823" y="130441"/>
                </a:cubicBezTo>
                <a:lnTo>
                  <a:pt x="1018176" y="0"/>
                </a:lnTo>
                <a:lnTo>
                  <a:pt x="1245150" y="0"/>
                </a:lnTo>
                <a:lnTo>
                  <a:pt x="1215445" y="85044"/>
                </a:lnTo>
                <a:cubicBezTo>
                  <a:pt x="1172858" y="235346"/>
                  <a:pt x="1145665" y="391844"/>
                  <a:pt x="1037154" y="517590"/>
                </a:cubicBezTo>
                <a:cubicBezTo>
                  <a:pt x="1215367" y="462120"/>
                  <a:pt x="1324379" y="334920"/>
                  <a:pt x="1405473" y="180067"/>
                </a:cubicBezTo>
                <a:cubicBezTo>
                  <a:pt x="1435353" y="122991"/>
                  <a:pt x="1459280" y="61760"/>
                  <a:pt x="1485372" y="2313"/>
                </a:cubicBezTo>
                <a:lnTo>
                  <a:pt x="1486481" y="0"/>
                </a:lnTo>
                <a:lnTo>
                  <a:pt x="1767143" y="0"/>
                </a:lnTo>
                <a:lnTo>
                  <a:pt x="1720915" y="86701"/>
                </a:lnTo>
                <a:cubicBezTo>
                  <a:pt x="1702464" y="117768"/>
                  <a:pt x="1682236" y="148127"/>
                  <a:pt x="1659572" y="177506"/>
                </a:cubicBezTo>
                <a:cubicBezTo>
                  <a:pt x="1752607" y="159436"/>
                  <a:pt x="1856210" y="110043"/>
                  <a:pt x="1944334" y="44335"/>
                </a:cubicBezTo>
                <a:lnTo>
                  <a:pt x="1997754" y="0"/>
                </a:lnTo>
                <a:lnTo>
                  <a:pt x="2262240" y="0"/>
                </a:lnTo>
                <a:lnTo>
                  <a:pt x="2121733" y="60384"/>
                </a:lnTo>
                <a:cubicBezTo>
                  <a:pt x="2043455" y="94032"/>
                  <a:pt x="1964207" y="128097"/>
                  <a:pt x="1880826" y="163915"/>
                </a:cubicBezTo>
                <a:cubicBezTo>
                  <a:pt x="2016471" y="230529"/>
                  <a:pt x="2132159" y="284451"/>
                  <a:pt x="2245700" y="343440"/>
                </a:cubicBezTo>
                <a:cubicBezTo>
                  <a:pt x="2305999" y="374753"/>
                  <a:pt x="2363067" y="402948"/>
                  <a:pt x="2434618" y="387079"/>
                </a:cubicBezTo>
                <a:cubicBezTo>
                  <a:pt x="2453698" y="382847"/>
                  <a:pt x="2477235" y="399677"/>
                  <a:pt x="2512614" y="411781"/>
                </a:cubicBezTo>
                <a:cubicBezTo>
                  <a:pt x="2420100" y="508828"/>
                  <a:pt x="2312511" y="515670"/>
                  <a:pt x="2208593" y="529585"/>
                </a:cubicBezTo>
                <a:cubicBezTo>
                  <a:pt x="1968980" y="561874"/>
                  <a:pt x="1774391" y="480935"/>
                  <a:pt x="1625861" y="279117"/>
                </a:cubicBezTo>
                <a:cubicBezTo>
                  <a:pt x="1501602" y="347992"/>
                  <a:pt x="1385771" y="412165"/>
                  <a:pt x="1249141" y="487887"/>
                </a:cubicBezTo>
                <a:cubicBezTo>
                  <a:pt x="1347937" y="510051"/>
                  <a:pt x="1420506" y="520865"/>
                  <a:pt x="1489817" y="543171"/>
                </a:cubicBezTo>
                <a:cubicBezTo>
                  <a:pt x="1662032" y="598671"/>
                  <a:pt x="1832774" y="657866"/>
                  <a:pt x="2017586" y="654434"/>
                </a:cubicBezTo>
                <a:cubicBezTo>
                  <a:pt x="2037106" y="654158"/>
                  <a:pt x="2056972" y="672925"/>
                  <a:pt x="2090269" y="689617"/>
                </a:cubicBezTo>
                <a:cubicBezTo>
                  <a:pt x="2014771" y="752684"/>
                  <a:pt x="1942857" y="774836"/>
                  <a:pt x="1865658" y="783850"/>
                </a:cubicBezTo>
                <a:cubicBezTo>
                  <a:pt x="1623085" y="812816"/>
                  <a:pt x="1385662" y="809115"/>
                  <a:pt x="1168690" y="673999"/>
                </a:cubicBezTo>
                <a:cubicBezTo>
                  <a:pt x="1146885" y="660570"/>
                  <a:pt x="1122765" y="648045"/>
                  <a:pt x="1097817" y="643444"/>
                </a:cubicBezTo>
                <a:cubicBezTo>
                  <a:pt x="1062411" y="636939"/>
                  <a:pt x="1020764" y="626176"/>
                  <a:pt x="990410" y="638134"/>
                </a:cubicBezTo>
                <a:cubicBezTo>
                  <a:pt x="903436" y="672612"/>
                  <a:pt x="823401" y="722400"/>
                  <a:pt x="736992" y="786910"/>
                </a:cubicBezTo>
                <a:cubicBezTo>
                  <a:pt x="833539" y="800489"/>
                  <a:pt x="913270" y="810570"/>
                  <a:pt x="992677" y="823042"/>
                </a:cubicBezTo>
                <a:cubicBezTo>
                  <a:pt x="1210604" y="857464"/>
                  <a:pt x="1426175" y="914702"/>
                  <a:pt x="1650715" y="884022"/>
                </a:cubicBezTo>
                <a:cubicBezTo>
                  <a:pt x="1670079" y="881290"/>
                  <a:pt x="1692181" y="897925"/>
                  <a:pt x="1721679" y="908500"/>
                </a:cubicBezTo>
                <a:cubicBezTo>
                  <a:pt x="1702532" y="931232"/>
                  <a:pt x="1695409" y="946096"/>
                  <a:pt x="1683851" y="952322"/>
                </a:cubicBezTo>
                <a:cubicBezTo>
                  <a:pt x="1434339" y="1084824"/>
                  <a:pt x="1174944" y="1155344"/>
                  <a:pt x="897899" y="1046664"/>
                </a:cubicBezTo>
                <a:cubicBezTo>
                  <a:pt x="771870" y="997184"/>
                  <a:pt x="642761" y="974076"/>
                  <a:pt x="509734" y="965536"/>
                </a:cubicBezTo>
                <a:cubicBezTo>
                  <a:pt x="488017" y="964052"/>
                  <a:pt x="461157" y="959192"/>
                  <a:pt x="445191" y="969204"/>
                </a:cubicBezTo>
                <a:cubicBezTo>
                  <a:pt x="333897" y="1037646"/>
                  <a:pt x="225641" y="1110639"/>
                  <a:pt x="133050" y="1206458"/>
                </a:cubicBezTo>
                <a:cubicBezTo>
                  <a:pt x="341357" y="1149953"/>
                  <a:pt x="544404" y="1184550"/>
                  <a:pt x="747077" y="1223721"/>
                </a:cubicBezTo>
                <a:cubicBezTo>
                  <a:pt x="916050" y="1256376"/>
                  <a:pt x="1083927" y="1270129"/>
                  <a:pt x="1246838" y="1194561"/>
                </a:cubicBezTo>
                <a:cubicBezTo>
                  <a:pt x="1258266" y="1189292"/>
                  <a:pt x="1273919" y="1192389"/>
                  <a:pt x="1295481" y="1191416"/>
                </a:cubicBezTo>
                <a:cubicBezTo>
                  <a:pt x="1295482" y="1292240"/>
                  <a:pt x="1223193" y="1327979"/>
                  <a:pt x="1157573" y="1361213"/>
                </a:cubicBezTo>
                <a:cubicBezTo>
                  <a:pt x="1105553" y="1387523"/>
                  <a:pt x="1045986" y="1399416"/>
                  <a:pt x="989171" y="1414361"/>
                </a:cubicBezTo>
                <a:cubicBezTo>
                  <a:pt x="778473" y="1470541"/>
                  <a:pt x="567742" y="1476548"/>
                  <a:pt x="353864" y="1426601"/>
                </a:cubicBezTo>
                <a:cubicBezTo>
                  <a:pt x="254241" y="1403352"/>
                  <a:pt x="150259" y="1399724"/>
                  <a:pt x="48450" y="1385431"/>
                </a:cubicBezTo>
                <a:lnTo>
                  <a:pt x="0" y="1383095"/>
                </a:lnTo>
                <a:lnTo>
                  <a:pt x="0" y="442797"/>
                </a:lnTo>
                <a:lnTo>
                  <a:pt x="10908" y="416103"/>
                </a:lnTo>
                <a:cubicBezTo>
                  <a:pt x="51257" y="330271"/>
                  <a:pt x="105655" y="249632"/>
                  <a:pt x="176820" y="175170"/>
                </a:cubicBezTo>
                <a:cubicBezTo>
                  <a:pt x="198630" y="152556"/>
                  <a:pt x="214572" y="121109"/>
                  <a:pt x="260099" y="130205"/>
                </a:cubicBezTo>
                <a:cubicBezTo>
                  <a:pt x="260498" y="147064"/>
                  <a:pt x="265873" y="163135"/>
                  <a:pt x="260495" y="174096"/>
                </a:cubicBezTo>
                <a:cubicBezTo>
                  <a:pt x="193118" y="310351"/>
                  <a:pt x="184260" y="458681"/>
                  <a:pt x="174574" y="605925"/>
                </a:cubicBezTo>
                <a:cubicBezTo>
                  <a:pt x="164473" y="761636"/>
                  <a:pt x="140011" y="913697"/>
                  <a:pt x="85341" y="1060441"/>
                </a:cubicBezTo>
                <a:cubicBezTo>
                  <a:pt x="72759" y="1094049"/>
                  <a:pt x="61613" y="1127849"/>
                  <a:pt x="45643" y="1173905"/>
                </a:cubicBezTo>
                <a:cubicBezTo>
                  <a:pt x="182365" y="1101118"/>
                  <a:pt x="259625" y="999811"/>
                  <a:pt x="288222" y="862194"/>
                </a:cubicBezTo>
                <a:cubicBezTo>
                  <a:pt x="317271" y="721228"/>
                  <a:pt x="343722" y="579667"/>
                  <a:pt x="370923" y="437965"/>
                </a:cubicBezTo>
                <a:cubicBezTo>
                  <a:pt x="404041" y="266013"/>
                  <a:pt x="488120" y="126452"/>
                  <a:pt x="600507" y="5216"/>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0" name="Freeform: Shape 29">
            <a:extLst>
              <a:ext uri="{FF2B5EF4-FFF2-40B4-BE49-F238E27FC236}">
                <a16:creationId xmlns:a16="http://schemas.microsoft.com/office/drawing/2014/main" id="{0972DA96-A413-EF87-50D3-D8EF54FD9F55}"/>
              </a:ext>
            </a:extLst>
          </p:cNvPr>
          <p:cNvSpPr/>
          <p:nvPr userDrawn="1"/>
        </p:nvSpPr>
        <p:spPr>
          <a:xfrm>
            <a:off x="9164166" y="2461367"/>
            <a:ext cx="3027835" cy="4339045"/>
          </a:xfrm>
          <a:custGeom>
            <a:avLst/>
            <a:gdLst>
              <a:gd name="connsiteX0" fmla="*/ 3027835 w 3027835"/>
              <a:gd name="connsiteY0" fmla="*/ 1577904 h 4339045"/>
              <a:gd name="connsiteX1" fmla="*/ 3027835 w 3027835"/>
              <a:gd name="connsiteY1" fmla="*/ 1756157 h 4339045"/>
              <a:gd name="connsiteX2" fmla="*/ 2987665 w 3027835"/>
              <a:gd name="connsiteY2" fmla="*/ 1796827 h 4339045"/>
              <a:gd name="connsiteX3" fmla="*/ 2823016 w 3027835"/>
              <a:gd name="connsiteY3" fmla="*/ 2308034 h 4339045"/>
              <a:gd name="connsiteX4" fmla="*/ 2840027 w 3027835"/>
              <a:gd name="connsiteY4" fmla="*/ 2506841 h 4339045"/>
              <a:gd name="connsiteX5" fmla="*/ 2810869 w 3027835"/>
              <a:gd name="connsiteY5" fmla="*/ 2812303 h 4339045"/>
              <a:gd name="connsiteX6" fmla="*/ 2677151 w 3027835"/>
              <a:gd name="connsiteY6" fmla="*/ 3079052 h 4339045"/>
              <a:gd name="connsiteX7" fmla="*/ 2603769 w 3027835"/>
              <a:gd name="connsiteY7" fmla="*/ 3161057 h 4339045"/>
              <a:gd name="connsiteX8" fmla="*/ 2588720 w 3027835"/>
              <a:gd name="connsiteY8" fmla="*/ 3089875 h 4339045"/>
              <a:gd name="connsiteX9" fmla="*/ 2622934 w 3027835"/>
              <a:gd name="connsiteY9" fmla="*/ 2771189 h 4339045"/>
              <a:gd name="connsiteX10" fmla="*/ 2679515 w 3027835"/>
              <a:gd name="connsiteY10" fmla="*/ 2150521 h 4339045"/>
              <a:gd name="connsiteX11" fmla="*/ 2421531 w 3027835"/>
              <a:gd name="connsiteY11" fmla="*/ 2578333 h 4339045"/>
              <a:gd name="connsiteX12" fmla="*/ 2353181 w 3027835"/>
              <a:gd name="connsiteY12" fmla="*/ 2957894 h 4339045"/>
              <a:gd name="connsiteX13" fmla="*/ 2109552 w 3027835"/>
              <a:gd name="connsiteY13" fmla="*/ 3428433 h 4339045"/>
              <a:gd name="connsiteX14" fmla="*/ 1994623 w 3027835"/>
              <a:gd name="connsiteY14" fmla="*/ 3492617 h 4339045"/>
              <a:gd name="connsiteX15" fmla="*/ 2178503 w 3027835"/>
              <a:gd name="connsiteY15" fmla="*/ 2652563 h 4339045"/>
              <a:gd name="connsiteX16" fmla="*/ 1824147 w 3027835"/>
              <a:gd name="connsiteY16" fmla="*/ 3136598 h 4339045"/>
              <a:gd name="connsiteX17" fmla="*/ 1658324 w 3027835"/>
              <a:gd name="connsiteY17" fmla="*/ 3673617 h 4339045"/>
              <a:gd name="connsiteX18" fmla="*/ 1554071 w 3027835"/>
              <a:gd name="connsiteY18" fmla="*/ 3767662 h 4339045"/>
              <a:gd name="connsiteX19" fmla="*/ 1578226 w 3027835"/>
              <a:gd name="connsiteY19" fmla="*/ 3453444 h 4339045"/>
              <a:gd name="connsiteX20" fmla="*/ 1610923 w 3027835"/>
              <a:gd name="connsiteY20" fmla="*/ 3126446 h 4339045"/>
              <a:gd name="connsiteX21" fmla="*/ 1536984 w 3027835"/>
              <a:gd name="connsiteY21" fmla="*/ 3193645 h 4339045"/>
              <a:gd name="connsiteX22" fmla="*/ 1400754 w 3027835"/>
              <a:gd name="connsiteY22" fmla="*/ 3407314 h 4339045"/>
              <a:gd name="connsiteX23" fmla="*/ 1379062 w 3027835"/>
              <a:gd name="connsiteY23" fmla="*/ 3538306 h 4339045"/>
              <a:gd name="connsiteX24" fmla="*/ 1121611 w 3027835"/>
              <a:gd name="connsiteY24" fmla="*/ 3964817 h 4339045"/>
              <a:gd name="connsiteX25" fmla="*/ 1086825 w 3027835"/>
              <a:gd name="connsiteY25" fmla="*/ 3960854 h 4339045"/>
              <a:gd name="connsiteX26" fmla="*/ 1151742 w 3027835"/>
              <a:gd name="connsiteY26" fmla="*/ 3735862 h 4339045"/>
              <a:gd name="connsiteX27" fmla="*/ 1198823 w 3027835"/>
              <a:gd name="connsiteY27" fmla="*/ 3461351 h 4339045"/>
              <a:gd name="connsiteX28" fmla="*/ 1036110 w 3027835"/>
              <a:gd name="connsiteY28" fmla="*/ 3607292 h 4339045"/>
              <a:gd name="connsiteX29" fmla="*/ 835057 w 3027835"/>
              <a:gd name="connsiteY29" fmla="*/ 3891895 h 4339045"/>
              <a:gd name="connsiteX30" fmla="*/ 643745 w 3027835"/>
              <a:gd name="connsiteY30" fmla="*/ 4154015 h 4339045"/>
              <a:gd name="connsiteX31" fmla="*/ 645644 w 3027835"/>
              <a:gd name="connsiteY31" fmla="*/ 3839533 h 4339045"/>
              <a:gd name="connsiteX32" fmla="*/ 369474 w 3027835"/>
              <a:gd name="connsiteY32" fmla="*/ 4094353 h 4339045"/>
              <a:gd name="connsiteX33" fmla="*/ 131407 w 3027835"/>
              <a:gd name="connsiteY33" fmla="*/ 4309419 h 4339045"/>
              <a:gd name="connsiteX34" fmla="*/ 0 w 3027835"/>
              <a:gd name="connsiteY34" fmla="*/ 4275538 h 4339045"/>
              <a:gd name="connsiteX35" fmla="*/ 220770 w 3027835"/>
              <a:gd name="connsiteY35" fmla="*/ 3976206 h 4339045"/>
              <a:gd name="connsiteX36" fmla="*/ 552175 w 3027835"/>
              <a:gd name="connsiteY36" fmla="*/ 3763240 h 4339045"/>
              <a:gd name="connsiteX37" fmla="*/ 799546 w 3027835"/>
              <a:gd name="connsiteY37" fmla="*/ 3672723 h 4339045"/>
              <a:gd name="connsiteX38" fmla="*/ 929004 w 3027835"/>
              <a:gd name="connsiteY38" fmla="*/ 3587034 h 4339045"/>
              <a:gd name="connsiteX39" fmla="*/ 467968 w 3027835"/>
              <a:gd name="connsiteY39" fmla="*/ 3466793 h 4339045"/>
              <a:gd name="connsiteX40" fmla="*/ 1175697 w 3027835"/>
              <a:gd name="connsiteY40" fmla="*/ 3394819 h 4339045"/>
              <a:gd name="connsiteX41" fmla="*/ 1357224 w 3027835"/>
              <a:gd name="connsiteY41" fmla="*/ 3239412 h 4339045"/>
              <a:gd name="connsiteX42" fmla="*/ 828818 w 3027835"/>
              <a:gd name="connsiteY42" fmla="*/ 3160711 h 4339045"/>
              <a:gd name="connsiteX43" fmla="*/ 1025214 w 3027835"/>
              <a:gd name="connsiteY43" fmla="*/ 2997175 h 4339045"/>
              <a:gd name="connsiteX44" fmla="*/ 1571266 w 3027835"/>
              <a:gd name="connsiteY44" fmla="*/ 3058777 h 4339045"/>
              <a:gd name="connsiteX45" fmla="*/ 1970097 w 3027835"/>
              <a:gd name="connsiteY45" fmla="*/ 2728096 h 4339045"/>
              <a:gd name="connsiteX46" fmla="*/ 1569373 w 3027835"/>
              <a:gd name="connsiteY46" fmla="*/ 2658942 h 4339045"/>
              <a:gd name="connsiteX47" fmla="*/ 1375822 w 3027835"/>
              <a:gd name="connsiteY47" fmla="*/ 2670442 h 4339045"/>
              <a:gd name="connsiteX48" fmla="*/ 1294025 w 3027835"/>
              <a:gd name="connsiteY48" fmla="*/ 2668776 h 4339045"/>
              <a:gd name="connsiteX49" fmla="*/ 1552392 w 3027835"/>
              <a:gd name="connsiteY49" fmla="*/ 2469896 h 4339045"/>
              <a:gd name="connsiteX50" fmla="*/ 2182140 w 3027835"/>
              <a:gd name="connsiteY50" fmla="*/ 2545568 h 4339045"/>
              <a:gd name="connsiteX51" fmla="*/ 2484550 w 3027835"/>
              <a:gd name="connsiteY51" fmla="*/ 2238892 h 4339045"/>
              <a:gd name="connsiteX52" fmla="*/ 2238060 w 3027835"/>
              <a:gd name="connsiteY52" fmla="*/ 2253839 h 4339045"/>
              <a:gd name="connsiteX53" fmla="*/ 1700354 w 3027835"/>
              <a:gd name="connsiteY53" fmla="*/ 2296180 h 4339045"/>
              <a:gd name="connsiteX54" fmla="*/ 1620694 w 3027835"/>
              <a:gd name="connsiteY54" fmla="*/ 2282960 h 4339045"/>
              <a:gd name="connsiteX55" fmla="*/ 1809541 w 3027835"/>
              <a:gd name="connsiteY55" fmla="*/ 2129120 h 4339045"/>
              <a:gd name="connsiteX56" fmla="*/ 2509155 w 3027835"/>
              <a:gd name="connsiteY56" fmla="*/ 2037634 h 4339045"/>
              <a:gd name="connsiteX57" fmla="*/ 2585773 w 3027835"/>
              <a:gd name="connsiteY57" fmla="*/ 2046926 h 4339045"/>
              <a:gd name="connsiteX58" fmla="*/ 2690306 w 3027835"/>
              <a:gd name="connsiteY58" fmla="*/ 2021682 h 4339045"/>
              <a:gd name="connsiteX59" fmla="*/ 2891381 w 3027835"/>
              <a:gd name="connsiteY59" fmla="*/ 1807385 h 4339045"/>
              <a:gd name="connsiteX60" fmla="*/ 2635902 w 3027835"/>
              <a:gd name="connsiteY60" fmla="*/ 1844944 h 4339045"/>
              <a:gd name="connsiteX61" fmla="*/ 1987437 w 3027835"/>
              <a:gd name="connsiteY61" fmla="*/ 1972315 h 4339045"/>
              <a:gd name="connsiteX62" fmla="*/ 1912448 w 3027835"/>
              <a:gd name="connsiteY62" fmla="*/ 1968878 h 4339045"/>
              <a:gd name="connsiteX63" fmla="*/ 1936357 w 3027835"/>
              <a:gd name="connsiteY63" fmla="*/ 1916156 h 4339045"/>
              <a:gd name="connsiteX64" fmla="*/ 2663656 w 3027835"/>
              <a:gd name="connsiteY64" fmla="*/ 1603657 h 4339045"/>
              <a:gd name="connsiteX65" fmla="*/ 2961282 w 3027835"/>
              <a:gd name="connsiteY65" fmla="*/ 1590878 h 4339045"/>
              <a:gd name="connsiteX66" fmla="*/ 3027835 w 3027835"/>
              <a:gd name="connsiteY66" fmla="*/ 1091533 h 4339045"/>
              <a:gd name="connsiteX67" fmla="*/ 3027835 w 3027835"/>
              <a:gd name="connsiteY67" fmla="*/ 1354009 h 4339045"/>
              <a:gd name="connsiteX68" fmla="*/ 2911954 w 3027835"/>
              <a:gd name="connsiteY68" fmla="*/ 1374296 h 4339045"/>
              <a:gd name="connsiteX69" fmla="*/ 2758325 w 3027835"/>
              <a:gd name="connsiteY69" fmla="*/ 1391210 h 4339045"/>
              <a:gd name="connsiteX70" fmla="*/ 2287151 w 3027835"/>
              <a:gd name="connsiteY70" fmla="*/ 1560344 h 4339045"/>
              <a:gd name="connsiteX71" fmla="*/ 2241378 w 3027835"/>
              <a:gd name="connsiteY71" fmla="*/ 1577101 h 4339045"/>
              <a:gd name="connsiteX72" fmla="*/ 2325709 w 3027835"/>
              <a:gd name="connsiteY72" fmla="*/ 1375265 h 4339045"/>
              <a:gd name="connsiteX73" fmla="*/ 2472240 w 3027835"/>
              <a:gd name="connsiteY73" fmla="*/ 1276715 h 4339045"/>
              <a:gd name="connsiteX74" fmla="*/ 2917220 w 3027835"/>
              <a:gd name="connsiteY74" fmla="*/ 1104724 h 4339045"/>
              <a:gd name="connsiteX75" fmla="*/ 3027835 w 3027835"/>
              <a:gd name="connsiteY75" fmla="*/ 608020 h 4339045"/>
              <a:gd name="connsiteX76" fmla="*/ 3027835 w 3027835"/>
              <a:gd name="connsiteY76" fmla="*/ 871290 h 4339045"/>
              <a:gd name="connsiteX77" fmla="*/ 2823268 w 3027835"/>
              <a:gd name="connsiteY77" fmla="*/ 903289 h 4339045"/>
              <a:gd name="connsiteX78" fmla="*/ 2497904 w 3027835"/>
              <a:gd name="connsiteY78" fmla="*/ 1058451 h 4339045"/>
              <a:gd name="connsiteX79" fmla="*/ 2426464 w 3027835"/>
              <a:gd name="connsiteY79" fmla="*/ 1095730 h 4339045"/>
              <a:gd name="connsiteX80" fmla="*/ 2417297 w 3027835"/>
              <a:gd name="connsiteY80" fmla="*/ 1059778 h 4339045"/>
              <a:gd name="connsiteX81" fmla="*/ 2435949 w 3027835"/>
              <a:gd name="connsiteY81" fmla="*/ 1020554 h 4339045"/>
              <a:gd name="connsiteX82" fmla="*/ 2873962 w 3027835"/>
              <a:gd name="connsiteY82" fmla="*/ 655569 h 4339045"/>
              <a:gd name="connsiteX83" fmla="*/ 2994046 w 3027835"/>
              <a:gd name="connsiteY83" fmla="*/ 612203 h 4339045"/>
              <a:gd name="connsiteX84" fmla="*/ 3027835 w 3027835"/>
              <a:gd name="connsiteY84" fmla="*/ 249929 h 4339045"/>
              <a:gd name="connsiteX85" fmla="*/ 3027835 w 3027835"/>
              <a:gd name="connsiteY85" fmla="*/ 396832 h 4339045"/>
              <a:gd name="connsiteX86" fmla="*/ 3019187 w 3027835"/>
              <a:gd name="connsiteY86" fmla="*/ 398490 h 4339045"/>
              <a:gd name="connsiteX87" fmla="*/ 2774694 w 3027835"/>
              <a:gd name="connsiteY87" fmla="*/ 531824 h 4339045"/>
              <a:gd name="connsiteX88" fmla="*/ 2720297 w 3027835"/>
              <a:gd name="connsiteY88" fmla="*/ 546480 h 4339045"/>
              <a:gd name="connsiteX89" fmla="*/ 2705172 w 3027835"/>
              <a:gd name="connsiteY89" fmla="*/ 529016 h 4339045"/>
              <a:gd name="connsiteX90" fmla="*/ 2769368 w 3027835"/>
              <a:gd name="connsiteY90" fmla="*/ 436451 h 4339045"/>
              <a:gd name="connsiteX91" fmla="*/ 2932748 w 3027835"/>
              <a:gd name="connsiteY91" fmla="*/ 313600 h 4339045"/>
              <a:gd name="connsiteX92" fmla="*/ 3027835 w 3027835"/>
              <a:gd name="connsiteY92" fmla="*/ 0 h 4339045"/>
              <a:gd name="connsiteX93" fmla="*/ 3027835 w 3027835"/>
              <a:gd name="connsiteY93" fmla="*/ 137269 h 4339045"/>
              <a:gd name="connsiteX94" fmla="*/ 2989957 w 3027835"/>
              <a:gd name="connsiteY94" fmla="*/ 159851 h 4339045"/>
              <a:gd name="connsiteX95" fmla="*/ 2910686 w 3027835"/>
              <a:gd name="connsiteY95" fmla="*/ 165123 h 4339045"/>
              <a:gd name="connsiteX96" fmla="*/ 2958656 w 3027835"/>
              <a:gd name="connsiteY96" fmla="*/ 81384 h 4339045"/>
              <a:gd name="connsiteX97" fmla="*/ 3027271 w 3027835"/>
              <a:gd name="connsiteY97" fmla="*/ 554 h 43390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Lst>
            <a:rect l="l" t="t" r="r" b="b"/>
            <a:pathLst>
              <a:path w="3027835" h="4339045">
                <a:moveTo>
                  <a:pt x="3027835" y="1577904"/>
                </a:moveTo>
                <a:lnTo>
                  <a:pt x="3027835" y="1756157"/>
                </a:lnTo>
                <a:lnTo>
                  <a:pt x="2987665" y="1796827"/>
                </a:lnTo>
                <a:cubicBezTo>
                  <a:pt x="2831563" y="1934924"/>
                  <a:pt x="2792628" y="2109562"/>
                  <a:pt x="2823016" y="2308034"/>
                </a:cubicBezTo>
                <a:cubicBezTo>
                  <a:pt x="2832822" y="2373671"/>
                  <a:pt x="2838131" y="2440239"/>
                  <a:pt x="2840027" y="2506841"/>
                </a:cubicBezTo>
                <a:cubicBezTo>
                  <a:pt x="2843035" y="2609402"/>
                  <a:pt x="2858629" y="2714436"/>
                  <a:pt x="2810869" y="2812303"/>
                </a:cubicBezTo>
                <a:cubicBezTo>
                  <a:pt x="2767189" y="2901734"/>
                  <a:pt x="2724261" y="2991295"/>
                  <a:pt x="2677151" y="3079052"/>
                </a:cubicBezTo>
                <a:cubicBezTo>
                  <a:pt x="2663279" y="3104851"/>
                  <a:pt x="2637466" y="3124418"/>
                  <a:pt x="2603769" y="3161057"/>
                </a:cubicBezTo>
                <a:cubicBezTo>
                  <a:pt x="2595321" y="3121823"/>
                  <a:pt x="2587443" y="3105450"/>
                  <a:pt x="2588720" y="3089875"/>
                </a:cubicBezTo>
                <a:cubicBezTo>
                  <a:pt x="2599055" y="2983565"/>
                  <a:pt x="2608636" y="2877127"/>
                  <a:pt x="2622934" y="2771189"/>
                </a:cubicBezTo>
                <a:cubicBezTo>
                  <a:pt x="2650772" y="2565532"/>
                  <a:pt x="2588082" y="2352220"/>
                  <a:pt x="2679515" y="2150521"/>
                </a:cubicBezTo>
                <a:cubicBezTo>
                  <a:pt x="2524227" y="2254069"/>
                  <a:pt x="2455583" y="2406881"/>
                  <a:pt x="2421531" y="2578333"/>
                </a:cubicBezTo>
                <a:cubicBezTo>
                  <a:pt x="2396448" y="2704716"/>
                  <a:pt x="2398900" y="2840320"/>
                  <a:pt x="2353181" y="2957894"/>
                </a:cubicBezTo>
                <a:cubicBezTo>
                  <a:pt x="2289630" y="3121645"/>
                  <a:pt x="2193666" y="3273015"/>
                  <a:pt x="2109552" y="3428433"/>
                </a:cubicBezTo>
                <a:cubicBezTo>
                  <a:pt x="2090719" y="3463290"/>
                  <a:pt x="2060534" y="3489384"/>
                  <a:pt x="1994623" y="3492617"/>
                </a:cubicBezTo>
                <a:cubicBezTo>
                  <a:pt x="2130693" y="3222090"/>
                  <a:pt x="2070961" y="2929230"/>
                  <a:pt x="2178503" y="2652563"/>
                </a:cubicBezTo>
                <a:cubicBezTo>
                  <a:pt x="2010218" y="2739788"/>
                  <a:pt x="1836772" y="2959143"/>
                  <a:pt x="1824147" y="3136598"/>
                </a:cubicBezTo>
                <a:cubicBezTo>
                  <a:pt x="1810688" y="3326144"/>
                  <a:pt x="1736468" y="3501534"/>
                  <a:pt x="1658324" y="3673617"/>
                </a:cubicBezTo>
                <a:cubicBezTo>
                  <a:pt x="1642628" y="3708239"/>
                  <a:pt x="1630836" y="3750810"/>
                  <a:pt x="1554071" y="3767662"/>
                </a:cubicBezTo>
                <a:cubicBezTo>
                  <a:pt x="1566611" y="3656622"/>
                  <a:pt x="1578354" y="3554737"/>
                  <a:pt x="1578226" y="3453444"/>
                </a:cubicBezTo>
                <a:cubicBezTo>
                  <a:pt x="1578103" y="3345803"/>
                  <a:pt x="1598732" y="3238165"/>
                  <a:pt x="1610923" y="3126446"/>
                </a:cubicBezTo>
                <a:cubicBezTo>
                  <a:pt x="1585291" y="3150379"/>
                  <a:pt x="1565121" y="3181290"/>
                  <a:pt x="1536984" y="3193645"/>
                </a:cubicBezTo>
                <a:cubicBezTo>
                  <a:pt x="1442310" y="3235448"/>
                  <a:pt x="1422835" y="3321914"/>
                  <a:pt x="1400754" y="3407314"/>
                </a:cubicBezTo>
                <a:cubicBezTo>
                  <a:pt x="1389714" y="3450014"/>
                  <a:pt x="1385791" y="3494556"/>
                  <a:pt x="1379062" y="3538306"/>
                </a:cubicBezTo>
                <a:cubicBezTo>
                  <a:pt x="1351281" y="3715636"/>
                  <a:pt x="1249734" y="3848084"/>
                  <a:pt x="1121611" y="3964817"/>
                </a:cubicBezTo>
                <a:cubicBezTo>
                  <a:pt x="1118160" y="3967785"/>
                  <a:pt x="1108219" y="3963445"/>
                  <a:pt x="1086825" y="3960854"/>
                </a:cubicBezTo>
                <a:cubicBezTo>
                  <a:pt x="1109340" y="3884664"/>
                  <a:pt x="1134952" y="3811176"/>
                  <a:pt x="1151742" y="3735862"/>
                </a:cubicBezTo>
                <a:cubicBezTo>
                  <a:pt x="1170039" y="3654458"/>
                  <a:pt x="1180468" y="3571082"/>
                  <a:pt x="1198823" y="3461351"/>
                </a:cubicBezTo>
                <a:cubicBezTo>
                  <a:pt x="1131843" y="3521384"/>
                  <a:pt x="1085389" y="3565587"/>
                  <a:pt x="1036110" y="3607292"/>
                </a:cubicBezTo>
                <a:cubicBezTo>
                  <a:pt x="944254" y="3685041"/>
                  <a:pt x="873950" y="3774388"/>
                  <a:pt x="835057" y="3891895"/>
                </a:cubicBezTo>
                <a:cubicBezTo>
                  <a:pt x="801460" y="3992969"/>
                  <a:pt x="734225" y="4075256"/>
                  <a:pt x="643745" y="4154015"/>
                </a:cubicBezTo>
                <a:cubicBezTo>
                  <a:pt x="604980" y="4045929"/>
                  <a:pt x="660132" y="3950107"/>
                  <a:pt x="645644" y="3839533"/>
                </a:cubicBezTo>
                <a:cubicBezTo>
                  <a:pt x="546824" y="3930796"/>
                  <a:pt x="458287" y="4012675"/>
                  <a:pt x="369474" y="4094353"/>
                </a:cubicBezTo>
                <a:cubicBezTo>
                  <a:pt x="290467" y="4166721"/>
                  <a:pt x="213733" y="4241183"/>
                  <a:pt x="131407" y="4309419"/>
                </a:cubicBezTo>
                <a:cubicBezTo>
                  <a:pt x="74675" y="4356657"/>
                  <a:pt x="55414" y="4348857"/>
                  <a:pt x="0" y="4275538"/>
                </a:cubicBezTo>
                <a:cubicBezTo>
                  <a:pt x="56778" y="4164821"/>
                  <a:pt x="128046" y="4062631"/>
                  <a:pt x="220770" y="3976206"/>
                </a:cubicBezTo>
                <a:cubicBezTo>
                  <a:pt x="318433" y="3885365"/>
                  <a:pt x="417231" y="3798745"/>
                  <a:pt x="552175" y="3763240"/>
                </a:cubicBezTo>
                <a:cubicBezTo>
                  <a:pt x="636669" y="3741057"/>
                  <a:pt x="719208" y="3707698"/>
                  <a:pt x="799546" y="3672723"/>
                </a:cubicBezTo>
                <a:cubicBezTo>
                  <a:pt x="841009" y="3654916"/>
                  <a:pt x="876116" y="3622699"/>
                  <a:pt x="929004" y="3587034"/>
                </a:cubicBezTo>
                <a:cubicBezTo>
                  <a:pt x="640504" y="3565188"/>
                  <a:pt x="517224" y="3531776"/>
                  <a:pt x="467968" y="3466793"/>
                </a:cubicBezTo>
                <a:cubicBezTo>
                  <a:pt x="682592" y="3269225"/>
                  <a:pt x="921368" y="3288413"/>
                  <a:pt x="1175697" y="3394819"/>
                </a:cubicBezTo>
                <a:cubicBezTo>
                  <a:pt x="1231806" y="3346700"/>
                  <a:pt x="1288593" y="3298233"/>
                  <a:pt x="1357224" y="3239412"/>
                </a:cubicBezTo>
                <a:cubicBezTo>
                  <a:pt x="1174440" y="3180912"/>
                  <a:pt x="1007562" y="3149765"/>
                  <a:pt x="828818" y="3160711"/>
                </a:cubicBezTo>
                <a:cubicBezTo>
                  <a:pt x="859013" y="3094823"/>
                  <a:pt x="939993" y="3035337"/>
                  <a:pt x="1025214" y="2997175"/>
                </a:cubicBezTo>
                <a:cubicBezTo>
                  <a:pt x="1218086" y="2911077"/>
                  <a:pt x="1399463" y="2938056"/>
                  <a:pt x="1571266" y="3058777"/>
                </a:cubicBezTo>
                <a:cubicBezTo>
                  <a:pt x="1704503" y="2948342"/>
                  <a:pt x="1830361" y="2843917"/>
                  <a:pt x="1970097" y="2728096"/>
                </a:cubicBezTo>
                <a:cubicBezTo>
                  <a:pt x="1821161" y="2702508"/>
                  <a:pt x="1694953" y="2683458"/>
                  <a:pt x="1569373" y="2658942"/>
                </a:cubicBezTo>
                <a:cubicBezTo>
                  <a:pt x="1502685" y="2645936"/>
                  <a:pt x="1439977" y="2635009"/>
                  <a:pt x="1375822" y="2670442"/>
                </a:cubicBezTo>
                <a:cubicBezTo>
                  <a:pt x="1358714" y="2679891"/>
                  <a:pt x="1331381" y="2670395"/>
                  <a:pt x="1294025" y="2668776"/>
                </a:cubicBezTo>
                <a:cubicBezTo>
                  <a:pt x="1355359" y="2549551"/>
                  <a:pt x="1456635" y="2512597"/>
                  <a:pt x="1552392" y="2469896"/>
                </a:cubicBezTo>
                <a:cubicBezTo>
                  <a:pt x="1773126" y="2371242"/>
                  <a:pt x="1982653" y="2393921"/>
                  <a:pt x="2182140" y="2545568"/>
                </a:cubicBezTo>
                <a:cubicBezTo>
                  <a:pt x="2281884" y="2444400"/>
                  <a:pt x="2374872" y="2350123"/>
                  <a:pt x="2484550" y="2238892"/>
                </a:cubicBezTo>
                <a:cubicBezTo>
                  <a:pt x="2383516" y="2245536"/>
                  <a:pt x="2310848" y="2255660"/>
                  <a:pt x="2238060" y="2253839"/>
                </a:cubicBezTo>
                <a:cubicBezTo>
                  <a:pt x="2057181" y="2249243"/>
                  <a:pt x="1876671" y="2240686"/>
                  <a:pt x="1700354" y="2296180"/>
                </a:cubicBezTo>
                <a:cubicBezTo>
                  <a:pt x="1681708" y="2301958"/>
                  <a:pt x="1657350" y="2289567"/>
                  <a:pt x="1620694" y="2282960"/>
                </a:cubicBezTo>
                <a:cubicBezTo>
                  <a:pt x="1675304" y="2201136"/>
                  <a:pt x="1738031" y="2159573"/>
                  <a:pt x="1809541" y="2129120"/>
                </a:cubicBezTo>
                <a:cubicBezTo>
                  <a:pt x="2034053" y="2032818"/>
                  <a:pt x="2262854" y="1969306"/>
                  <a:pt x="2509155" y="2037634"/>
                </a:cubicBezTo>
                <a:cubicBezTo>
                  <a:pt x="2533866" y="2044357"/>
                  <a:pt x="2560542" y="2049560"/>
                  <a:pt x="2585773" y="2046926"/>
                </a:cubicBezTo>
                <a:cubicBezTo>
                  <a:pt x="2621574" y="2043167"/>
                  <a:pt x="2664566" y="2041726"/>
                  <a:pt x="2690306" y="2021682"/>
                </a:cubicBezTo>
                <a:cubicBezTo>
                  <a:pt x="2764000" y="1964041"/>
                  <a:pt x="2826712" y="1893675"/>
                  <a:pt x="2891381" y="1807385"/>
                </a:cubicBezTo>
                <a:cubicBezTo>
                  <a:pt x="2794930" y="1821629"/>
                  <a:pt x="2715598" y="1834480"/>
                  <a:pt x="2635902" y="1844944"/>
                </a:cubicBezTo>
                <a:cubicBezTo>
                  <a:pt x="2417127" y="1873479"/>
                  <a:pt x="2194167" y="1879462"/>
                  <a:pt x="1987437" y="1972315"/>
                </a:cubicBezTo>
                <a:cubicBezTo>
                  <a:pt x="1969632" y="1980406"/>
                  <a:pt x="1943731" y="1970692"/>
                  <a:pt x="1912448" y="1968878"/>
                </a:cubicBezTo>
                <a:cubicBezTo>
                  <a:pt x="1924394" y="1941664"/>
                  <a:pt x="1927029" y="1925393"/>
                  <a:pt x="1936357" y="1916156"/>
                </a:cubicBezTo>
                <a:cubicBezTo>
                  <a:pt x="2138283" y="1718573"/>
                  <a:pt x="2367195" y="1577657"/>
                  <a:pt x="2663656" y="1603657"/>
                </a:cubicBezTo>
                <a:cubicBezTo>
                  <a:pt x="2764811" y="1612557"/>
                  <a:pt x="2863437" y="1606739"/>
                  <a:pt x="2961282" y="1590878"/>
                </a:cubicBezTo>
                <a:close/>
                <a:moveTo>
                  <a:pt x="3027835" y="1091533"/>
                </a:moveTo>
                <a:lnTo>
                  <a:pt x="3027835" y="1354009"/>
                </a:lnTo>
                <a:lnTo>
                  <a:pt x="2911954" y="1374296"/>
                </a:lnTo>
                <a:cubicBezTo>
                  <a:pt x="2861009" y="1381094"/>
                  <a:pt x="2809696" y="1386292"/>
                  <a:pt x="2758325" y="1391210"/>
                </a:cubicBezTo>
                <a:cubicBezTo>
                  <a:pt x="2587009" y="1407613"/>
                  <a:pt x="2422083" y="1441838"/>
                  <a:pt x="2287151" y="1560344"/>
                </a:cubicBezTo>
                <a:cubicBezTo>
                  <a:pt x="2277677" y="1568626"/>
                  <a:pt x="2261786" y="1570077"/>
                  <a:pt x="2241378" y="1577101"/>
                </a:cubicBezTo>
                <a:cubicBezTo>
                  <a:pt x="2212898" y="1480383"/>
                  <a:pt x="2272148" y="1425680"/>
                  <a:pt x="2325709" y="1375265"/>
                </a:cubicBezTo>
                <a:cubicBezTo>
                  <a:pt x="2368179" y="1335333"/>
                  <a:pt x="2421961" y="1307099"/>
                  <a:pt x="2472240" y="1276715"/>
                </a:cubicBezTo>
                <a:cubicBezTo>
                  <a:pt x="2611928" y="1191660"/>
                  <a:pt x="2759604" y="1133674"/>
                  <a:pt x="2917220" y="1104724"/>
                </a:cubicBezTo>
                <a:close/>
                <a:moveTo>
                  <a:pt x="3027835" y="608020"/>
                </a:moveTo>
                <a:lnTo>
                  <a:pt x="3027835" y="871290"/>
                </a:lnTo>
                <a:lnTo>
                  <a:pt x="2823268" y="903289"/>
                </a:lnTo>
                <a:cubicBezTo>
                  <a:pt x="2703617" y="925472"/>
                  <a:pt x="2588686" y="968905"/>
                  <a:pt x="2497904" y="1058451"/>
                </a:cubicBezTo>
                <a:cubicBezTo>
                  <a:pt x="2480533" y="1075752"/>
                  <a:pt x="2452271" y="1082511"/>
                  <a:pt x="2426464" y="1095730"/>
                </a:cubicBezTo>
                <a:cubicBezTo>
                  <a:pt x="2420370" y="1073468"/>
                  <a:pt x="2415238" y="1065463"/>
                  <a:pt x="2417297" y="1059778"/>
                </a:cubicBezTo>
                <a:cubicBezTo>
                  <a:pt x="2421803" y="1046151"/>
                  <a:pt x="2427464" y="1032103"/>
                  <a:pt x="2435949" y="1020554"/>
                </a:cubicBezTo>
                <a:cubicBezTo>
                  <a:pt x="2552267" y="863390"/>
                  <a:pt x="2699750" y="743944"/>
                  <a:pt x="2873962" y="655569"/>
                </a:cubicBezTo>
                <a:cubicBezTo>
                  <a:pt x="2913491" y="635494"/>
                  <a:pt x="2953584" y="621497"/>
                  <a:pt x="2994046" y="612203"/>
                </a:cubicBezTo>
                <a:close/>
                <a:moveTo>
                  <a:pt x="3027835" y="249929"/>
                </a:moveTo>
                <a:lnTo>
                  <a:pt x="3027835" y="396832"/>
                </a:lnTo>
                <a:lnTo>
                  <a:pt x="3019187" y="398490"/>
                </a:lnTo>
                <a:cubicBezTo>
                  <a:pt x="2928684" y="421789"/>
                  <a:pt x="2845424" y="462795"/>
                  <a:pt x="2774694" y="531824"/>
                </a:cubicBezTo>
                <a:cubicBezTo>
                  <a:pt x="2762998" y="543131"/>
                  <a:pt x="2738612" y="541729"/>
                  <a:pt x="2720297" y="546480"/>
                </a:cubicBezTo>
                <a:cubicBezTo>
                  <a:pt x="2715256" y="540659"/>
                  <a:pt x="2710214" y="534838"/>
                  <a:pt x="2705172" y="529016"/>
                </a:cubicBezTo>
                <a:cubicBezTo>
                  <a:pt x="2726223" y="497482"/>
                  <a:pt x="2741187" y="458089"/>
                  <a:pt x="2769368" y="436451"/>
                </a:cubicBezTo>
                <a:cubicBezTo>
                  <a:pt x="2823463" y="395109"/>
                  <a:pt x="2877590" y="353579"/>
                  <a:pt x="2932748" y="313600"/>
                </a:cubicBezTo>
                <a:close/>
                <a:moveTo>
                  <a:pt x="3027835" y="0"/>
                </a:moveTo>
                <a:lnTo>
                  <a:pt x="3027835" y="137269"/>
                </a:lnTo>
                <a:lnTo>
                  <a:pt x="2989957" y="159851"/>
                </a:lnTo>
                <a:cubicBezTo>
                  <a:pt x="2975179" y="170164"/>
                  <a:pt x="2948964" y="163183"/>
                  <a:pt x="2910686" y="165123"/>
                </a:cubicBezTo>
                <a:cubicBezTo>
                  <a:pt x="2933762" y="124491"/>
                  <a:pt x="2943559" y="100779"/>
                  <a:pt x="2958656" y="81384"/>
                </a:cubicBezTo>
                <a:cubicBezTo>
                  <a:pt x="2980771" y="53014"/>
                  <a:pt x="3003627" y="26048"/>
                  <a:pt x="3027271" y="554"/>
                </a:cubicBezTo>
                <a:close/>
              </a:path>
            </a:pathLst>
          </a:custGeom>
          <a:solidFill>
            <a:schemeClr val="tx2">
              <a:alpha val="10000"/>
            </a:schemeClr>
          </a:solidFill>
          <a:ln w="34059"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20" name="Title 1">
            <a:extLst>
              <a:ext uri="{FF2B5EF4-FFF2-40B4-BE49-F238E27FC236}">
                <a16:creationId xmlns:a16="http://schemas.microsoft.com/office/drawing/2014/main" id="{20AE86F9-DD66-DE05-383C-6220D559B0DF}"/>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1" name="Content Placeholder 2">
            <a:extLst>
              <a:ext uri="{FF2B5EF4-FFF2-40B4-BE49-F238E27FC236}">
                <a16:creationId xmlns:a16="http://schemas.microsoft.com/office/drawing/2014/main" id="{74C193E5-97F9-7817-FACF-5B94BAD9C758}"/>
              </a:ext>
            </a:extLst>
          </p:cNvPr>
          <p:cNvSpPr>
            <a:spLocks noGrp="1"/>
          </p:cNvSpPr>
          <p:nvPr>
            <p:ph idx="1"/>
          </p:nvPr>
        </p:nvSpPr>
        <p:spPr>
          <a:xfrm>
            <a:off x="576072" y="1901952"/>
            <a:ext cx="10515600" cy="38770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03009466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accent6"/>
        </a:solidFill>
        <a:effectLst/>
      </p:bgPr>
    </p:bg>
    <p:spTree>
      <p:nvGrpSpPr>
        <p:cNvPr id="1" name=""/>
        <p:cNvGrpSpPr/>
        <p:nvPr/>
      </p:nvGrpSpPr>
      <p:grpSpPr>
        <a:xfrm>
          <a:off x="0" y="0"/>
          <a:ext cx="0" cy="0"/>
          <a:chOff x="0" y="0"/>
          <a:chExt cx="0" cy="0"/>
        </a:xfrm>
      </p:grpSpPr>
      <p:sp>
        <p:nvSpPr>
          <p:cNvPr id="52" name="Freeform: Shape 51">
            <a:extLst>
              <a:ext uri="{FF2B5EF4-FFF2-40B4-BE49-F238E27FC236}">
                <a16:creationId xmlns:a16="http://schemas.microsoft.com/office/drawing/2014/main" id="{90FA743D-BDB5-4069-7325-E91CA7BC3ED7}"/>
              </a:ext>
            </a:extLst>
          </p:cNvPr>
          <p:cNvSpPr/>
          <p:nvPr userDrawn="1"/>
        </p:nvSpPr>
        <p:spPr>
          <a:xfrm>
            <a:off x="1" y="1"/>
            <a:ext cx="3216357" cy="3480449"/>
          </a:xfrm>
          <a:custGeom>
            <a:avLst/>
            <a:gdLst>
              <a:gd name="connsiteX0" fmla="*/ 0 w 3216357"/>
              <a:gd name="connsiteY0" fmla="*/ 0 h 3480449"/>
              <a:gd name="connsiteX1" fmla="*/ 3216357 w 3216357"/>
              <a:gd name="connsiteY1" fmla="*/ 0 h 3480449"/>
              <a:gd name="connsiteX2" fmla="*/ 3215555 w 3216357"/>
              <a:gd name="connsiteY2" fmla="*/ 37372 h 3480449"/>
              <a:gd name="connsiteX3" fmla="*/ 1743546 w 3216357"/>
              <a:gd name="connsiteY3" fmla="*/ 3185195 h 3480449"/>
              <a:gd name="connsiteX4" fmla="*/ 112171 w 3216357"/>
              <a:gd name="connsiteY4" fmla="*/ 3438794 h 3480449"/>
              <a:gd name="connsiteX5" fmla="*/ 0 w 3216357"/>
              <a:gd name="connsiteY5" fmla="*/ 3408770 h 3480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16357" h="3480449">
                <a:moveTo>
                  <a:pt x="0" y="0"/>
                </a:moveTo>
                <a:lnTo>
                  <a:pt x="3216357" y="0"/>
                </a:lnTo>
                <a:lnTo>
                  <a:pt x="3215555" y="37372"/>
                </a:lnTo>
                <a:cubicBezTo>
                  <a:pt x="3204137" y="529564"/>
                  <a:pt x="3121634" y="2470682"/>
                  <a:pt x="1743546" y="3185195"/>
                </a:cubicBezTo>
                <a:cubicBezTo>
                  <a:pt x="1289330" y="3420695"/>
                  <a:pt x="636456" y="3552958"/>
                  <a:pt x="112171" y="3438794"/>
                </a:cubicBezTo>
                <a:lnTo>
                  <a:pt x="0" y="3408770"/>
                </a:lnTo>
                <a:close/>
              </a:path>
            </a:pathLst>
          </a:custGeom>
          <a:solidFill>
            <a:schemeClr val="accent4">
              <a:alpha val="79000"/>
            </a:schemeClr>
          </a:solidFill>
          <a:ln w="3531" cap="flat">
            <a:noFill/>
            <a:prstDash val="solid"/>
            <a:miter/>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7" name="Freeform: Shape 36">
            <a:extLst>
              <a:ext uri="{FF2B5EF4-FFF2-40B4-BE49-F238E27FC236}">
                <a16:creationId xmlns:a16="http://schemas.microsoft.com/office/drawing/2014/main" id="{5199B7A0-EDB8-5A2D-0096-78B259F81F83}"/>
              </a:ext>
            </a:extLst>
          </p:cNvPr>
          <p:cNvSpPr/>
          <p:nvPr userDrawn="1"/>
        </p:nvSpPr>
        <p:spPr>
          <a:xfrm>
            <a:off x="8485589" y="1618811"/>
            <a:ext cx="3706413" cy="5229819"/>
          </a:xfrm>
          <a:custGeom>
            <a:avLst/>
            <a:gdLst>
              <a:gd name="connsiteX0" fmla="*/ 3324222 w 3706413"/>
              <a:gd name="connsiteY0" fmla="*/ 5028685 h 5229819"/>
              <a:gd name="connsiteX1" fmla="*/ 2393353 w 3706413"/>
              <a:gd name="connsiteY1" fmla="*/ 5115550 h 5229819"/>
              <a:gd name="connsiteX2" fmla="*/ 2867479 w 3706413"/>
              <a:gd name="connsiteY2" fmla="*/ 5174972 h 5229819"/>
              <a:gd name="connsiteX3" fmla="*/ 3648886 w 3706413"/>
              <a:gd name="connsiteY3" fmla="*/ 5092281 h 5229819"/>
              <a:gd name="connsiteX4" fmla="*/ 3702503 w 3706413"/>
              <a:gd name="connsiteY4" fmla="*/ 5073259 h 5229819"/>
              <a:gd name="connsiteX5" fmla="*/ 3324222 w 3706413"/>
              <a:gd name="connsiteY5" fmla="*/ 5028685 h 5229819"/>
              <a:gd name="connsiteX6" fmla="*/ 2943802 w 3706413"/>
              <a:gd name="connsiteY6" fmla="*/ 4819637 h 5229819"/>
              <a:gd name="connsiteX7" fmla="*/ 2790751 w 3706413"/>
              <a:gd name="connsiteY7" fmla="*/ 4847576 h 5229819"/>
              <a:gd name="connsiteX8" fmla="*/ 2434897 w 3706413"/>
              <a:gd name="connsiteY8" fmla="*/ 5031577 h 5229819"/>
              <a:gd name="connsiteX9" fmla="*/ 2951768 w 3706413"/>
              <a:gd name="connsiteY9" fmla="*/ 4976098 h 5229819"/>
              <a:gd name="connsiteX10" fmla="*/ 3475392 w 3706413"/>
              <a:gd name="connsiteY10" fmla="*/ 4962373 h 5229819"/>
              <a:gd name="connsiteX11" fmla="*/ 2943802 w 3706413"/>
              <a:gd name="connsiteY11" fmla="*/ 4819637 h 5229819"/>
              <a:gd name="connsiteX12" fmla="*/ 2984957 w 3706413"/>
              <a:gd name="connsiteY12" fmla="*/ 4764199 h 5229819"/>
              <a:gd name="connsiteX13" fmla="*/ 3085247 w 3706413"/>
              <a:gd name="connsiteY13" fmla="*/ 4783935 h 5229819"/>
              <a:gd name="connsiteX14" fmla="*/ 3570306 w 3706413"/>
              <a:gd name="connsiteY14" fmla="*/ 4942005 h 5229819"/>
              <a:gd name="connsiteX15" fmla="*/ 3706413 w 3706413"/>
              <a:gd name="connsiteY15" fmla="*/ 4985431 h 5229819"/>
              <a:gd name="connsiteX16" fmla="*/ 3706413 w 3706413"/>
              <a:gd name="connsiteY16" fmla="*/ 5138759 h 5229819"/>
              <a:gd name="connsiteX17" fmla="*/ 3666470 w 3706413"/>
              <a:gd name="connsiteY17" fmla="*/ 5143575 h 5229819"/>
              <a:gd name="connsiteX18" fmla="*/ 2893424 w 3706413"/>
              <a:gd name="connsiteY18" fmla="*/ 5222073 h 5229819"/>
              <a:gd name="connsiteX19" fmla="*/ 2386859 w 3706413"/>
              <a:gd name="connsiteY19" fmla="*/ 5181967 h 5229819"/>
              <a:gd name="connsiteX20" fmla="*/ 2246076 w 3706413"/>
              <a:gd name="connsiteY20" fmla="*/ 5123402 h 5229819"/>
              <a:gd name="connsiteX21" fmla="*/ 2334992 w 3706413"/>
              <a:gd name="connsiteY21" fmla="*/ 5028470 h 5229819"/>
              <a:gd name="connsiteX22" fmla="*/ 2693848 w 3706413"/>
              <a:gd name="connsiteY22" fmla="*/ 4824451 h 5229819"/>
              <a:gd name="connsiteX23" fmla="*/ 2984957 w 3706413"/>
              <a:gd name="connsiteY23" fmla="*/ 4764199 h 5229819"/>
              <a:gd name="connsiteX24" fmla="*/ 3087942 w 3706413"/>
              <a:gd name="connsiteY24" fmla="*/ 4378606 h 5229819"/>
              <a:gd name="connsiteX25" fmla="*/ 3296563 w 3706413"/>
              <a:gd name="connsiteY25" fmla="*/ 4500490 h 5229819"/>
              <a:gd name="connsiteX26" fmla="*/ 3087942 w 3706413"/>
              <a:gd name="connsiteY26" fmla="*/ 4378606 h 5229819"/>
              <a:gd name="connsiteX27" fmla="*/ 3244519 w 3706413"/>
              <a:gd name="connsiteY27" fmla="*/ 4342061 h 5229819"/>
              <a:gd name="connsiteX28" fmla="*/ 3437633 w 3706413"/>
              <a:gd name="connsiteY28" fmla="*/ 4493328 h 5229819"/>
              <a:gd name="connsiteX29" fmla="*/ 3244519 w 3706413"/>
              <a:gd name="connsiteY29" fmla="*/ 4342061 h 5229819"/>
              <a:gd name="connsiteX30" fmla="*/ 1907604 w 3706413"/>
              <a:gd name="connsiteY30" fmla="*/ 4339664 h 5229819"/>
              <a:gd name="connsiteX31" fmla="*/ 1879113 w 3706413"/>
              <a:gd name="connsiteY31" fmla="*/ 4342926 h 5229819"/>
              <a:gd name="connsiteX32" fmla="*/ 1921270 w 3706413"/>
              <a:gd name="connsiteY32" fmla="*/ 4376988 h 5229819"/>
              <a:gd name="connsiteX33" fmla="*/ 2647281 w 3706413"/>
              <a:gd name="connsiteY33" fmla="*/ 4614572 h 5229819"/>
              <a:gd name="connsiteX34" fmla="*/ 3196930 w 3706413"/>
              <a:gd name="connsiteY34" fmla="*/ 4588044 h 5229819"/>
              <a:gd name="connsiteX35" fmla="*/ 3203019 w 3706413"/>
              <a:gd name="connsiteY35" fmla="*/ 4560918 h 5229819"/>
              <a:gd name="connsiteX36" fmla="*/ 2985083 w 3706413"/>
              <a:gd name="connsiteY36" fmla="*/ 4485238 h 5229819"/>
              <a:gd name="connsiteX37" fmla="*/ 2708626 w 3706413"/>
              <a:gd name="connsiteY37" fmla="*/ 4418017 h 5229819"/>
              <a:gd name="connsiteX38" fmla="*/ 2620844 w 3706413"/>
              <a:gd name="connsiteY38" fmla="*/ 4430706 h 5229819"/>
              <a:gd name="connsiteX39" fmla="*/ 2540001 w 3706413"/>
              <a:gd name="connsiteY39" fmla="*/ 4424025 h 5229819"/>
              <a:gd name="connsiteX40" fmla="*/ 1907604 w 3706413"/>
              <a:gd name="connsiteY40" fmla="*/ 4339664 h 5229819"/>
              <a:gd name="connsiteX41" fmla="*/ 2257356 w 3706413"/>
              <a:gd name="connsiteY41" fmla="*/ 4262588 h 5229819"/>
              <a:gd name="connsiteX42" fmla="*/ 2122814 w 3706413"/>
              <a:gd name="connsiteY42" fmla="*/ 4273357 h 5229819"/>
              <a:gd name="connsiteX43" fmla="*/ 2427819 w 3706413"/>
              <a:gd name="connsiteY43" fmla="*/ 4316623 h 5229819"/>
              <a:gd name="connsiteX44" fmla="*/ 2495745 w 3706413"/>
              <a:gd name="connsiteY44" fmla="*/ 4323417 h 5229819"/>
              <a:gd name="connsiteX45" fmla="*/ 2842012 w 3706413"/>
              <a:gd name="connsiteY45" fmla="*/ 4396980 h 5229819"/>
              <a:gd name="connsiteX46" fmla="*/ 2946172 w 3706413"/>
              <a:gd name="connsiteY46" fmla="*/ 4417967 h 5229819"/>
              <a:gd name="connsiteX47" fmla="*/ 2257356 w 3706413"/>
              <a:gd name="connsiteY47" fmla="*/ 4262588 h 5229819"/>
              <a:gd name="connsiteX48" fmla="*/ 2658537 w 3706413"/>
              <a:gd name="connsiteY48" fmla="*/ 3869558 h 5229819"/>
              <a:gd name="connsiteX49" fmla="*/ 2641175 w 3706413"/>
              <a:gd name="connsiteY49" fmla="*/ 3888643 h 5229819"/>
              <a:gd name="connsiteX50" fmla="*/ 3126479 w 3706413"/>
              <a:gd name="connsiteY50" fmla="*/ 4335544 h 5229819"/>
              <a:gd name="connsiteX51" fmla="*/ 3143670 w 3706413"/>
              <a:gd name="connsiteY51" fmla="*/ 4314908 h 5229819"/>
              <a:gd name="connsiteX52" fmla="*/ 2658537 w 3706413"/>
              <a:gd name="connsiteY52" fmla="*/ 3869558 h 5229819"/>
              <a:gd name="connsiteX53" fmla="*/ 2688997 w 3706413"/>
              <a:gd name="connsiteY53" fmla="*/ 3810128 h 5229819"/>
              <a:gd name="connsiteX54" fmla="*/ 3092476 w 3706413"/>
              <a:gd name="connsiteY54" fmla="*/ 4164235 h 5229819"/>
              <a:gd name="connsiteX55" fmla="*/ 3421465 w 3706413"/>
              <a:gd name="connsiteY55" fmla="*/ 4408668 h 5229819"/>
              <a:gd name="connsiteX56" fmla="*/ 3516150 w 3706413"/>
              <a:gd name="connsiteY56" fmla="*/ 4477687 h 5229819"/>
              <a:gd name="connsiteX57" fmla="*/ 2688997 w 3706413"/>
              <a:gd name="connsiteY57" fmla="*/ 3810128 h 5229819"/>
              <a:gd name="connsiteX58" fmla="*/ 2629101 w 3706413"/>
              <a:gd name="connsiteY58" fmla="*/ 3729983 h 5229819"/>
              <a:gd name="connsiteX59" fmla="*/ 2725377 w 3706413"/>
              <a:gd name="connsiteY59" fmla="*/ 3746294 h 5229819"/>
              <a:gd name="connsiteX60" fmla="*/ 3013384 w 3706413"/>
              <a:gd name="connsiteY60" fmla="*/ 3891324 h 5229819"/>
              <a:gd name="connsiteX61" fmla="*/ 3660848 w 3706413"/>
              <a:gd name="connsiteY61" fmla="*/ 4551031 h 5229819"/>
              <a:gd name="connsiteX62" fmla="*/ 3704859 w 3706413"/>
              <a:gd name="connsiteY62" fmla="*/ 4609717 h 5229819"/>
              <a:gd name="connsiteX63" fmla="*/ 3706413 w 3706413"/>
              <a:gd name="connsiteY63" fmla="*/ 4611184 h 5229819"/>
              <a:gd name="connsiteX64" fmla="*/ 3706413 w 3706413"/>
              <a:gd name="connsiteY64" fmla="*/ 4755886 h 5229819"/>
              <a:gd name="connsiteX65" fmla="*/ 3552833 w 3706413"/>
              <a:gd name="connsiteY65" fmla="*/ 4689924 h 5229819"/>
              <a:gd name="connsiteX66" fmla="*/ 3369302 w 3706413"/>
              <a:gd name="connsiteY66" fmla="*/ 4619536 h 5229819"/>
              <a:gd name="connsiteX67" fmla="*/ 3276509 w 3706413"/>
              <a:gd name="connsiteY67" fmla="*/ 4622882 h 5229819"/>
              <a:gd name="connsiteX68" fmla="*/ 2657957 w 3706413"/>
              <a:gd name="connsiteY68" fmla="*/ 4674486 h 5229819"/>
              <a:gd name="connsiteX69" fmla="*/ 1891952 w 3706413"/>
              <a:gd name="connsiteY69" fmla="*/ 4426992 h 5229819"/>
              <a:gd name="connsiteX70" fmla="*/ 1839998 w 3706413"/>
              <a:gd name="connsiteY70" fmla="*/ 4399458 h 5229819"/>
              <a:gd name="connsiteX71" fmla="*/ 1897411 w 3706413"/>
              <a:gd name="connsiteY71" fmla="*/ 4275071 h 5229819"/>
              <a:gd name="connsiteX72" fmla="*/ 2271660 w 3706413"/>
              <a:gd name="connsiteY72" fmla="*/ 4202654 h 5229819"/>
              <a:gd name="connsiteX73" fmla="*/ 2860369 w 3706413"/>
              <a:gd name="connsiteY73" fmla="*/ 4283351 h 5229819"/>
              <a:gd name="connsiteX74" fmla="*/ 2986729 w 3706413"/>
              <a:gd name="connsiteY74" fmla="*/ 4338210 h 5229819"/>
              <a:gd name="connsiteX75" fmla="*/ 2815025 w 3706413"/>
              <a:gd name="connsiteY75" fmla="*/ 4191559 h 5229819"/>
              <a:gd name="connsiteX76" fmla="*/ 2550431 w 3706413"/>
              <a:gd name="connsiteY76" fmla="*/ 3844543 h 5229819"/>
              <a:gd name="connsiteX77" fmla="*/ 2629101 w 3706413"/>
              <a:gd name="connsiteY77" fmla="*/ 3729983 h 5229819"/>
              <a:gd name="connsiteX78" fmla="*/ 3397898 w 3706413"/>
              <a:gd name="connsiteY78" fmla="*/ 3668670 h 5229819"/>
              <a:gd name="connsiteX79" fmla="*/ 3449283 w 3706413"/>
              <a:gd name="connsiteY79" fmla="*/ 3681369 h 5229819"/>
              <a:gd name="connsiteX80" fmla="*/ 3627665 w 3706413"/>
              <a:gd name="connsiteY80" fmla="*/ 3763001 h 5229819"/>
              <a:gd name="connsiteX81" fmla="*/ 3706413 w 3706413"/>
              <a:gd name="connsiteY81" fmla="*/ 3805642 h 5229819"/>
              <a:gd name="connsiteX82" fmla="*/ 3706413 w 3706413"/>
              <a:gd name="connsiteY82" fmla="*/ 3865937 h 5229819"/>
              <a:gd name="connsiteX83" fmla="*/ 3673535 w 3706413"/>
              <a:gd name="connsiteY83" fmla="*/ 3844482 h 5229819"/>
              <a:gd name="connsiteX84" fmla="*/ 3391447 w 3706413"/>
              <a:gd name="connsiteY84" fmla="*/ 3744577 h 5229819"/>
              <a:gd name="connsiteX85" fmla="*/ 3623365 w 3706413"/>
              <a:gd name="connsiteY85" fmla="*/ 3988607 h 5229819"/>
              <a:gd name="connsiteX86" fmla="*/ 3645161 w 3706413"/>
              <a:gd name="connsiteY86" fmla="*/ 3992335 h 5229819"/>
              <a:gd name="connsiteX87" fmla="*/ 3669623 w 3706413"/>
              <a:gd name="connsiteY87" fmla="*/ 3952050 h 5229819"/>
              <a:gd name="connsiteX88" fmla="*/ 3706413 w 3706413"/>
              <a:gd name="connsiteY88" fmla="*/ 3970469 h 5229819"/>
              <a:gd name="connsiteX89" fmla="*/ 3706413 w 3706413"/>
              <a:gd name="connsiteY89" fmla="*/ 4112777 h 5229819"/>
              <a:gd name="connsiteX90" fmla="*/ 3499463 w 3706413"/>
              <a:gd name="connsiteY90" fmla="*/ 3964991 h 5229819"/>
              <a:gd name="connsiteX91" fmla="*/ 3355004 w 3706413"/>
              <a:gd name="connsiteY91" fmla="*/ 3805641 h 5229819"/>
              <a:gd name="connsiteX92" fmla="*/ 3350639 w 3706413"/>
              <a:gd name="connsiteY92" fmla="*/ 3695270 h 5229819"/>
              <a:gd name="connsiteX93" fmla="*/ 3397898 w 3706413"/>
              <a:gd name="connsiteY93" fmla="*/ 3668670 h 5229819"/>
              <a:gd name="connsiteX94" fmla="*/ 2911098 w 3706413"/>
              <a:gd name="connsiteY94" fmla="*/ 3440435 h 5229819"/>
              <a:gd name="connsiteX95" fmla="*/ 2828048 w 3706413"/>
              <a:gd name="connsiteY95" fmla="*/ 3443932 h 5229819"/>
              <a:gd name="connsiteX96" fmla="*/ 2509409 w 3706413"/>
              <a:gd name="connsiteY96" fmla="*/ 3495655 h 5229819"/>
              <a:gd name="connsiteX97" fmla="*/ 2147895 w 3706413"/>
              <a:gd name="connsiteY97" fmla="*/ 3514483 h 5229819"/>
              <a:gd name="connsiteX98" fmla="*/ 2003552 w 3706413"/>
              <a:gd name="connsiteY98" fmla="*/ 3520439 h 5229819"/>
              <a:gd name="connsiteX99" fmla="*/ 2246830 w 3706413"/>
              <a:gd name="connsiteY99" fmla="*/ 3622276 h 5229819"/>
              <a:gd name="connsiteX100" fmla="*/ 2835671 w 3706413"/>
              <a:gd name="connsiteY100" fmla="*/ 3548747 h 5229819"/>
              <a:gd name="connsiteX101" fmla="*/ 2998953 w 3706413"/>
              <a:gd name="connsiteY101" fmla="*/ 3464237 h 5229819"/>
              <a:gd name="connsiteX102" fmla="*/ 2995075 w 3706413"/>
              <a:gd name="connsiteY102" fmla="*/ 3442088 h 5229819"/>
              <a:gd name="connsiteX103" fmla="*/ 2911098 w 3706413"/>
              <a:gd name="connsiteY103" fmla="*/ 3440435 h 5229819"/>
              <a:gd name="connsiteX104" fmla="*/ 2690666 w 3706413"/>
              <a:gd name="connsiteY104" fmla="*/ 3299672 h 5229819"/>
              <a:gd name="connsiteX105" fmla="*/ 2476905 w 3706413"/>
              <a:gd name="connsiteY105" fmla="*/ 3324782 h 5229819"/>
              <a:gd name="connsiteX106" fmla="*/ 2094849 w 3706413"/>
              <a:gd name="connsiteY106" fmla="*/ 3447220 h 5229819"/>
              <a:gd name="connsiteX107" fmla="*/ 2483888 w 3706413"/>
              <a:gd name="connsiteY107" fmla="*/ 3440295 h 5229819"/>
              <a:gd name="connsiteX108" fmla="*/ 3014076 w 3706413"/>
              <a:gd name="connsiteY108" fmla="*/ 3366305 h 5229819"/>
              <a:gd name="connsiteX109" fmla="*/ 2904378 w 3706413"/>
              <a:gd name="connsiteY109" fmla="*/ 3324561 h 5229819"/>
              <a:gd name="connsiteX110" fmla="*/ 2690666 w 3706413"/>
              <a:gd name="connsiteY110" fmla="*/ 3299672 h 5229819"/>
              <a:gd name="connsiteX111" fmla="*/ 2367226 w 3706413"/>
              <a:gd name="connsiteY111" fmla="*/ 2661486 h 5229819"/>
              <a:gd name="connsiteX112" fmla="*/ 2207259 w 3706413"/>
              <a:gd name="connsiteY112" fmla="*/ 2694665 h 5229819"/>
              <a:gd name="connsiteX113" fmla="*/ 2179723 w 3706413"/>
              <a:gd name="connsiteY113" fmla="*/ 2818255 h 5229819"/>
              <a:gd name="connsiteX114" fmla="*/ 2514888 w 3706413"/>
              <a:gd name="connsiteY114" fmla="*/ 3048475 h 5229819"/>
              <a:gd name="connsiteX115" fmla="*/ 3189423 w 3706413"/>
              <a:gd name="connsiteY115" fmla="*/ 3180218 h 5229819"/>
              <a:gd name="connsiteX116" fmla="*/ 2232937 w 3706413"/>
              <a:gd name="connsiteY116" fmla="*/ 2769088 h 5229819"/>
              <a:gd name="connsiteX117" fmla="*/ 2352619 w 3706413"/>
              <a:gd name="connsiteY117" fmla="*/ 2743180 h 5229819"/>
              <a:gd name="connsiteX118" fmla="*/ 2721589 w 3706413"/>
              <a:gd name="connsiteY118" fmla="*/ 2876160 h 5229819"/>
              <a:gd name="connsiteX119" fmla="*/ 3060914 w 3706413"/>
              <a:gd name="connsiteY119" fmla="*/ 3014259 h 5229819"/>
              <a:gd name="connsiteX120" fmla="*/ 2965264 w 3706413"/>
              <a:gd name="connsiteY120" fmla="*/ 2935323 h 5229819"/>
              <a:gd name="connsiteX121" fmla="*/ 2367226 w 3706413"/>
              <a:gd name="connsiteY121" fmla="*/ 2661486 h 5229819"/>
              <a:gd name="connsiteX122" fmla="*/ 3210311 w 3706413"/>
              <a:gd name="connsiteY122" fmla="*/ 2079941 h 5229819"/>
              <a:gd name="connsiteX123" fmla="*/ 3306643 w 3706413"/>
              <a:gd name="connsiteY123" fmla="*/ 2095643 h 5229819"/>
              <a:gd name="connsiteX124" fmla="*/ 3675942 w 3706413"/>
              <a:gd name="connsiteY124" fmla="*/ 2418868 h 5229819"/>
              <a:gd name="connsiteX125" fmla="*/ 3706413 w 3706413"/>
              <a:gd name="connsiteY125" fmla="*/ 2484145 h 5229819"/>
              <a:gd name="connsiteX126" fmla="*/ 3706413 w 3706413"/>
              <a:gd name="connsiteY126" fmla="*/ 2627274 h 5229819"/>
              <a:gd name="connsiteX127" fmla="*/ 3681303 w 3706413"/>
              <a:gd name="connsiteY127" fmla="*/ 2546191 h 5229819"/>
              <a:gd name="connsiteX128" fmla="*/ 3407314 w 3706413"/>
              <a:gd name="connsiteY128" fmla="*/ 2211574 h 5229819"/>
              <a:gd name="connsiteX129" fmla="*/ 3381875 w 3706413"/>
              <a:gd name="connsiteY129" fmla="*/ 2214291 h 5229819"/>
              <a:gd name="connsiteX130" fmla="*/ 3584397 w 3706413"/>
              <a:gd name="connsiteY130" fmla="*/ 2615085 h 5229819"/>
              <a:gd name="connsiteX131" fmla="*/ 3706413 w 3706413"/>
              <a:gd name="connsiteY131" fmla="*/ 2824803 h 5229819"/>
              <a:gd name="connsiteX132" fmla="*/ 3706413 w 3706413"/>
              <a:gd name="connsiteY132" fmla="*/ 2949791 h 5229819"/>
              <a:gd name="connsiteX133" fmla="*/ 3298059 w 3706413"/>
              <a:gd name="connsiteY133" fmla="*/ 2192604 h 5229819"/>
              <a:gd name="connsiteX134" fmla="*/ 3453791 w 3706413"/>
              <a:gd name="connsiteY134" fmla="*/ 2686289 h 5229819"/>
              <a:gd name="connsiteX135" fmla="*/ 3706413 w 3706413"/>
              <a:gd name="connsiteY135" fmla="*/ 3036627 h 5229819"/>
              <a:gd name="connsiteX136" fmla="*/ 3706413 w 3706413"/>
              <a:gd name="connsiteY136" fmla="*/ 3122698 h 5229819"/>
              <a:gd name="connsiteX137" fmla="*/ 3584914 w 3706413"/>
              <a:gd name="connsiteY137" fmla="*/ 2963314 h 5229819"/>
              <a:gd name="connsiteX138" fmla="*/ 3404251 w 3706413"/>
              <a:gd name="connsiteY138" fmla="*/ 2718261 h 5229819"/>
              <a:gd name="connsiteX139" fmla="*/ 3291617 w 3706413"/>
              <a:gd name="connsiteY139" fmla="*/ 2490995 h 5229819"/>
              <a:gd name="connsiteX140" fmla="*/ 3218538 w 3706413"/>
              <a:gd name="connsiteY140" fmla="*/ 2205701 h 5229819"/>
              <a:gd name="connsiteX141" fmla="*/ 3210311 w 3706413"/>
              <a:gd name="connsiteY141" fmla="*/ 2079941 h 5229819"/>
              <a:gd name="connsiteX142" fmla="*/ 1350946 w 3706413"/>
              <a:gd name="connsiteY142" fmla="*/ 1631006 h 5229819"/>
              <a:gd name="connsiteX143" fmla="*/ 1004901 w 3706413"/>
              <a:gd name="connsiteY143" fmla="*/ 1697258 h 5229819"/>
              <a:gd name="connsiteX144" fmla="*/ 955407 w 3706413"/>
              <a:gd name="connsiteY144" fmla="*/ 1725240 h 5229819"/>
              <a:gd name="connsiteX145" fmla="*/ 1056827 w 3706413"/>
              <a:gd name="connsiteY145" fmla="*/ 1829253 h 5229819"/>
              <a:gd name="connsiteX146" fmla="*/ 1626585 w 3706413"/>
              <a:gd name="connsiteY146" fmla="*/ 2030287 h 5229819"/>
              <a:gd name="connsiteX147" fmla="*/ 2214811 w 3706413"/>
              <a:gd name="connsiteY147" fmla="*/ 2140743 h 5229819"/>
              <a:gd name="connsiteX148" fmla="*/ 2475442 w 3706413"/>
              <a:gd name="connsiteY148" fmla="*/ 2220115 h 5229819"/>
              <a:gd name="connsiteX149" fmla="*/ 1255641 w 3706413"/>
              <a:gd name="connsiteY149" fmla="*/ 1766864 h 5229819"/>
              <a:gd name="connsiteX150" fmla="*/ 1305929 w 3706413"/>
              <a:gd name="connsiteY150" fmla="*/ 1722974 h 5229819"/>
              <a:gd name="connsiteX151" fmla="*/ 2002915 w 3706413"/>
              <a:gd name="connsiteY151" fmla="*/ 1923946 h 5229819"/>
              <a:gd name="connsiteX152" fmla="*/ 2449662 w 3706413"/>
              <a:gd name="connsiteY152" fmla="*/ 2126020 h 5229819"/>
              <a:gd name="connsiteX153" fmla="*/ 2505028 w 3706413"/>
              <a:gd name="connsiteY153" fmla="*/ 2142789 h 5229819"/>
              <a:gd name="connsiteX154" fmla="*/ 2446175 w 3706413"/>
              <a:gd name="connsiteY154" fmla="*/ 2082091 h 5229819"/>
              <a:gd name="connsiteX155" fmla="*/ 2312648 w 3706413"/>
              <a:gd name="connsiteY155" fmla="*/ 1997116 h 5229819"/>
              <a:gd name="connsiteX156" fmla="*/ 1350946 w 3706413"/>
              <a:gd name="connsiteY156" fmla="*/ 1631006 h 5229819"/>
              <a:gd name="connsiteX157" fmla="*/ 2656659 w 3706413"/>
              <a:gd name="connsiteY157" fmla="*/ 1238775 h 5229819"/>
              <a:gd name="connsiteX158" fmla="*/ 2625436 w 3706413"/>
              <a:gd name="connsiteY158" fmla="*/ 1397072 h 5229819"/>
              <a:gd name="connsiteX159" fmla="*/ 2875161 w 3706413"/>
              <a:gd name="connsiteY159" fmla="*/ 2321650 h 5229819"/>
              <a:gd name="connsiteX160" fmla="*/ 2925722 w 3706413"/>
              <a:gd name="connsiteY160" fmla="*/ 2392692 h 5229819"/>
              <a:gd name="connsiteX161" fmla="*/ 2811462 w 3706413"/>
              <a:gd name="connsiteY161" fmla="*/ 1947758 h 5229819"/>
              <a:gd name="connsiteX162" fmla="*/ 2718919 w 3706413"/>
              <a:gd name="connsiteY162" fmla="*/ 1497019 h 5229819"/>
              <a:gd name="connsiteX163" fmla="*/ 2753255 w 3706413"/>
              <a:gd name="connsiteY163" fmla="*/ 1529176 h 5229819"/>
              <a:gd name="connsiteX164" fmla="*/ 2881379 w 3706413"/>
              <a:gd name="connsiteY164" fmla="*/ 2022317 h 5229819"/>
              <a:gd name="connsiteX165" fmla="*/ 2996393 w 3706413"/>
              <a:gd name="connsiteY165" fmla="*/ 2365005 h 5229819"/>
              <a:gd name="connsiteX166" fmla="*/ 3100133 w 3706413"/>
              <a:gd name="connsiteY166" fmla="*/ 2512233 h 5229819"/>
              <a:gd name="connsiteX167" fmla="*/ 3079545 w 3706413"/>
              <a:gd name="connsiteY167" fmla="*/ 1967247 h 5229819"/>
              <a:gd name="connsiteX168" fmla="*/ 2899475 w 3706413"/>
              <a:gd name="connsiteY168" fmla="*/ 1449951 h 5229819"/>
              <a:gd name="connsiteX169" fmla="*/ 2656659 w 3706413"/>
              <a:gd name="connsiteY169" fmla="*/ 1238775 h 5229819"/>
              <a:gd name="connsiteX170" fmla="*/ 3706413 w 3706413"/>
              <a:gd name="connsiteY170" fmla="*/ 1137947 h 5229819"/>
              <a:gd name="connsiteX171" fmla="*/ 3706413 w 3706413"/>
              <a:gd name="connsiteY171" fmla="*/ 1243206 h 5229819"/>
              <a:gd name="connsiteX172" fmla="*/ 3696802 w 3706413"/>
              <a:gd name="connsiteY172" fmla="*/ 1277693 h 5229819"/>
              <a:gd name="connsiteX173" fmla="*/ 3654274 w 3706413"/>
              <a:gd name="connsiteY173" fmla="*/ 1577573 h 5229819"/>
              <a:gd name="connsiteX174" fmla="*/ 3690859 w 3706413"/>
              <a:gd name="connsiteY174" fmla="*/ 1995668 h 5229819"/>
              <a:gd name="connsiteX175" fmla="*/ 3706413 w 3706413"/>
              <a:gd name="connsiteY175" fmla="*/ 2066513 h 5229819"/>
              <a:gd name="connsiteX176" fmla="*/ 3706413 w 3706413"/>
              <a:gd name="connsiteY176" fmla="*/ 2262940 h 5229819"/>
              <a:gd name="connsiteX177" fmla="*/ 3657271 w 3706413"/>
              <a:gd name="connsiteY177" fmla="*/ 2111802 h 5229819"/>
              <a:gd name="connsiteX178" fmla="*/ 3602351 w 3706413"/>
              <a:gd name="connsiteY178" fmla="*/ 1469850 h 5229819"/>
              <a:gd name="connsiteX179" fmla="*/ 3678488 w 3706413"/>
              <a:gd name="connsiteY179" fmla="*/ 1166299 h 5229819"/>
              <a:gd name="connsiteX180" fmla="*/ 1367798 w 3706413"/>
              <a:gd name="connsiteY180" fmla="*/ 807514 h 5229819"/>
              <a:gd name="connsiteX181" fmla="*/ 1321670 w 3706413"/>
              <a:gd name="connsiteY181" fmla="*/ 812743 h 5229819"/>
              <a:gd name="connsiteX182" fmla="*/ 1326427 w 3706413"/>
              <a:gd name="connsiteY182" fmla="*/ 995044 h 5229819"/>
              <a:gd name="connsiteX183" fmla="*/ 1646715 w 3706413"/>
              <a:gd name="connsiteY183" fmla="*/ 1403714 h 5229819"/>
              <a:gd name="connsiteX184" fmla="*/ 1699020 w 3706413"/>
              <a:gd name="connsiteY184" fmla="*/ 1462003 h 5229819"/>
              <a:gd name="connsiteX185" fmla="*/ 2128129 w 3706413"/>
              <a:gd name="connsiteY185" fmla="*/ 1776540 h 5229819"/>
              <a:gd name="connsiteX186" fmla="*/ 2153908 w 3706413"/>
              <a:gd name="connsiteY186" fmla="*/ 1776925 h 5229819"/>
              <a:gd name="connsiteX187" fmla="*/ 1447891 w 3706413"/>
              <a:gd name="connsiteY187" fmla="*/ 949010 h 5229819"/>
              <a:gd name="connsiteX188" fmla="*/ 1451500 w 3706413"/>
              <a:gd name="connsiteY188" fmla="*/ 904772 h 5229819"/>
              <a:gd name="connsiteX189" fmla="*/ 1824226 w 3706413"/>
              <a:gd name="connsiteY189" fmla="*/ 1311217 h 5229819"/>
              <a:gd name="connsiteX190" fmla="*/ 2204689 w 3706413"/>
              <a:gd name="connsiteY190" fmla="*/ 1730927 h 5229819"/>
              <a:gd name="connsiteX191" fmla="*/ 1890667 w 3706413"/>
              <a:gd name="connsiteY191" fmla="*/ 1206353 h 5229819"/>
              <a:gd name="connsiteX192" fmla="*/ 1627192 w 3706413"/>
              <a:gd name="connsiteY192" fmla="*/ 933479 h 5229819"/>
              <a:gd name="connsiteX193" fmla="*/ 1367798 w 3706413"/>
              <a:gd name="connsiteY193" fmla="*/ 807514 h 5229819"/>
              <a:gd name="connsiteX194" fmla="*/ 283580 w 3706413"/>
              <a:gd name="connsiteY194" fmla="*/ 681216 h 5229819"/>
              <a:gd name="connsiteX195" fmla="*/ 110348 w 3706413"/>
              <a:gd name="connsiteY195" fmla="*/ 708025 h 5229819"/>
              <a:gd name="connsiteX196" fmla="*/ 85723 w 3706413"/>
              <a:gd name="connsiteY196" fmla="*/ 819576 h 5229819"/>
              <a:gd name="connsiteX197" fmla="*/ 199932 w 3706413"/>
              <a:gd name="connsiteY197" fmla="*/ 893664 h 5229819"/>
              <a:gd name="connsiteX198" fmla="*/ 740736 w 3706413"/>
              <a:gd name="connsiteY198" fmla="*/ 1064235 h 5229819"/>
              <a:gd name="connsiteX199" fmla="*/ 1110528 w 3706413"/>
              <a:gd name="connsiteY199" fmla="*/ 1146285 h 5229819"/>
              <a:gd name="connsiteX200" fmla="*/ 459412 w 3706413"/>
              <a:gd name="connsiteY200" fmla="*/ 885372 h 5229819"/>
              <a:gd name="connsiteX201" fmla="*/ 543138 w 3706413"/>
              <a:gd name="connsiteY201" fmla="*/ 845601 h 5229819"/>
              <a:gd name="connsiteX202" fmla="*/ 910153 w 3706413"/>
              <a:gd name="connsiteY202" fmla="*/ 948610 h 5229819"/>
              <a:gd name="connsiteX203" fmla="*/ 966399 w 3706413"/>
              <a:gd name="connsiteY203" fmla="*/ 962382 h 5229819"/>
              <a:gd name="connsiteX204" fmla="*/ 283580 w 3706413"/>
              <a:gd name="connsiteY204" fmla="*/ 681216 h 5229819"/>
              <a:gd name="connsiteX205" fmla="*/ 1590373 w 3706413"/>
              <a:gd name="connsiteY205" fmla="*/ 207352 h 5229819"/>
              <a:gd name="connsiteX206" fmla="*/ 1849000 w 3706413"/>
              <a:gd name="connsiteY206" fmla="*/ 1052202 h 5229819"/>
              <a:gd name="connsiteX207" fmla="*/ 1897521 w 3706413"/>
              <a:gd name="connsiteY207" fmla="*/ 1104633 h 5229819"/>
              <a:gd name="connsiteX208" fmla="*/ 1590373 w 3706413"/>
              <a:gd name="connsiteY208" fmla="*/ 207352 h 5229819"/>
              <a:gd name="connsiteX209" fmla="*/ 1477590 w 3706413"/>
              <a:gd name="connsiteY209" fmla="*/ 196987 h 5229819"/>
              <a:gd name="connsiteX210" fmla="*/ 1734197 w 3706413"/>
              <a:gd name="connsiteY210" fmla="*/ 915385 h 5229819"/>
              <a:gd name="connsiteX211" fmla="*/ 1477590 w 3706413"/>
              <a:gd name="connsiteY211" fmla="*/ 196987 h 5229819"/>
              <a:gd name="connsiteX212" fmla="*/ 1520807 w 3706413"/>
              <a:gd name="connsiteY212" fmla="*/ 401 h 5229819"/>
              <a:gd name="connsiteX213" fmla="*/ 1959261 w 3706413"/>
              <a:gd name="connsiteY213" fmla="*/ 1004279 h 5229819"/>
              <a:gd name="connsiteX214" fmla="*/ 1999831 w 3706413"/>
              <a:gd name="connsiteY214" fmla="*/ 1233302 h 5229819"/>
              <a:gd name="connsiteX215" fmla="*/ 2119085 w 3706413"/>
              <a:gd name="connsiteY215" fmla="*/ 1423964 h 5229819"/>
              <a:gd name="connsiteX216" fmla="*/ 2335471 w 3706413"/>
              <a:gd name="connsiteY216" fmla="*/ 1850384 h 5229819"/>
              <a:gd name="connsiteX217" fmla="*/ 2392591 w 3706413"/>
              <a:gd name="connsiteY217" fmla="*/ 1951489 h 5229819"/>
              <a:gd name="connsiteX218" fmla="*/ 2748943 w 3706413"/>
              <a:gd name="connsiteY218" fmla="*/ 2303364 h 5229819"/>
              <a:gd name="connsiteX219" fmla="*/ 2806241 w 3706413"/>
              <a:gd name="connsiteY219" fmla="*/ 2339964 h 5229819"/>
              <a:gd name="connsiteX220" fmla="*/ 2679338 w 3706413"/>
              <a:gd name="connsiteY220" fmla="*/ 2010074 h 5229819"/>
              <a:gd name="connsiteX221" fmla="*/ 2606989 w 3706413"/>
              <a:gd name="connsiteY221" fmla="*/ 1775538 h 5229819"/>
              <a:gd name="connsiteX222" fmla="*/ 2582155 w 3706413"/>
              <a:gd name="connsiteY222" fmla="*/ 1309760 h 5229819"/>
              <a:gd name="connsiteX223" fmla="*/ 2592851 w 3706413"/>
              <a:gd name="connsiteY223" fmla="*/ 1261833 h 5229819"/>
              <a:gd name="connsiteX224" fmla="*/ 2718128 w 3706413"/>
              <a:gd name="connsiteY224" fmla="*/ 1210907 h 5229819"/>
              <a:gd name="connsiteX225" fmla="*/ 2951511 w 3706413"/>
              <a:gd name="connsiteY225" fmla="*/ 1441852 h 5229819"/>
              <a:gd name="connsiteX226" fmla="*/ 3160173 w 3706413"/>
              <a:gd name="connsiteY226" fmla="*/ 2233223 h 5229819"/>
              <a:gd name="connsiteX227" fmla="*/ 3158785 w 3706413"/>
              <a:gd name="connsiteY227" fmla="*/ 2488422 h 5229819"/>
              <a:gd name="connsiteX228" fmla="*/ 3209364 w 3706413"/>
              <a:gd name="connsiteY228" fmla="*/ 2753645 h 5229819"/>
              <a:gd name="connsiteX229" fmla="*/ 3471364 w 3706413"/>
              <a:gd name="connsiteY229" fmla="*/ 3105660 h 5229819"/>
              <a:gd name="connsiteX230" fmla="*/ 3623977 w 3706413"/>
              <a:gd name="connsiteY230" fmla="*/ 3294563 h 5229819"/>
              <a:gd name="connsiteX231" fmla="*/ 3706413 w 3706413"/>
              <a:gd name="connsiteY231" fmla="*/ 3401612 h 5229819"/>
              <a:gd name="connsiteX232" fmla="*/ 3706413 w 3706413"/>
              <a:gd name="connsiteY232" fmla="*/ 3545638 h 5229819"/>
              <a:gd name="connsiteX233" fmla="*/ 3608502 w 3706413"/>
              <a:gd name="connsiteY233" fmla="*/ 3503365 h 5229819"/>
              <a:gd name="connsiteX234" fmla="*/ 3297560 w 3706413"/>
              <a:gd name="connsiteY234" fmla="*/ 3451338 h 5229819"/>
              <a:gd name="connsiteX235" fmla="*/ 3006185 w 3706413"/>
              <a:gd name="connsiteY235" fmla="*/ 3521395 h 5229819"/>
              <a:gd name="connsiteX236" fmla="*/ 2745224 w 3706413"/>
              <a:gd name="connsiteY236" fmla="*/ 3629721 h 5229819"/>
              <a:gd name="connsiteX237" fmla="*/ 2266244 w 3706413"/>
              <a:gd name="connsiteY237" fmla="*/ 3673727 h 5229819"/>
              <a:gd name="connsiteX238" fmla="*/ 1968615 w 3706413"/>
              <a:gd name="connsiteY238" fmla="*/ 3585320 h 5229819"/>
              <a:gd name="connsiteX239" fmla="*/ 1898396 w 3706413"/>
              <a:gd name="connsiteY239" fmla="*/ 3500287 h 5229819"/>
              <a:gd name="connsiteX240" fmla="*/ 1989083 w 3706413"/>
              <a:gd name="connsiteY240" fmla="*/ 3427016 h 5229819"/>
              <a:gd name="connsiteX241" fmla="*/ 2389567 w 3706413"/>
              <a:gd name="connsiteY241" fmla="*/ 3290809 h 5229819"/>
              <a:gd name="connsiteX242" fmla="*/ 3205300 w 3706413"/>
              <a:gd name="connsiteY242" fmla="*/ 3375769 h 5229819"/>
              <a:gd name="connsiteX243" fmla="*/ 3240592 w 3706413"/>
              <a:gd name="connsiteY243" fmla="*/ 3390188 h 5229819"/>
              <a:gd name="connsiteX244" fmla="*/ 3590446 w 3706413"/>
              <a:gd name="connsiteY244" fmla="*/ 3433644 h 5229819"/>
              <a:gd name="connsiteX245" fmla="*/ 3581651 w 3706413"/>
              <a:gd name="connsiteY245" fmla="*/ 3418443 h 5229819"/>
              <a:gd name="connsiteX246" fmla="*/ 3371466 w 3706413"/>
              <a:gd name="connsiteY246" fmla="*/ 3338517 h 5229819"/>
              <a:gd name="connsiteX247" fmla="*/ 3329835 w 3706413"/>
              <a:gd name="connsiteY247" fmla="*/ 3315870 h 5229819"/>
              <a:gd name="connsiteX248" fmla="*/ 3091307 w 3706413"/>
              <a:gd name="connsiteY248" fmla="*/ 3229805 h 5229819"/>
              <a:gd name="connsiteX249" fmla="*/ 2723879 w 3706413"/>
              <a:gd name="connsiteY249" fmla="*/ 3162709 h 5229819"/>
              <a:gd name="connsiteX250" fmla="*/ 2203034 w 3706413"/>
              <a:gd name="connsiteY250" fmla="*/ 2922890 h 5229819"/>
              <a:gd name="connsiteX251" fmla="*/ 2101110 w 3706413"/>
              <a:gd name="connsiteY251" fmla="*/ 2793332 h 5229819"/>
              <a:gd name="connsiteX252" fmla="*/ 2116325 w 3706413"/>
              <a:gd name="connsiteY252" fmla="*/ 2687419 h 5229819"/>
              <a:gd name="connsiteX253" fmla="*/ 2319352 w 3706413"/>
              <a:gd name="connsiteY253" fmla="*/ 2601737 h 5229819"/>
              <a:gd name="connsiteX254" fmla="*/ 2766163 w 3706413"/>
              <a:gd name="connsiteY254" fmla="*/ 2737145 h 5229819"/>
              <a:gd name="connsiteX255" fmla="*/ 2974746 w 3706413"/>
              <a:gd name="connsiteY255" fmla="*/ 2866399 h 5229819"/>
              <a:gd name="connsiteX256" fmla="*/ 3252625 w 3706413"/>
              <a:gd name="connsiteY256" fmla="*/ 3111944 h 5229819"/>
              <a:gd name="connsiteX257" fmla="*/ 3398162 w 3706413"/>
              <a:gd name="connsiteY257" fmla="*/ 3234826 h 5229819"/>
              <a:gd name="connsiteX258" fmla="*/ 3566326 w 3706413"/>
              <a:gd name="connsiteY258" fmla="*/ 3338157 h 5229819"/>
              <a:gd name="connsiteX259" fmla="*/ 3542324 w 3706413"/>
              <a:gd name="connsiteY259" fmla="*/ 3269103 h 5229819"/>
              <a:gd name="connsiteX260" fmla="*/ 3361463 w 3706413"/>
              <a:gd name="connsiteY260" fmla="*/ 3048843 h 5229819"/>
              <a:gd name="connsiteX261" fmla="*/ 2760231 w 3706413"/>
              <a:gd name="connsiteY261" fmla="*/ 2387604 h 5229819"/>
              <a:gd name="connsiteX262" fmla="*/ 2690109 w 3706413"/>
              <a:gd name="connsiteY262" fmla="*/ 2343136 h 5229819"/>
              <a:gd name="connsiteX263" fmla="*/ 2584945 w 3706413"/>
              <a:gd name="connsiteY263" fmla="*/ 2319604 h 5229819"/>
              <a:gd name="connsiteX264" fmla="*/ 2476459 w 3706413"/>
              <a:gd name="connsiteY264" fmla="*/ 2274585 h 5229819"/>
              <a:gd name="connsiteX265" fmla="*/ 1635021 w 3706413"/>
              <a:gd name="connsiteY265" fmla="*/ 2080790 h 5229819"/>
              <a:gd name="connsiteX266" fmla="*/ 994284 w 3706413"/>
              <a:gd name="connsiteY266" fmla="*/ 1848426 h 5229819"/>
              <a:gd name="connsiteX267" fmla="*/ 900907 w 3706413"/>
              <a:gd name="connsiteY267" fmla="*/ 1722986 h 5229819"/>
              <a:gd name="connsiteX268" fmla="*/ 1019942 w 3706413"/>
              <a:gd name="connsiteY268" fmla="*/ 1634959 h 5229819"/>
              <a:gd name="connsiteX269" fmla="*/ 1436756 w 3706413"/>
              <a:gd name="connsiteY269" fmla="*/ 1581585 h 5229819"/>
              <a:gd name="connsiteX270" fmla="*/ 1745065 w 3706413"/>
              <a:gd name="connsiteY270" fmla="*/ 1615304 h 5229819"/>
              <a:gd name="connsiteX271" fmla="*/ 1601192 w 3706413"/>
              <a:gd name="connsiteY271" fmla="*/ 1445865 h 5229819"/>
              <a:gd name="connsiteX272" fmla="*/ 1401935 w 3706413"/>
              <a:gd name="connsiteY272" fmla="*/ 1322332 h 5229819"/>
              <a:gd name="connsiteX273" fmla="*/ 1350058 w 3706413"/>
              <a:gd name="connsiteY273" fmla="*/ 1304329 h 5229819"/>
              <a:gd name="connsiteX274" fmla="*/ 1196299 w 3706413"/>
              <a:gd name="connsiteY274" fmla="*/ 1267380 h 5229819"/>
              <a:gd name="connsiteX275" fmla="*/ 1010774 w 3706413"/>
              <a:gd name="connsiteY275" fmla="*/ 1183133 h 5229819"/>
              <a:gd name="connsiteX276" fmla="*/ 762606 w 3706413"/>
              <a:gd name="connsiteY276" fmla="*/ 1122658 h 5229819"/>
              <a:gd name="connsiteX277" fmla="*/ 154893 w 3706413"/>
              <a:gd name="connsiteY277" fmla="*/ 930327 h 5229819"/>
              <a:gd name="connsiteX278" fmla="*/ 41348 w 3706413"/>
              <a:gd name="connsiteY278" fmla="*/ 855682 h 5229819"/>
              <a:gd name="connsiteX279" fmla="*/ 71618 w 3706413"/>
              <a:gd name="connsiteY279" fmla="*/ 669959 h 5229819"/>
              <a:gd name="connsiteX280" fmla="*/ 192882 w 3706413"/>
              <a:gd name="connsiteY280" fmla="*/ 633126 h 5229819"/>
              <a:gd name="connsiteX281" fmla="*/ 753661 w 3706413"/>
              <a:gd name="connsiteY281" fmla="*/ 741211 h 5229819"/>
              <a:gd name="connsiteX282" fmla="*/ 1255776 w 3706413"/>
              <a:gd name="connsiteY282" fmla="*/ 1147472 h 5229819"/>
              <a:gd name="connsiteX283" fmla="*/ 1455766 w 3706413"/>
              <a:gd name="connsiteY283" fmla="*/ 1276598 h 5229819"/>
              <a:gd name="connsiteX284" fmla="*/ 1288932 w 3706413"/>
              <a:gd name="connsiteY284" fmla="*/ 1033280 h 5229819"/>
              <a:gd name="connsiteX285" fmla="*/ 1232411 w 3706413"/>
              <a:gd name="connsiteY285" fmla="*/ 880301 h 5229819"/>
              <a:gd name="connsiteX286" fmla="*/ 1384570 w 3706413"/>
              <a:gd name="connsiteY286" fmla="*/ 733996 h 5229819"/>
              <a:gd name="connsiteX287" fmla="*/ 1507746 w 3706413"/>
              <a:gd name="connsiteY287" fmla="*/ 755398 h 5229819"/>
              <a:gd name="connsiteX288" fmla="*/ 1477350 w 3706413"/>
              <a:gd name="connsiteY288" fmla="*/ 678725 h 5229819"/>
              <a:gd name="connsiteX289" fmla="*/ 1417151 w 3706413"/>
              <a:gd name="connsiteY289" fmla="*/ 168105 h 5229819"/>
              <a:gd name="connsiteX290" fmla="*/ 1520807 w 3706413"/>
              <a:gd name="connsiteY290" fmla="*/ 401 h 522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Lst>
            <a:rect l="l" t="t" r="r" b="b"/>
            <a:pathLst>
              <a:path w="3706413" h="5229819">
                <a:moveTo>
                  <a:pt x="3324222" y="5028685"/>
                </a:moveTo>
                <a:cubicBezTo>
                  <a:pt x="2914191" y="5017649"/>
                  <a:pt x="2457659" y="5092074"/>
                  <a:pt x="2393353" y="5115550"/>
                </a:cubicBezTo>
                <a:cubicBezTo>
                  <a:pt x="2431157" y="5160603"/>
                  <a:pt x="2707409" y="5188478"/>
                  <a:pt x="2867479" y="5174972"/>
                </a:cubicBezTo>
                <a:cubicBezTo>
                  <a:pt x="3128478" y="5152984"/>
                  <a:pt x="3388566" y="5120472"/>
                  <a:pt x="3648886" y="5092281"/>
                </a:cubicBezTo>
                <a:cubicBezTo>
                  <a:pt x="3667175" y="5090483"/>
                  <a:pt x="3685179" y="5084973"/>
                  <a:pt x="3702503" y="5073259"/>
                </a:cubicBezTo>
                <a:cubicBezTo>
                  <a:pt x="3592409" y="5045537"/>
                  <a:pt x="3460899" y="5032363"/>
                  <a:pt x="3324222" y="5028685"/>
                </a:cubicBezTo>
                <a:close/>
                <a:moveTo>
                  <a:pt x="2943802" y="4819637"/>
                </a:moveTo>
                <a:cubicBezTo>
                  <a:pt x="2893293" y="4817421"/>
                  <a:pt x="2839830" y="4831234"/>
                  <a:pt x="2790751" y="4847576"/>
                </a:cubicBezTo>
                <a:cubicBezTo>
                  <a:pt x="2669496" y="4887789"/>
                  <a:pt x="2461044" y="5000040"/>
                  <a:pt x="2434897" y="5031577"/>
                </a:cubicBezTo>
                <a:cubicBezTo>
                  <a:pt x="2484364" y="5038618"/>
                  <a:pt x="2785484" y="4986917"/>
                  <a:pt x="2951768" y="4976098"/>
                </a:cubicBezTo>
                <a:cubicBezTo>
                  <a:pt x="3119274" y="4965385"/>
                  <a:pt x="3287249" y="4966695"/>
                  <a:pt x="3475392" y="4962373"/>
                </a:cubicBezTo>
                <a:cubicBezTo>
                  <a:pt x="3291674" y="4892417"/>
                  <a:pt x="3125043" y="4827317"/>
                  <a:pt x="2943802" y="4819637"/>
                </a:cubicBezTo>
                <a:close/>
                <a:moveTo>
                  <a:pt x="2984957" y="4764199"/>
                </a:moveTo>
                <a:cubicBezTo>
                  <a:pt x="3018240" y="4767408"/>
                  <a:pt x="3051712" y="4773969"/>
                  <a:pt x="3085247" y="4783935"/>
                </a:cubicBezTo>
                <a:cubicBezTo>
                  <a:pt x="3248124" y="4832427"/>
                  <a:pt x="3408749" y="4889020"/>
                  <a:pt x="3570306" y="4942005"/>
                </a:cubicBezTo>
                <a:lnTo>
                  <a:pt x="3706413" y="4985431"/>
                </a:lnTo>
                <a:lnTo>
                  <a:pt x="3706413" y="5138759"/>
                </a:lnTo>
                <a:lnTo>
                  <a:pt x="3666470" y="5143575"/>
                </a:lnTo>
                <a:cubicBezTo>
                  <a:pt x="3408699" y="5170758"/>
                  <a:pt x="3151374" y="5199821"/>
                  <a:pt x="2893424" y="5222073"/>
                </a:cubicBezTo>
                <a:cubicBezTo>
                  <a:pt x="2723102" y="5236843"/>
                  <a:pt x="2552184" y="5234050"/>
                  <a:pt x="2386859" y="5181967"/>
                </a:cubicBezTo>
                <a:cubicBezTo>
                  <a:pt x="2344695" y="5168797"/>
                  <a:pt x="2273873" y="5156530"/>
                  <a:pt x="2246076" y="5123402"/>
                </a:cubicBezTo>
                <a:cubicBezTo>
                  <a:pt x="2248155" y="5065206"/>
                  <a:pt x="2304768" y="5047057"/>
                  <a:pt x="2334992" y="5028470"/>
                </a:cubicBezTo>
                <a:cubicBezTo>
                  <a:pt x="2452848" y="4957239"/>
                  <a:pt x="2572264" y="4889215"/>
                  <a:pt x="2693848" y="4824451"/>
                </a:cubicBezTo>
                <a:cubicBezTo>
                  <a:pt x="2786948" y="4775123"/>
                  <a:pt x="2885106" y="4754573"/>
                  <a:pt x="2984957" y="4764199"/>
                </a:cubicBezTo>
                <a:close/>
                <a:moveTo>
                  <a:pt x="3087942" y="4378606"/>
                </a:moveTo>
                <a:cubicBezTo>
                  <a:pt x="3144748" y="4441586"/>
                  <a:pt x="3195973" y="4512072"/>
                  <a:pt x="3296563" y="4500490"/>
                </a:cubicBezTo>
                <a:cubicBezTo>
                  <a:pt x="3227004" y="4460065"/>
                  <a:pt x="3157778" y="4419362"/>
                  <a:pt x="3087942" y="4378606"/>
                </a:cubicBezTo>
                <a:close/>
                <a:moveTo>
                  <a:pt x="3244519" y="4342061"/>
                </a:moveTo>
                <a:cubicBezTo>
                  <a:pt x="3237398" y="4401665"/>
                  <a:pt x="3296048" y="4447292"/>
                  <a:pt x="3437633" y="4493328"/>
                </a:cubicBezTo>
                <a:cubicBezTo>
                  <a:pt x="3374983" y="4444284"/>
                  <a:pt x="3312334" y="4395239"/>
                  <a:pt x="3244519" y="4342061"/>
                </a:cubicBezTo>
                <a:close/>
                <a:moveTo>
                  <a:pt x="1907604" y="4339664"/>
                </a:moveTo>
                <a:cubicBezTo>
                  <a:pt x="1892800" y="4340130"/>
                  <a:pt x="1882913" y="4341219"/>
                  <a:pt x="1879113" y="4342926"/>
                </a:cubicBezTo>
                <a:cubicBezTo>
                  <a:pt x="1889398" y="4355183"/>
                  <a:pt x="1908839" y="4371612"/>
                  <a:pt x="1921270" y="4376988"/>
                </a:cubicBezTo>
                <a:cubicBezTo>
                  <a:pt x="2156448" y="4476588"/>
                  <a:pt x="2398951" y="4555928"/>
                  <a:pt x="2647281" y="4614572"/>
                </a:cubicBezTo>
                <a:cubicBezTo>
                  <a:pt x="2832100" y="4658202"/>
                  <a:pt x="3016629" y="4649574"/>
                  <a:pt x="3196930" y="4588044"/>
                </a:cubicBezTo>
                <a:cubicBezTo>
                  <a:pt x="3198959" y="4579002"/>
                  <a:pt x="3200989" y="4569960"/>
                  <a:pt x="3203019" y="4560918"/>
                </a:cubicBezTo>
                <a:cubicBezTo>
                  <a:pt x="3130559" y="4535912"/>
                  <a:pt x="3058809" y="4506359"/>
                  <a:pt x="2985083" y="4485238"/>
                </a:cubicBezTo>
                <a:cubicBezTo>
                  <a:pt x="2893993" y="4458928"/>
                  <a:pt x="2801476" y="4438333"/>
                  <a:pt x="2708626" y="4418017"/>
                </a:cubicBezTo>
                <a:cubicBezTo>
                  <a:pt x="2680283" y="4411879"/>
                  <a:pt x="2649801" y="4391731"/>
                  <a:pt x="2620844" y="4430706"/>
                </a:cubicBezTo>
                <a:cubicBezTo>
                  <a:pt x="2612114" y="4442549"/>
                  <a:pt x="2565967" y="4432721"/>
                  <a:pt x="2540001" y="4424025"/>
                </a:cubicBezTo>
                <a:cubicBezTo>
                  <a:pt x="2355773" y="4363740"/>
                  <a:pt x="2011228" y="4336407"/>
                  <a:pt x="1907604" y="4339664"/>
                </a:cubicBezTo>
                <a:close/>
                <a:moveTo>
                  <a:pt x="2257356" y="4262588"/>
                </a:moveTo>
                <a:cubicBezTo>
                  <a:pt x="2189977" y="4262303"/>
                  <a:pt x="2140260" y="4266339"/>
                  <a:pt x="2122814" y="4273357"/>
                </a:cubicBezTo>
                <a:cubicBezTo>
                  <a:pt x="2175826" y="4302827"/>
                  <a:pt x="2336755" y="4324727"/>
                  <a:pt x="2427819" y="4316623"/>
                </a:cubicBezTo>
                <a:cubicBezTo>
                  <a:pt x="2449822" y="4314531"/>
                  <a:pt x="2473394" y="4319027"/>
                  <a:pt x="2495745" y="4323417"/>
                </a:cubicBezTo>
                <a:cubicBezTo>
                  <a:pt x="2611332" y="4347235"/>
                  <a:pt x="2726479" y="4372552"/>
                  <a:pt x="2842012" y="4396980"/>
                </a:cubicBezTo>
                <a:cubicBezTo>
                  <a:pt x="2876678" y="4404585"/>
                  <a:pt x="2911453" y="4410971"/>
                  <a:pt x="2946172" y="4417967"/>
                </a:cubicBezTo>
                <a:cubicBezTo>
                  <a:pt x="2820585" y="4303185"/>
                  <a:pt x="2459492" y="4263443"/>
                  <a:pt x="2257356" y="4262588"/>
                </a:cubicBezTo>
                <a:close/>
                <a:moveTo>
                  <a:pt x="2658537" y="3869558"/>
                </a:moveTo>
                <a:cubicBezTo>
                  <a:pt x="2652732" y="3876123"/>
                  <a:pt x="2646980" y="3882078"/>
                  <a:pt x="2641175" y="3888643"/>
                </a:cubicBezTo>
                <a:cubicBezTo>
                  <a:pt x="2746782" y="4098095"/>
                  <a:pt x="2938317" y="4215122"/>
                  <a:pt x="3126479" y="4335544"/>
                </a:cubicBezTo>
                <a:cubicBezTo>
                  <a:pt x="3132006" y="4328648"/>
                  <a:pt x="3138143" y="4321804"/>
                  <a:pt x="3143670" y="4314908"/>
                </a:cubicBezTo>
                <a:cubicBezTo>
                  <a:pt x="2981663" y="4166330"/>
                  <a:pt x="2819935" y="4018083"/>
                  <a:pt x="2658537" y="3869558"/>
                </a:cubicBezTo>
                <a:close/>
                <a:moveTo>
                  <a:pt x="2688997" y="3810128"/>
                </a:moveTo>
                <a:cubicBezTo>
                  <a:pt x="2831670" y="3941058"/>
                  <a:pt x="2937046" y="4076752"/>
                  <a:pt x="3092476" y="4164235"/>
                </a:cubicBezTo>
                <a:cubicBezTo>
                  <a:pt x="3210716" y="4230989"/>
                  <a:pt x="3312281" y="4326412"/>
                  <a:pt x="3421465" y="4408668"/>
                </a:cubicBezTo>
                <a:cubicBezTo>
                  <a:pt x="3449123" y="4429493"/>
                  <a:pt x="3477776" y="4449483"/>
                  <a:pt x="3516150" y="4477687"/>
                </a:cubicBezTo>
                <a:cubicBezTo>
                  <a:pt x="3438660" y="4249159"/>
                  <a:pt x="2930483" y="3834999"/>
                  <a:pt x="2688997" y="3810128"/>
                </a:cubicBezTo>
                <a:close/>
                <a:moveTo>
                  <a:pt x="2629101" y="3729983"/>
                </a:moveTo>
                <a:cubicBezTo>
                  <a:pt x="2661589" y="3730947"/>
                  <a:pt x="2697073" y="3732787"/>
                  <a:pt x="2725377" y="3746294"/>
                </a:cubicBezTo>
                <a:cubicBezTo>
                  <a:pt x="2822777" y="3791583"/>
                  <a:pt x="2920786" y="3836926"/>
                  <a:pt x="3013384" y="3891324"/>
                </a:cubicBezTo>
                <a:cubicBezTo>
                  <a:pt x="3287958" y="4052706"/>
                  <a:pt x="3483613" y="4293294"/>
                  <a:pt x="3660848" y="4551031"/>
                </a:cubicBezTo>
                <a:cubicBezTo>
                  <a:pt x="3674449" y="4570948"/>
                  <a:pt x="3688952" y="4591098"/>
                  <a:pt x="3704859" y="4609717"/>
                </a:cubicBezTo>
                <a:lnTo>
                  <a:pt x="3706413" y="4611184"/>
                </a:lnTo>
                <a:lnTo>
                  <a:pt x="3706413" y="4755886"/>
                </a:lnTo>
                <a:lnTo>
                  <a:pt x="3552833" y="4689924"/>
                </a:lnTo>
                <a:cubicBezTo>
                  <a:pt x="3492107" y="4665524"/>
                  <a:pt x="3430822" y="4642291"/>
                  <a:pt x="3369302" y="4619536"/>
                </a:cubicBezTo>
                <a:cubicBezTo>
                  <a:pt x="3337176" y="4607541"/>
                  <a:pt x="3310571" y="4609543"/>
                  <a:pt x="3276509" y="4622882"/>
                </a:cubicBezTo>
                <a:cubicBezTo>
                  <a:pt x="3075959" y="4701405"/>
                  <a:pt x="2866571" y="4723552"/>
                  <a:pt x="2657957" y="4674486"/>
                </a:cubicBezTo>
                <a:cubicBezTo>
                  <a:pt x="2396648" y="4613183"/>
                  <a:pt x="2139893" y="4531689"/>
                  <a:pt x="1891952" y="4426992"/>
                </a:cubicBezTo>
                <a:cubicBezTo>
                  <a:pt x="1873862" y="4419591"/>
                  <a:pt x="1855934" y="4410359"/>
                  <a:pt x="1839998" y="4399458"/>
                </a:cubicBezTo>
                <a:cubicBezTo>
                  <a:pt x="1799184" y="4371042"/>
                  <a:pt x="1790516" y="4316218"/>
                  <a:pt x="1897411" y="4275071"/>
                </a:cubicBezTo>
                <a:cubicBezTo>
                  <a:pt x="2016133" y="4218356"/>
                  <a:pt x="2144967" y="4217510"/>
                  <a:pt x="2271660" y="4202654"/>
                </a:cubicBezTo>
                <a:cubicBezTo>
                  <a:pt x="2475666" y="4178813"/>
                  <a:pt x="2669842" y="4217414"/>
                  <a:pt x="2860369" y="4283351"/>
                </a:cubicBezTo>
                <a:cubicBezTo>
                  <a:pt x="2903590" y="4298455"/>
                  <a:pt x="2944719" y="4319831"/>
                  <a:pt x="2986729" y="4338210"/>
                </a:cubicBezTo>
                <a:cubicBezTo>
                  <a:pt x="2932216" y="4284031"/>
                  <a:pt x="2873289" y="4238074"/>
                  <a:pt x="2815025" y="4191559"/>
                </a:cubicBezTo>
                <a:cubicBezTo>
                  <a:pt x="2697609" y="4098146"/>
                  <a:pt x="2608526" y="3983216"/>
                  <a:pt x="2550431" y="3844543"/>
                </a:cubicBezTo>
                <a:cubicBezTo>
                  <a:pt x="2515920" y="3762290"/>
                  <a:pt x="2539341" y="3726831"/>
                  <a:pt x="2629101" y="3729983"/>
                </a:cubicBezTo>
                <a:close/>
                <a:moveTo>
                  <a:pt x="3397898" y="3668670"/>
                </a:moveTo>
                <a:cubicBezTo>
                  <a:pt x="3415283" y="3667983"/>
                  <a:pt x="3433355" y="3673847"/>
                  <a:pt x="3449283" y="3681369"/>
                </a:cubicBezTo>
                <a:cubicBezTo>
                  <a:pt x="3508306" y="3708900"/>
                  <a:pt x="3568531" y="3734999"/>
                  <a:pt x="3627665" y="3763001"/>
                </a:cubicBezTo>
                <a:lnTo>
                  <a:pt x="3706413" y="3805642"/>
                </a:lnTo>
                <a:lnTo>
                  <a:pt x="3706413" y="3865937"/>
                </a:lnTo>
                <a:lnTo>
                  <a:pt x="3673535" y="3844482"/>
                </a:lnTo>
                <a:cubicBezTo>
                  <a:pt x="3568081" y="3782444"/>
                  <a:pt x="3464597" y="3742260"/>
                  <a:pt x="3391447" y="3744577"/>
                </a:cubicBezTo>
                <a:cubicBezTo>
                  <a:pt x="3445826" y="3859271"/>
                  <a:pt x="3536464" y="3928863"/>
                  <a:pt x="3623365" y="3988607"/>
                </a:cubicBezTo>
                <a:cubicBezTo>
                  <a:pt x="3638783" y="3991476"/>
                  <a:pt x="3644443" y="3993502"/>
                  <a:pt x="3645161" y="3992335"/>
                </a:cubicBezTo>
                <a:cubicBezTo>
                  <a:pt x="3651900" y="3982164"/>
                  <a:pt x="3658083" y="3971330"/>
                  <a:pt x="3669623" y="3952050"/>
                </a:cubicBezTo>
                <a:lnTo>
                  <a:pt x="3706413" y="3970469"/>
                </a:lnTo>
                <a:lnTo>
                  <a:pt x="3706413" y="4112777"/>
                </a:lnTo>
                <a:lnTo>
                  <a:pt x="3499463" y="3964991"/>
                </a:lnTo>
                <a:cubicBezTo>
                  <a:pt x="3444087" y="3920570"/>
                  <a:pt x="3399487" y="3862025"/>
                  <a:pt x="3355004" y="3805641"/>
                </a:cubicBezTo>
                <a:cubicBezTo>
                  <a:pt x="3329592" y="3773334"/>
                  <a:pt x="3324339" y="3732017"/>
                  <a:pt x="3350639" y="3695270"/>
                </a:cubicBezTo>
                <a:cubicBezTo>
                  <a:pt x="3363817" y="3676592"/>
                  <a:pt x="3380514" y="3669356"/>
                  <a:pt x="3397898" y="3668670"/>
                </a:cubicBezTo>
                <a:close/>
                <a:moveTo>
                  <a:pt x="2911098" y="3440435"/>
                </a:moveTo>
                <a:cubicBezTo>
                  <a:pt x="2883171" y="3440018"/>
                  <a:pt x="2855398" y="3440459"/>
                  <a:pt x="2828048" y="3443932"/>
                </a:cubicBezTo>
                <a:cubicBezTo>
                  <a:pt x="2721421" y="3457758"/>
                  <a:pt x="2616099" y="3484600"/>
                  <a:pt x="2509409" y="3495655"/>
                </a:cubicBezTo>
                <a:cubicBezTo>
                  <a:pt x="2389696" y="3508042"/>
                  <a:pt x="2268567" y="3508631"/>
                  <a:pt x="2147895" y="3514483"/>
                </a:cubicBezTo>
                <a:cubicBezTo>
                  <a:pt x="2100059" y="3516800"/>
                  <a:pt x="2051667" y="3518454"/>
                  <a:pt x="2003552" y="3520439"/>
                </a:cubicBezTo>
                <a:cubicBezTo>
                  <a:pt x="2024103" y="3583357"/>
                  <a:pt x="2159850" y="3622437"/>
                  <a:pt x="2246830" y="3622276"/>
                </a:cubicBezTo>
                <a:cubicBezTo>
                  <a:pt x="2445349" y="3622231"/>
                  <a:pt x="2646030" y="3622068"/>
                  <a:pt x="2835671" y="3548747"/>
                </a:cubicBezTo>
                <a:cubicBezTo>
                  <a:pt x="2892607" y="3526938"/>
                  <a:pt x="2944804" y="3492738"/>
                  <a:pt x="2998953" y="3464237"/>
                </a:cubicBezTo>
                <a:cubicBezTo>
                  <a:pt x="2997770" y="3456761"/>
                  <a:pt x="2996257" y="3449563"/>
                  <a:pt x="2995075" y="3442088"/>
                </a:cubicBezTo>
                <a:cubicBezTo>
                  <a:pt x="2967107" y="3442128"/>
                  <a:pt x="2939025" y="3440852"/>
                  <a:pt x="2911098" y="3440435"/>
                </a:cubicBezTo>
                <a:close/>
                <a:moveTo>
                  <a:pt x="2690666" y="3299672"/>
                </a:moveTo>
                <a:cubicBezTo>
                  <a:pt x="2619313" y="3297305"/>
                  <a:pt x="2547952" y="3303272"/>
                  <a:pt x="2476905" y="3324782"/>
                </a:cubicBezTo>
                <a:cubicBezTo>
                  <a:pt x="2348716" y="3363474"/>
                  <a:pt x="2192655" y="3383779"/>
                  <a:pt x="2094849" y="3447220"/>
                </a:cubicBezTo>
                <a:cubicBezTo>
                  <a:pt x="2096255" y="3455637"/>
                  <a:pt x="2357319" y="3460692"/>
                  <a:pt x="2483888" y="3440295"/>
                </a:cubicBezTo>
                <a:cubicBezTo>
                  <a:pt x="2657838" y="3412319"/>
                  <a:pt x="2830319" y="3373155"/>
                  <a:pt x="3014076" y="3366305"/>
                </a:cubicBezTo>
                <a:cubicBezTo>
                  <a:pt x="2977564" y="3351780"/>
                  <a:pt x="2942256" y="3330600"/>
                  <a:pt x="2904378" y="3324561"/>
                </a:cubicBezTo>
                <a:cubicBezTo>
                  <a:pt x="2833363" y="3312737"/>
                  <a:pt x="2762018" y="3302038"/>
                  <a:pt x="2690666" y="3299672"/>
                </a:cubicBezTo>
                <a:close/>
                <a:moveTo>
                  <a:pt x="2367226" y="2661486"/>
                </a:moveTo>
                <a:cubicBezTo>
                  <a:pt x="2309507" y="2657418"/>
                  <a:pt x="2257578" y="2664297"/>
                  <a:pt x="2207259" y="2694665"/>
                </a:cubicBezTo>
                <a:cubicBezTo>
                  <a:pt x="2140333" y="2735581"/>
                  <a:pt x="2134004" y="2755005"/>
                  <a:pt x="2179723" y="2818255"/>
                </a:cubicBezTo>
                <a:cubicBezTo>
                  <a:pt x="2263765" y="2934592"/>
                  <a:pt x="2387980" y="2996333"/>
                  <a:pt x="2514888" y="3048475"/>
                </a:cubicBezTo>
                <a:cubicBezTo>
                  <a:pt x="2728972" y="3136419"/>
                  <a:pt x="2958854" y="3153527"/>
                  <a:pt x="3189423" y="3180218"/>
                </a:cubicBezTo>
                <a:cubicBezTo>
                  <a:pt x="2893454" y="2996709"/>
                  <a:pt x="2335267" y="2789917"/>
                  <a:pt x="2232937" y="2769088"/>
                </a:cubicBezTo>
                <a:cubicBezTo>
                  <a:pt x="2271002" y="2714002"/>
                  <a:pt x="2316500" y="2731147"/>
                  <a:pt x="2352619" y="2743180"/>
                </a:cubicBezTo>
                <a:cubicBezTo>
                  <a:pt x="2476839" y="2784028"/>
                  <a:pt x="2600565" y="2826985"/>
                  <a:pt x="2721589" y="2876160"/>
                </a:cubicBezTo>
                <a:cubicBezTo>
                  <a:pt x="2833126" y="2921442"/>
                  <a:pt x="2940747" y="2976218"/>
                  <a:pt x="3060914" y="3014259"/>
                </a:cubicBezTo>
                <a:cubicBezTo>
                  <a:pt x="3029142" y="2987854"/>
                  <a:pt x="2999137" y="2958837"/>
                  <a:pt x="2965264" y="2935323"/>
                </a:cubicBezTo>
                <a:cubicBezTo>
                  <a:pt x="2782298" y="2808284"/>
                  <a:pt x="2601431" y="2678353"/>
                  <a:pt x="2367226" y="2661486"/>
                </a:cubicBezTo>
                <a:close/>
                <a:moveTo>
                  <a:pt x="3210311" y="2079941"/>
                </a:moveTo>
                <a:cubicBezTo>
                  <a:pt x="3256248" y="2071316"/>
                  <a:pt x="3282832" y="2083445"/>
                  <a:pt x="3306643" y="2095643"/>
                </a:cubicBezTo>
                <a:cubicBezTo>
                  <a:pt x="3457298" y="2173726"/>
                  <a:pt x="3595565" y="2272144"/>
                  <a:pt x="3675942" y="2418868"/>
                </a:cubicBezTo>
                <a:lnTo>
                  <a:pt x="3706413" y="2484145"/>
                </a:lnTo>
                <a:lnTo>
                  <a:pt x="3706413" y="2627274"/>
                </a:lnTo>
                <a:lnTo>
                  <a:pt x="3681303" y="2546191"/>
                </a:lnTo>
                <a:cubicBezTo>
                  <a:pt x="3633669" y="2400434"/>
                  <a:pt x="3529701" y="2297429"/>
                  <a:pt x="3407314" y="2211574"/>
                </a:cubicBezTo>
                <a:cubicBezTo>
                  <a:pt x="3394822" y="2203428"/>
                  <a:pt x="3390274" y="2202727"/>
                  <a:pt x="3381875" y="2214291"/>
                </a:cubicBezTo>
                <a:cubicBezTo>
                  <a:pt x="3440248" y="2353295"/>
                  <a:pt x="3510385" y="2485252"/>
                  <a:pt x="3584397" y="2615085"/>
                </a:cubicBezTo>
                <a:lnTo>
                  <a:pt x="3706413" y="2824803"/>
                </a:lnTo>
                <a:lnTo>
                  <a:pt x="3706413" y="2949791"/>
                </a:lnTo>
                <a:lnTo>
                  <a:pt x="3298059" y="2192604"/>
                </a:lnTo>
                <a:cubicBezTo>
                  <a:pt x="3309571" y="2371494"/>
                  <a:pt x="3349665" y="2539950"/>
                  <a:pt x="3453791" y="2686289"/>
                </a:cubicBezTo>
                <a:lnTo>
                  <a:pt x="3706413" y="3036627"/>
                </a:lnTo>
                <a:lnTo>
                  <a:pt x="3706413" y="3122698"/>
                </a:lnTo>
                <a:lnTo>
                  <a:pt x="3584914" y="2963314"/>
                </a:lnTo>
                <a:cubicBezTo>
                  <a:pt x="3523540" y="2882503"/>
                  <a:pt x="3462823" y="2801211"/>
                  <a:pt x="3404251" y="2718261"/>
                </a:cubicBezTo>
                <a:cubicBezTo>
                  <a:pt x="3355914" y="2649869"/>
                  <a:pt x="3319635" y="2570229"/>
                  <a:pt x="3291617" y="2490995"/>
                </a:cubicBezTo>
                <a:cubicBezTo>
                  <a:pt x="3258912" y="2398760"/>
                  <a:pt x="3239555" y="2301534"/>
                  <a:pt x="3218538" y="2205701"/>
                </a:cubicBezTo>
                <a:cubicBezTo>
                  <a:pt x="3210690" y="2169382"/>
                  <a:pt x="3196515" y="2083051"/>
                  <a:pt x="3210311" y="2079941"/>
                </a:cubicBezTo>
                <a:close/>
                <a:moveTo>
                  <a:pt x="1350946" y="1631006"/>
                </a:moveTo>
                <a:cubicBezTo>
                  <a:pt x="1231934" y="1635465"/>
                  <a:pt x="1116058" y="1653099"/>
                  <a:pt x="1004901" y="1697258"/>
                </a:cubicBezTo>
                <a:cubicBezTo>
                  <a:pt x="987400" y="1704041"/>
                  <a:pt x="971905" y="1715913"/>
                  <a:pt x="955407" y="1725240"/>
                </a:cubicBezTo>
                <a:cubicBezTo>
                  <a:pt x="966639" y="1785816"/>
                  <a:pt x="1017519" y="1804655"/>
                  <a:pt x="1056827" y="1829253"/>
                </a:cubicBezTo>
                <a:cubicBezTo>
                  <a:pt x="1231268" y="1938043"/>
                  <a:pt x="1422837" y="1999155"/>
                  <a:pt x="1626585" y="2030287"/>
                </a:cubicBezTo>
                <a:cubicBezTo>
                  <a:pt x="1823957" y="2060561"/>
                  <a:pt x="2019631" y="2099599"/>
                  <a:pt x="2214811" y="2140743"/>
                </a:cubicBezTo>
                <a:cubicBezTo>
                  <a:pt x="2303499" y="2159472"/>
                  <a:pt x="2388397" y="2193234"/>
                  <a:pt x="2475442" y="2220115"/>
                </a:cubicBezTo>
                <a:cubicBezTo>
                  <a:pt x="2104592" y="1972985"/>
                  <a:pt x="1687908" y="1847862"/>
                  <a:pt x="1255641" y="1766864"/>
                </a:cubicBezTo>
                <a:cubicBezTo>
                  <a:pt x="1255251" y="1719208"/>
                  <a:pt x="1277138" y="1714955"/>
                  <a:pt x="1305929" y="1722974"/>
                </a:cubicBezTo>
                <a:cubicBezTo>
                  <a:pt x="1538973" y="1787671"/>
                  <a:pt x="1780869" y="1821795"/>
                  <a:pt x="2002915" y="1923946"/>
                </a:cubicBezTo>
                <a:cubicBezTo>
                  <a:pt x="2151427" y="1992395"/>
                  <a:pt x="2300710" y="2059069"/>
                  <a:pt x="2449662" y="2126020"/>
                </a:cubicBezTo>
                <a:cubicBezTo>
                  <a:pt x="2460594" y="2130960"/>
                  <a:pt x="2472685" y="2133234"/>
                  <a:pt x="2505028" y="2142789"/>
                </a:cubicBezTo>
                <a:cubicBezTo>
                  <a:pt x="2475571" y="2111055"/>
                  <a:pt x="2460365" y="2081474"/>
                  <a:pt x="2446175" y="2082091"/>
                </a:cubicBezTo>
                <a:cubicBezTo>
                  <a:pt x="2379269" y="2084602"/>
                  <a:pt x="2355631" y="2028791"/>
                  <a:pt x="2312648" y="1997116"/>
                </a:cubicBezTo>
                <a:cubicBezTo>
                  <a:pt x="2026480" y="1786187"/>
                  <a:pt x="1723671" y="1617449"/>
                  <a:pt x="1350946" y="1631006"/>
                </a:cubicBezTo>
                <a:close/>
                <a:moveTo>
                  <a:pt x="2656659" y="1238775"/>
                </a:moveTo>
                <a:cubicBezTo>
                  <a:pt x="2644606" y="1298568"/>
                  <a:pt x="2626428" y="1347692"/>
                  <a:pt x="2625436" y="1397072"/>
                </a:cubicBezTo>
                <a:cubicBezTo>
                  <a:pt x="2619407" y="1728988"/>
                  <a:pt x="2721248" y="2033054"/>
                  <a:pt x="2875161" y="2321650"/>
                </a:cubicBezTo>
                <a:cubicBezTo>
                  <a:pt x="2888582" y="2347082"/>
                  <a:pt x="2908758" y="2369104"/>
                  <a:pt x="2925722" y="2392692"/>
                </a:cubicBezTo>
                <a:cubicBezTo>
                  <a:pt x="2886672" y="2243683"/>
                  <a:pt x="2841864" y="2097249"/>
                  <a:pt x="2811462" y="1947758"/>
                </a:cubicBezTo>
                <a:cubicBezTo>
                  <a:pt x="2781284" y="1799209"/>
                  <a:pt x="2712820" y="1659639"/>
                  <a:pt x="2718919" y="1497019"/>
                </a:cubicBezTo>
                <a:cubicBezTo>
                  <a:pt x="2730586" y="1507553"/>
                  <a:pt x="2749788" y="1516279"/>
                  <a:pt x="2753255" y="1529176"/>
                </a:cubicBezTo>
                <a:cubicBezTo>
                  <a:pt x="2797108" y="1693348"/>
                  <a:pt x="2835310" y="1858876"/>
                  <a:pt x="2881379" y="2022317"/>
                </a:cubicBezTo>
                <a:cubicBezTo>
                  <a:pt x="2914140" y="2138215"/>
                  <a:pt x="2951889" y="2253316"/>
                  <a:pt x="2996393" y="2365005"/>
                </a:cubicBezTo>
                <a:cubicBezTo>
                  <a:pt x="3016804" y="2415622"/>
                  <a:pt x="3059865" y="2456828"/>
                  <a:pt x="3100133" y="2512233"/>
                </a:cubicBezTo>
                <a:cubicBezTo>
                  <a:pt x="3125902" y="2321819"/>
                  <a:pt x="3114999" y="2142982"/>
                  <a:pt x="3079545" y="1967247"/>
                </a:cubicBezTo>
                <a:cubicBezTo>
                  <a:pt x="3043195" y="1787746"/>
                  <a:pt x="2984240" y="1613666"/>
                  <a:pt x="2899475" y="1449951"/>
                </a:cubicBezTo>
                <a:cubicBezTo>
                  <a:pt x="2849352" y="1353137"/>
                  <a:pt x="2770149" y="1289757"/>
                  <a:pt x="2656659" y="1238775"/>
                </a:cubicBezTo>
                <a:close/>
                <a:moveTo>
                  <a:pt x="3706413" y="1137947"/>
                </a:moveTo>
                <a:lnTo>
                  <a:pt x="3706413" y="1243206"/>
                </a:lnTo>
                <a:lnTo>
                  <a:pt x="3696802" y="1277693"/>
                </a:lnTo>
                <a:cubicBezTo>
                  <a:pt x="3680907" y="1377402"/>
                  <a:pt x="3652651" y="1477886"/>
                  <a:pt x="3654274" y="1577573"/>
                </a:cubicBezTo>
                <a:cubicBezTo>
                  <a:pt x="3656218" y="1718766"/>
                  <a:pt x="3665324" y="1858888"/>
                  <a:pt x="3690859" y="1995668"/>
                </a:cubicBezTo>
                <a:lnTo>
                  <a:pt x="3706413" y="2066513"/>
                </a:lnTo>
                <a:lnTo>
                  <a:pt x="3706413" y="2262940"/>
                </a:lnTo>
                <a:lnTo>
                  <a:pt x="3657271" y="2111802"/>
                </a:lnTo>
                <a:cubicBezTo>
                  <a:pt x="3602913" y="1902824"/>
                  <a:pt x="3586529" y="1687624"/>
                  <a:pt x="3602351" y="1469850"/>
                </a:cubicBezTo>
                <a:cubicBezTo>
                  <a:pt x="3609765" y="1370484"/>
                  <a:pt x="3619982" y="1243361"/>
                  <a:pt x="3678488" y="1166299"/>
                </a:cubicBezTo>
                <a:close/>
                <a:moveTo>
                  <a:pt x="1367798" y="807514"/>
                </a:moveTo>
                <a:cubicBezTo>
                  <a:pt x="1352912" y="807830"/>
                  <a:pt x="1337552" y="809508"/>
                  <a:pt x="1321670" y="812743"/>
                </a:cubicBezTo>
                <a:cubicBezTo>
                  <a:pt x="1275978" y="877616"/>
                  <a:pt x="1280886" y="936724"/>
                  <a:pt x="1326427" y="995044"/>
                </a:cubicBezTo>
                <a:cubicBezTo>
                  <a:pt x="1433301" y="1131174"/>
                  <a:pt x="1539511" y="1267862"/>
                  <a:pt x="1646715" y="1403714"/>
                </a:cubicBezTo>
                <a:cubicBezTo>
                  <a:pt x="1662730" y="1424147"/>
                  <a:pt x="1685275" y="1440230"/>
                  <a:pt x="1699020" y="1462003"/>
                </a:cubicBezTo>
                <a:cubicBezTo>
                  <a:pt x="1800908" y="1623204"/>
                  <a:pt x="1970651" y="1691339"/>
                  <a:pt x="2128129" y="1776540"/>
                </a:cubicBezTo>
                <a:cubicBezTo>
                  <a:pt x="2132515" y="1779070"/>
                  <a:pt x="2139771" y="1776932"/>
                  <a:pt x="2153908" y="1776925"/>
                </a:cubicBezTo>
                <a:cubicBezTo>
                  <a:pt x="1913308" y="1495583"/>
                  <a:pt x="1480360" y="988380"/>
                  <a:pt x="1447891" y="949010"/>
                </a:cubicBezTo>
                <a:cubicBezTo>
                  <a:pt x="1438440" y="937747"/>
                  <a:pt x="1451500" y="904772"/>
                  <a:pt x="1451500" y="904772"/>
                </a:cubicBezTo>
                <a:cubicBezTo>
                  <a:pt x="1583380" y="1043065"/>
                  <a:pt x="1709693" y="1171351"/>
                  <a:pt x="1824226" y="1311217"/>
                </a:cubicBezTo>
                <a:cubicBezTo>
                  <a:pt x="1939592" y="1452076"/>
                  <a:pt x="2051809" y="1597271"/>
                  <a:pt x="2204689" y="1730927"/>
                </a:cubicBezTo>
                <a:cubicBezTo>
                  <a:pt x="2130020" y="1522613"/>
                  <a:pt x="2018534" y="1358739"/>
                  <a:pt x="1890667" y="1206353"/>
                </a:cubicBezTo>
                <a:cubicBezTo>
                  <a:pt x="1809499" y="1109621"/>
                  <a:pt x="1722572" y="1015464"/>
                  <a:pt x="1627192" y="933479"/>
                </a:cubicBezTo>
                <a:cubicBezTo>
                  <a:pt x="1552970" y="869801"/>
                  <a:pt x="1471998" y="805303"/>
                  <a:pt x="1367798" y="807514"/>
                </a:cubicBezTo>
                <a:close/>
                <a:moveTo>
                  <a:pt x="283580" y="681216"/>
                </a:moveTo>
                <a:cubicBezTo>
                  <a:pt x="225321" y="683247"/>
                  <a:pt x="165634" y="690991"/>
                  <a:pt x="110348" y="708025"/>
                </a:cubicBezTo>
                <a:cubicBezTo>
                  <a:pt x="47806" y="727198"/>
                  <a:pt x="38159" y="773680"/>
                  <a:pt x="85723" y="819576"/>
                </a:cubicBezTo>
                <a:cubicBezTo>
                  <a:pt x="117727" y="850303"/>
                  <a:pt x="158972" y="873839"/>
                  <a:pt x="199932" y="893664"/>
                </a:cubicBezTo>
                <a:cubicBezTo>
                  <a:pt x="371707" y="977029"/>
                  <a:pt x="555037" y="1023602"/>
                  <a:pt x="740736" y="1064235"/>
                </a:cubicBezTo>
                <a:cubicBezTo>
                  <a:pt x="864036" y="1091178"/>
                  <a:pt x="987282" y="1118732"/>
                  <a:pt x="1110528" y="1146285"/>
                </a:cubicBezTo>
                <a:cubicBezTo>
                  <a:pt x="928947" y="972356"/>
                  <a:pt x="701131" y="914563"/>
                  <a:pt x="459412" y="885372"/>
                </a:cubicBezTo>
                <a:cubicBezTo>
                  <a:pt x="478175" y="826159"/>
                  <a:pt x="516123" y="838350"/>
                  <a:pt x="543138" y="845601"/>
                </a:cubicBezTo>
                <a:cubicBezTo>
                  <a:pt x="666284" y="877754"/>
                  <a:pt x="787832" y="914071"/>
                  <a:pt x="910153" y="948610"/>
                </a:cubicBezTo>
                <a:cubicBezTo>
                  <a:pt x="924243" y="952594"/>
                  <a:pt x="938442" y="955357"/>
                  <a:pt x="966399" y="962382"/>
                </a:cubicBezTo>
                <a:cubicBezTo>
                  <a:pt x="763292" y="781678"/>
                  <a:pt x="547213" y="671132"/>
                  <a:pt x="283580" y="681216"/>
                </a:cubicBezTo>
                <a:close/>
                <a:moveTo>
                  <a:pt x="1590373" y="207352"/>
                </a:moveTo>
                <a:cubicBezTo>
                  <a:pt x="1587096" y="251312"/>
                  <a:pt x="1763468" y="775662"/>
                  <a:pt x="1849000" y="1052202"/>
                </a:cubicBezTo>
                <a:cubicBezTo>
                  <a:pt x="1854082" y="1067696"/>
                  <a:pt x="1873068" y="1078862"/>
                  <a:pt x="1897521" y="1104633"/>
                </a:cubicBezTo>
                <a:cubicBezTo>
                  <a:pt x="1921800" y="754017"/>
                  <a:pt x="1649474" y="209696"/>
                  <a:pt x="1590373" y="207352"/>
                </a:cubicBezTo>
                <a:close/>
                <a:moveTo>
                  <a:pt x="1477590" y="196987"/>
                </a:moveTo>
                <a:cubicBezTo>
                  <a:pt x="1437812" y="254076"/>
                  <a:pt x="1537127" y="801874"/>
                  <a:pt x="1734197" y="915385"/>
                </a:cubicBezTo>
                <a:cubicBezTo>
                  <a:pt x="1703208" y="682273"/>
                  <a:pt x="1525823" y="221435"/>
                  <a:pt x="1477590" y="196987"/>
                </a:cubicBezTo>
                <a:close/>
                <a:moveTo>
                  <a:pt x="1520807" y="401"/>
                </a:moveTo>
                <a:cubicBezTo>
                  <a:pt x="1579358" y="-18810"/>
                  <a:pt x="1968747" y="657606"/>
                  <a:pt x="1959261" y="1004279"/>
                </a:cubicBezTo>
                <a:cubicBezTo>
                  <a:pt x="1957114" y="1080597"/>
                  <a:pt x="1972663" y="1161825"/>
                  <a:pt x="1999831" y="1233302"/>
                </a:cubicBezTo>
                <a:cubicBezTo>
                  <a:pt x="2026326" y="1301958"/>
                  <a:pt x="2079241" y="1360300"/>
                  <a:pt x="2119085" y="1423964"/>
                </a:cubicBezTo>
                <a:cubicBezTo>
                  <a:pt x="2203893" y="1559417"/>
                  <a:pt x="2292245" y="1693025"/>
                  <a:pt x="2335471" y="1850384"/>
                </a:cubicBezTo>
                <a:cubicBezTo>
                  <a:pt x="2345481" y="1886581"/>
                  <a:pt x="2366083" y="1924618"/>
                  <a:pt x="2392591" y="1951489"/>
                </a:cubicBezTo>
                <a:cubicBezTo>
                  <a:pt x="2509236" y="2070951"/>
                  <a:pt x="2629256" y="2187019"/>
                  <a:pt x="2748943" y="2303364"/>
                </a:cubicBezTo>
                <a:cubicBezTo>
                  <a:pt x="2764224" y="2318204"/>
                  <a:pt x="2785533" y="2327420"/>
                  <a:pt x="2806241" y="2339964"/>
                </a:cubicBezTo>
                <a:cubicBezTo>
                  <a:pt x="2762509" y="2226497"/>
                  <a:pt x="2718237" y="2119129"/>
                  <a:pt x="2679338" y="2010074"/>
                </a:cubicBezTo>
                <a:cubicBezTo>
                  <a:pt x="2652046" y="1933055"/>
                  <a:pt x="2633007" y="1853061"/>
                  <a:pt x="2606989" y="1775538"/>
                </a:cubicBezTo>
                <a:cubicBezTo>
                  <a:pt x="2555401" y="1622372"/>
                  <a:pt x="2567060" y="1466379"/>
                  <a:pt x="2582155" y="1309760"/>
                </a:cubicBezTo>
                <a:cubicBezTo>
                  <a:pt x="2583890" y="1293627"/>
                  <a:pt x="2587787" y="1277372"/>
                  <a:pt x="2592851" y="1261833"/>
                </a:cubicBezTo>
                <a:cubicBezTo>
                  <a:pt x="2617403" y="1189295"/>
                  <a:pt x="2652398" y="1172350"/>
                  <a:pt x="2718128" y="1210907"/>
                </a:cubicBezTo>
                <a:cubicBezTo>
                  <a:pt x="2814833" y="1267504"/>
                  <a:pt x="2902198" y="1335891"/>
                  <a:pt x="2951511" y="1441852"/>
                </a:cubicBezTo>
                <a:cubicBezTo>
                  <a:pt x="3067861" y="1693097"/>
                  <a:pt x="3162162" y="1950423"/>
                  <a:pt x="3160173" y="2233223"/>
                </a:cubicBezTo>
                <a:cubicBezTo>
                  <a:pt x="3159710" y="2318290"/>
                  <a:pt x="3160467" y="2403461"/>
                  <a:pt x="3158785" y="2488422"/>
                </a:cubicBezTo>
                <a:cubicBezTo>
                  <a:pt x="3157064" y="2580754"/>
                  <a:pt x="3152464" y="2674373"/>
                  <a:pt x="3209364" y="2753645"/>
                </a:cubicBezTo>
                <a:cubicBezTo>
                  <a:pt x="3294741" y="2872248"/>
                  <a:pt x="3378737" y="2992575"/>
                  <a:pt x="3471364" y="3105660"/>
                </a:cubicBezTo>
                <a:cubicBezTo>
                  <a:pt x="3522667" y="3168317"/>
                  <a:pt x="3573704" y="3231163"/>
                  <a:pt x="3623977" y="3294563"/>
                </a:cubicBezTo>
                <a:lnTo>
                  <a:pt x="3706413" y="3401612"/>
                </a:lnTo>
                <a:lnTo>
                  <a:pt x="3706413" y="3545638"/>
                </a:lnTo>
                <a:lnTo>
                  <a:pt x="3608502" y="3503365"/>
                </a:lnTo>
                <a:cubicBezTo>
                  <a:pt x="3508306" y="3468520"/>
                  <a:pt x="3402344" y="3454867"/>
                  <a:pt x="3297560" y="3451338"/>
                </a:cubicBezTo>
                <a:cubicBezTo>
                  <a:pt x="3200096" y="3448443"/>
                  <a:pt x="3098687" y="3465792"/>
                  <a:pt x="3006185" y="3521395"/>
                </a:cubicBezTo>
                <a:cubicBezTo>
                  <a:pt x="2926027" y="3569462"/>
                  <a:pt x="2836047" y="3613915"/>
                  <a:pt x="2745224" y="3629721"/>
                </a:cubicBezTo>
                <a:cubicBezTo>
                  <a:pt x="2587573" y="3657570"/>
                  <a:pt x="2426338" y="3670362"/>
                  <a:pt x="2266244" y="3673727"/>
                </a:cubicBezTo>
                <a:cubicBezTo>
                  <a:pt x="2161862" y="3676071"/>
                  <a:pt x="2057516" y="3646772"/>
                  <a:pt x="1968615" y="3585320"/>
                </a:cubicBezTo>
                <a:cubicBezTo>
                  <a:pt x="1938796" y="3564615"/>
                  <a:pt x="1901796" y="3531306"/>
                  <a:pt x="1898396" y="3500287"/>
                </a:cubicBezTo>
                <a:cubicBezTo>
                  <a:pt x="1892616" y="3447557"/>
                  <a:pt x="1951307" y="3440648"/>
                  <a:pt x="1989083" y="3427016"/>
                </a:cubicBezTo>
                <a:cubicBezTo>
                  <a:pt x="2121741" y="3379493"/>
                  <a:pt x="2254677" y="3332301"/>
                  <a:pt x="2389567" y="3290809"/>
                </a:cubicBezTo>
                <a:cubicBezTo>
                  <a:pt x="2673305" y="3202887"/>
                  <a:pt x="2945358" y="3236545"/>
                  <a:pt x="3205300" y="3375769"/>
                </a:cubicBezTo>
                <a:cubicBezTo>
                  <a:pt x="3216457" y="3381649"/>
                  <a:pt x="3228116" y="3388802"/>
                  <a:pt x="3240592" y="3390188"/>
                </a:cubicBezTo>
                <a:cubicBezTo>
                  <a:pt x="3356935" y="3405469"/>
                  <a:pt x="3473717" y="3419252"/>
                  <a:pt x="3590446" y="3433644"/>
                </a:cubicBezTo>
                <a:cubicBezTo>
                  <a:pt x="3587550" y="3428171"/>
                  <a:pt x="3585759" y="3420642"/>
                  <a:pt x="3581651" y="3418443"/>
                </a:cubicBezTo>
                <a:cubicBezTo>
                  <a:pt x="3514494" y="3385601"/>
                  <a:pt x="3468935" y="3296248"/>
                  <a:pt x="3371466" y="3338517"/>
                </a:cubicBezTo>
                <a:cubicBezTo>
                  <a:pt x="3362827" y="3342379"/>
                  <a:pt x="3344983" y="3321787"/>
                  <a:pt x="3329835" y="3315870"/>
                </a:cubicBezTo>
                <a:cubicBezTo>
                  <a:pt x="3250433" y="3285961"/>
                  <a:pt x="3173178" y="3249173"/>
                  <a:pt x="3091307" y="3229805"/>
                </a:cubicBezTo>
                <a:cubicBezTo>
                  <a:pt x="2970331" y="3200913"/>
                  <a:pt x="2845789" y="3187995"/>
                  <a:pt x="2723879" y="3162709"/>
                </a:cubicBezTo>
                <a:cubicBezTo>
                  <a:pt x="2531918" y="3123378"/>
                  <a:pt x="2352246" y="3052849"/>
                  <a:pt x="2203034" y="2922890"/>
                </a:cubicBezTo>
                <a:cubicBezTo>
                  <a:pt x="2162204" y="2887714"/>
                  <a:pt x="2133093" y="2838189"/>
                  <a:pt x="2101110" y="2793332"/>
                </a:cubicBezTo>
                <a:cubicBezTo>
                  <a:pt x="2073799" y="2754715"/>
                  <a:pt x="2082736" y="2712782"/>
                  <a:pt x="2116325" y="2687419"/>
                </a:cubicBezTo>
                <a:cubicBezTo>
                  <a:pt x="2175646" y="2642160"/>
                  <a:pt x="2236186" y="2597005"/>
                  <a:pt x="2319352" y="2601737"/>
                </a:cubicBezTo>
                <a:cubicBezTo>
                  <a:pt x="2479864" y="2611004"/>
                  <a:pt x="2629308" y="2651575"/>
                  <a:pt x="2766163" y="2737145"/>
                </a:cubicBezTo>
                <a:cubicBezTo>
                  <a:pt x="2835451" y="2780619"/>
                  <a:pt x="2910653" y="2816308"/>
                  <a:pt x="2974746" y="2866399"/>
                </a:cubicBezTo>
                <a:cubicBezTo>
                  <a:pt x="3072827" y="2942164"/>
                  <a:pt x="3175565" y="3017411"/>
                  <a:pt x="3252625" y="3111944"/>
                </a:cubicBezTo>
                <a:cubicBezTo>
                  <a:pt x="3296437" y="3165505"/>
                  <a:pt x="3346021" y="3198980"/>
                  <a:pt x="3398162" y="3234826"/>
                </a:cubicBezTo>
                <a:cubicBezTo>
                  <a:pt x="3452356" y="3271772"/>
                  <a:pt x="3510364" y="3303824"/>
                  <a:pt x="3566326" y="3338157"/>
                </a:cubicBezTo>
                <a:cubicBezTo>
                  <a:pt x="3566137" y="3305573"/>
                  <a:pt x="3555890" y="3285945"/>
                  <a:pt x="3542324" y="3269103"/>
                </a:cubicBezTo>
                <a:cubicBezTo>
                  <a:pt x="3482498" y="3195108"/>
                  <a:pt x="3424664" y="3119443"/>
                  <a:pt x="3361463" y="3048843"/>
                </a:cubicBezTo>
                <a:cubicBezTo>
                  <a:pt x="3162306" y="2827002"/>
                  <a:pt x="2961767" y="2606885"/>
                  <a:pt x="2760231" y="2387604"/>
                </a:cubicBezTo>
                <a:cubicBezTo>
                  <a:pt x="2741167" y="2366906"/>
                  <a:pt x="2700516" y="2336662"/>
                  <a:pt x="2690109" y="2343136"/>
                </a:cubicBezTo>
                <a:cubicBezTo>
                  <a:pt x="2642229" y="2373715"/>
                  <a:pt x="2618013" y="2331373"/>
                  <a:pt x="2584945" y="2319604"/>
                </a:cubicBezTo>
                <a:cubicBezTo>
                  <a:pt x="2547993" y="2306578"/>
                  <a:pt x="2513851" y="2286113"/>
                  <a:pt x="2476459" y="2274585"/>
                </a:cubicBezTo>
                <a:cubicBezTo>
                  <a:pt x="2201011" y="2189017"/>
                  <a:pt x="1923696" y="2110661"/>
                  <a:pt x="1635021" y="2080790"/>
                </a:cubicBezTo>
                <a:cubicBezTo>
                  <a:pt x="1402684" y="2056710"/>
                  <a:pt x="1188399" y="1977966"/>
                  <a:pt x="994284" y="1848426"/>
                </a:cubicBezTo>
                <a:cubicBezTo>
                  <a:pt x="950197" y="1818806"/>
                  <a:pt x="889766" y="1793304"/>
                  <a:pt x="900907" y="1722986"/>
                </a:cubicBezTo>
                <a:cubicBezTo>
                  <a:pt x="911231" y="1658436"/>
                  <a:pt x="971752" y="1651685"/>
                  <a:pt x="1019942" y="1634959"/>
                </a:cubicBezTo>
                <a:cubicBezTo>
                  <a:pt x="1154986" y="1588257"/>
                  <a:pt x="1294758" y="1571459"/>
                  <a:pt x="1436756" y="1581585"/>
                </a:cubicBezTo>
                <a:cubicBezTo>
                  <a:pt x="1536337" y="1588349"/>
                  <a:pt x="1635547" y="1602764"/>
                  <a:pt x="1745065" y="1615304"/>
                </a:cubicBezTo>
                <a:cubicBezTo>
                  <a:pt x="1693416" y="1553077"/>
                  <a:pt x="1654406" y="1490407"/>
                  <a:pt x="1601192" y="1445865"/>
                </a:cubicBezTo>
                <a:cubicBezTo>
                  <a:pt x="1541977" y="1396196"/>
                  <a:pt x="1469385" y="1362268"/>
                  <a:pt x="1401935" y="1322332"/>
                </a:cubicBezTo>
                <a:cubicBezTo>
                  <a:pt x="1386168" y="1312982"/>
                  <a:pt x="1361963" y="1298292"/>
                  <a:pt x="1350058" y="1304329"/>
                </a:cubicBezTo>
                <a:cubicBezTo>
                  <a:pt x="1286876" y="1334200"/>
                  <a:pt x="1244919" y="1290939"/>
                  <a:pt x="1196299" y="1267380"/>
                </a:cubicBezTo>
                <a:cubicBezTo>
                  <a:pt x="1135027" y="1237503"/>
                  <a:pt x="1075019" y="1203742"/>
                  <a:pt x="1010774" y="1183133"/>
                </a:cubicBezTo>
                <a:cubicBezTo>
                  <a:pt x="929829" y="1156779"/>
                  <a:pt x="845805" y="1140912"/>
                  <a:pt x="762606" y="1122658"/>
                </a:cubicBezTo>
                <a:cubicBezTo>
                  <a:pt x="554386" y="1076085"/>
                  <a:pt x="347431" y="1025625"/>
                  <a:pt x="154893" y="930327"/>
                </a:cubicBezTo>
                <a:cubicBezTo>
                  <a:pt x="114267" y="910224"/>
                  <a:pt x="72689" y="886965"/>
                  <a:pt x="41348" y="855682"/>
                </a:cubicBezTo>
                <a:cubicBezTo>
                  <a:pt x="-23890" y="790745"/>
                  <a:pt x="-10548" y="712936"/>
                  <a:pt x="71618" y="669959"/>
                </a:cubicBezTo>
                <a:cubicBezTo>
                  <a:pt x="108660" y="650732"/>
                  <a:pt x="151808" y="635413"/>
                  <a:pt x="192882" y="633126"/>
                </a:cubicBezTo>
                <a:cubicBezTo>
                  <a:pt x="388435" y="621458"/>
                  <a:pt x="577746" y="642126"/>
                  <a:pt x="753661" y="741211"/>
                </a:cubicBezTo>
                <a:cubicBezTo>
                  <a:pt x="944176" y="848932"/>
                  <a:pt x="1100640" y="997646"/>
                  <a:pt x="1255776" y="1147472"/>
                </a:cubicBezTo>
                <a:cubicBezTo>
                  <a:pt x="1315230" y="1204844"/>
                  <a:pt x="1380518" y="1244899"/>
                  <a:pt x="1455766" y="1276598"/>
                </a:cubicBezTo>
                <a:cubicBezTo>
                  <a:pt x="1402679" y="1192433"/>
                  <a:pt x="1340907" y="1116120"/>
                  <a:pt x="1288932" y="1033280"/>
                </a:cubicBezTo>
                <a:cubicBezTo>
                  <a:pt x="1260385" y="987797"/>
                  <a:pt x="1238801" y="933085"/>
                  <a:pt x="1232411" y="880301"/>
                </a:cubicBezTo>
                <a:cubicBezTo>
                  <a:pt x="1221385" y="789633"/>
                  <a:pt x="1293466" y="725198"/>
                  <a:pt x="1384570" y="733996"/>
                </a:cubicBezTo>
                <a:cubicBezTo>
                  <a:pt x="1422941" y="737928"/>
                  <a:pt x="1460549" y="747017"/>
                  <a:pt x="1507746" y="755398"/>
                </a:cubicBezTo>
                <a:cubicBezTo>
                  <a:pt x="1495976" y="725193"/>
                  <a:pt x="1487937" y="701455"/>
                  <a:pt x="1477350" y="678725"/>
                </a:cubicBezTo>
                <a:cubicBezTo>
                  <a:pt x="1402121" y="514913"/>
                  <a:pt x="1405757" y="341942"/>
                  <a:pt x="1417151" y="168105"/>
                </a:cubicBezTo>
                <a:cubicBezTo>
                  <a:pt x="1422285" y="89280"/>
                  <a:pt x="1443928" y="28781"/>
                  <a:pt x="1520807" y="401"/>
                </a:cubicBezTo>
                <a:close/>
              </a:path>
            </a:pathLst>
          </a:custGeom>
          <a:solidFill>
            <a:schemeClr val="bg1">
              <a:alpha val="33000"/>
            </a:schemeClr>
          </a:solidFill>
          <a:ln w="66675"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pic>
        <p:nvPicPr>
          <p:cNvPr id="26" name="Graphic 25">
            <a:extLst>
              <a:ext uri="{FF2B5EF4-FFF2-40B4-BE49-F238E27FC236}">
                <a16:creationId xmlns:a16="http://schemas.microsoft.com/office/drawing/2014/main" id="{9A083F98-8E0D-14F8-CA40-D0B5AB8037E2}"/>
              </a:ext>
            </a:extLst>
          </p:cNvPr>
          <p:cNvPicPr>
            <a:picLocks noChangeAspect="1"/>
          </p:cNvPicPr>
          <p:nvPr userDrawn="1"/>
        </p:nvPicPr>
        <p:blipFill>
          <a:blip r:embed="rId2">
            <a:alphaModFix/>
            <a:extLst>
              <a:ext uri="{96DAC541-7B7A-43D3-8B79-37D633B846F1}">
                <asvg:svgBlip xmlns:asvg="http://schemas.microsoft.com/office/drawing/2016/SVG/main" r:embed="rId3"/>
              </a:ext>
            </a:extLst>
          </a:blip>
          <a:stretch>
            <a:fillRect/>
          </a:stretch>
        </p:blipFill>
        <p:spPr>
          <a:xfrm>
            <a:off x="1411582" y="447749"/>
            <a:ext cx="2330685" cy="1898712"/>
          </a:xfrm>
          <a:prstGeom prst="rect">
            <a:avLst/>
          </a:prstGeom>
        </p:spPr>
      </p:pic>
      <p:sp>
        <p:nvSpPr>
          <p:cNvPr id="32" name="Text Placeholder 31">
            <a:extLst>
              <a:ext uri="{FF2B5EF4-FFF2-40B4-BE49-F238E27FC236}">
                <a16:creationId xmlns:a16="http://schemas.microsoft.com/office/drawing/2014/main" id="{ACAB76B7-8AE6-9FE8-3022-219618D5810C}"/>
              </a:ext>
            </a:extLst>
          </p:cNvPr>
          <p:cNvSpPr>
            <a:spLocks noGrp="1"/>
          </p:cNvSpPr>
          <p:nvPr>
            <p:ph type="body" sz="quarter" idx="13"/>
          </p:nvPr>
        </p:nvSpPr>
        <p:spPr>
          <a:xfrm>
            <a:off x="3278188" y="2740025"/>
            <a:ext cx="5688012" cy="2028825"/>
          </a:xfrm>
        </p:spPr>
        <p:txBody>
          <a:bodyPr>
            <a:normAutofit/>
          </a:bodyPr>
          <a:lstStyle>
            <a:lvl1pPr marL="0" indent="0" algn="ctr">
              <a:lnSpc>
                <a:spcPct val="100000"/>
              </a:lnSpc>
              <a:spcBef>
                <a:spcPts val="0"/>
              </a:spcBef>
              <a:buNone/>
              <a:defRPr sz="2400"/>
            </a:lvl1pPr>
          </a:lstStyle>
          <a:p>
            <a:pPr lvl="0"/>
            <a:r>
              <a:rPr lang="en-US"/>
              <a:t>Click to edit Master text styles</a:t>
            </a:r>
          </a:p>
        </p:txBody>
      </p:sp>
      <p:sp>
        <p:nvSpPr>
          <p:cNvPr id="2" name="Title 1">
            <a:extLst>
              <a:ext uri="{FF2B5EF4-FFF2-40B4-BE49-F238E27FC236}">
                <a16:creationId xmlns:a16="http://schemas.microsoft.com/office/drawing/2014/main" id="{867817C7-4A09-9188-0BD5-838E3AD61F1A}"/>
              </a:ext>
            </a:extLst>
          </p:cNvPr>
          <p:cNvSpPr>
            <a:spLocks noGrp="1"/>
          </p:cNvSpPr>
          <p:nvPr>
            <p:ph type="title"/>
          </p:nvPr>
        </p:nvSpPr>
        <p:spPr>
          <a:xfrm>
            <a:off x="838200" y="1901952"/>
            <a:ext cx="10515600" cy="466344"/>
          </a:xfrm>
        </p:spPr>
        <p:txBody>
          <a:bodyPr/>
          <a:lstStyle>
            <a:lvl1pPr algn="ctr">
              <a:defRPr sz="2400" cap="all" baseline="0">
                <a:latin typeface="Gill Sans Nova" panose="020B0602020104020203" pitchFamily="34" charset="0"/>
              </a:defRPr>
            </a:lvl1pPr>
          </a:lstStyle>
          <a:p>
            <a:r>
              <a:rPr lang="en-US"/>
              <a:t>Click to edit Master title style</a:t>
            </a:r>
            <a:endParaRPr lang="en-US" dirty="0"/>
          </a:p>
        </p:txBody>
      </p:sp>
      <p:sp>
        <p:nvSpPr>
          <p:cNvPr id="22" name="Freeform: Shape 21">
            <a:extLst>
              <a:ext uri="{FF2B5EF4-FFF2-40B4-BE49-F238E27FC236}">
                <a16:creationId xmlns:a16="http://schemas.microsoft.com/office/drawing/2014/main" id="{83712F38-4391-A499-56E2-8F095A506D08}"/>
              </a:ext>
            </a:extLst>
          </p:cNvPr>
          <p:cNvSpPr/>
          <p:nvPr userDrawn="1"/>
        </p:nvSpPr>
        <p:spPr>
          <a:xfrm>
            <a:off x="0" y="2"/>
            <a:ext cx="2476443" cy="3377247"/>
          </a:xfrm>
          <a:custGeom>
            <a:avLst/>
            <a:gdLst>
              <a:gd name="connsiteX0" fmla="*/ 131832 w 2476443"/>
              <a:gd name="connsiteY0" fmla="*/ 2603380 h 3377247"/>
              <a:gd name="connsiteX1" fmla="*/ 40810 w 2476443"/>
              <a:gd name="connsiteY1" fmla="*/ 2609673 h 3377247"/>
              <a:gd name="connsiteX2" fmla="*/ 22360 w 2476443"/>
              <a:gd name="connsiteY2" fmla="*/ 2641458 h 3377247"/>
              <a:gd name="connsiteX3" fmla="*/ 197791 w 2476443"/>
              <a:gd name="connsiteY3" fmla="*/ 2748166 h 3377247"/>
              <a:gd name="connsiteX4" fmla="*/ 391786 w 2476443"/>
              <a:gd name="connsiteY4" fmla="*/ 2906949 h 3377247"/>
              <a:gd name="connsiteX5" fmla="*/ 554014 w 2476443"/>
              <a:gd name="connsiteY5" fmla="*/ 3133682 h 3377247"/>
              <a:gd name="connsiteX6" fmla="*/ 613883 w 2476443"/>
              <a:gd name="connsiteY6" fmla="*/ 3202133 h 3377247"/>
              <a:gd name="connsiteX7" fmla="*/ 362172 w 2476443"/>
              <a:gd name="connsiteY7" fmla="*/ 2717029 h 3377247"/>
              <a:gd name="connsiteX8" fmla="*/ 131832 w 2476443"/>
              <a:gd name="connsiteY8" fmla="*/ 2603380 h 3377247"/>
              <a:gd name="connsiteX9" fmla="*/ 0 w 2476443"/>
              <a:gd name="connsiteY9" fmla="*/ 2515796 h 3377247"/>
              <a:gd name="connsiteX10" fmla="*/ 1912 w 2476443"/>
              <a:gd name="connsiteY10" fmla="*/ 2516152 h 3377247"/>
              <a:gd name="connsiteX11" fmla="*/ 69005 w 2476443"/>
              <a:gd name="connsiteY11" fmla="*/ 2517494 h 3377247"/>
              <a:gd name="connsiteX12" fmla="*/ 514290 w 2476443"/>
              <a:gd name="connsiteY12" fmla="*/ 2765562 h 3377247"/>
              <a:gd name="connsiteX13" fmla="*/ 745978 w 2476443"/>
              <a:gd name="connsiteY13" fmla="*/ 3352952 h 3377247"/>
              <a:gd name="connsiteX14" fmla="*/ 1182 w 2476443"/>
              <a:gd name="connsiteY14" fmla="*/ 2979480 h 3377247"/>
              <a:gd name="connsiteX15" fmla="*/ 0 w 2476443"/>
              <a:gd name="connsiteY15" fmla="*/ 2976961 h 3377247"/>
              <a:gd name="connsiteX16" fmla="*/ 0 w 2476443"/>
              <a:gd name="connsiteY16" fmla="*/ 2788045 h 3377247"/>
              <a:gd name="connsiteX17" fmla="*/ 10452 w 2476443"/>
              <a:gd name="connsiteY17" fmla="*/ 2820897 h 3377247"/>
              <a:gd name="connsiteX18" fmla="*/ 521041 w 2476443"/>
              <a:gd name="connsiteY18" fmla="*/ 3232735 h 3377247"/>
              <a:gd name="connsiteX19" fmla="*/ 359810 w 2476443"/>
              <a:gd name="connsiteY19" fmla="*/ 2983868 h 3377247"/>
              <a:gd name="connsiteX20" fmla="*/ 305764 w 2476443"/>
              <a:gd name="connsiteY20" fmla="*/ 2955290 h 3377247"/>
              <a:gd name="connsiteX21" fmla="*/ 201687 w 2476443"/>
              <a:gd name="connsiteY21" fmla="*/ 2891456 h 3377247"/>
              <a:gd name="connsiteX22" fmla="*/ 40334 w 2476443"/>
              <a:gd name="connsiteY22" fmla="*/ 2731937 h 3377247"/>
              <a:gd name="connsiteX23" fmla="*/ 0 w 2476443"/>
              <a:gd name="connsiteY23" fmla="*/ 2710827 h 3377247"/>
              <a:gd name="connsiteX24" fmla="*/ 1373023 w 2476443"/>
              <a:gd name="connsiteY24" fmla="*/ 1747994 h 3377247"/>
              <a:gd name="connsiteX25" fmla="*/ 1503825 w 2476443"/>
              <a:gd name="connsiteY25" fmla="*/ 2063667 h 3377247"/>
              <a:gd name="connsiteX26" fmla="*/ 1662101 w 2476443"/>
              <a:gd name="connsiteY26" fmla="*/ 2359475 h 3377247"/>
              <a:gd name="connsiteX27" fmla="*/ 1595627 w 2476443"/>
              <a:gd name="connsiteY27" fmla="*/ 2352659 h 3377247"/>
              <a:gd name="connsiteX28" fmla="*/ 1319178 w 2476443"/>
              <a:gd name="connsiteY28" fmla="*/ 1852692 h 3377247"/>
              <a:gd name="connsiteX29" fmla="*/ 1751554 w 2476443"/>
              <a:gd name="connsiteY29" fmla="*/ 2817233 h 3377247"/>
              <a:gd name="connsiteX30" fmla="*/ 1373023 w 2476443"/>
              <a:gd name="connsiteY30" fmla="*/ 1747994 h 3377247"/>
              <a:gd name="connsiteX31" fmla="*/ 787749 w 2476443"/>
              <a:gd name="connsiteY31" fmla="*/ 1297597 h 3377247"/>
              <a:gd name="connsiteX32" fmla="*/ 741982 w 2476443"/>
              <a:gd name="connsiteY32" fmla="*/ 1457813 h 3377247"/>
              <a:gd name="connsiteX33" fmla="*/ 647348 w 2476443"/>
              <a:gd name="connsiteY33" fmla="*/ 1849128 h 3377247"/>
              <a:gd name="connsiteX34" fmla="*/ 601983 w 2476443"/>
              <a:gd name="connsiteY34" fmla="*/ 1906309 h 3377247"/>
              <a:gd name="connsiteX35" fmla="*/ 573533 w 2476443"/>
              <a:gd name="connsiteY35" fmla="*/ 1891163 h 3377247"/>
              <a:gd name="connsiteX36" fmla="*/ 656789 w 2476443"/>
              <a:gd name="connsiteY36" fmla="*/ 1520940 h 3377247"/>
              <a:gd name="connsiteX37" fmla="*/ 525720 w 2476443"/>
              <a:gd name="connsiteY37" fmla="*/ 2165766 h 3377247"/>
              <a:gd name="connsiteX38" fmla="*/ 621443 w 2476443"/>
              <a:gd name="connsiteY38" fmla="*/ 2123904 h 3377247"/>
              <a:gd name="connsiteX39" fmla="*/ 866625 w 2476443"/>
              <a:gd name="connsiteY39" fmla="*/ 1434625 h 3377247"/>
              <a:gd name="connsiteX40" fmla="*/ 787749 w 2476443"/>
              <a:gd name="connsiteY40" fmla="*/ 1297597 h 3377247"/>
              <a:gd name="connsiteX41" fmla="*/ 1747943 w 2476443"/>
              <a:gd name="connsiteY41" fmla="*/ 1290053 h 3377247"/>
              <a:gd name="connsiteX42" fmla="*/ 1640654 w 2476443"/>
              <a:gd name="connsiteY42" fmla="*/ 1304737 h 3377247"/>
              <a:gd name="connsiteX43" fmla="*/ 2011928 w 2476443"/>
              <a:gd name="connsiteY43" fmla="*/ 1597321 h 3377247"/>
              <a:gd name="connsiteX44" fmla="*/ 1620637 w 2476443"/>
              <a:gd name="connsiteY44" fmla="*/ 1403780 h 3377247"/>
              <a:gd name="connsiteX45" fmla="*/ 2330262 w 2476443"/>
              <a:gd name="connsiteY45" fmla="*/ 1787296 h 3377247"/>
              <a:gd name="connsiteX46" fmla="*/ 1747943 w 2476443"/>
              <a:gd name="connsiteY46" fmla="*/ 1290053 h 3377247"/>
              <a:gd name="connsiteX47" fmla="*/ 577889 w 2476443"/>
              <a:gd name="connsiteY47" fmla="*/ 57551 h 3377247"/>
              <a:gd name="connsiteX48" fmla="*/ 498324 w 2476443"/>
              <a:gd name="connsiteY48" fmla="*/ 254618 h 3377247"/>
              <a:gd name="connsiteX49" fmla="*/ 440571 w 2476443"/>
              <a:gd name="connsiteY49" fmla="*/ 453098 h 3377247"/>
              <a:gd name="connsiteX50" fmla="*/ 405083 w 2476443"/>
              <a:gd name="connsiteY50" fmla="*/ 432425 h 3377247"/>
              <a:gd name="connsiteX51" fmla="*/ 436963 w 2476443"/>
              <a:gd name="connsiteY51" fmla="*/ 170333 h 3377247"/>
              <a:gd name="connsiteX52" fmla="*/ 157288 w 2476443"/>
              <a:gd name="connsiteY52" fmla="*/ 1142217 h 3377247"/>
              <a:gd name="connsiteX53" fmla="*/ 577889 w 2476443"/>
              <a:gd name="connsiteY53" fmla="*/ 57551 h 3377247"/>
              <a:gd name="connsiteX54" fmla="*/ 1250303 w 2476443"/>
              <a:gd name="connsiteY54" fmla="*/ 0 h 3377247"/>
              <a:gd name="connsiteX55" fmla="*/ 1535094 w 2476443"/>
              <a:gd name="connsiteY55" fmla="*/ 0 h 3377247"/>
              <a:gd name="connsiteX56" fmla="*/ 1687492 w 2476443"/>
              <a:gd name="connsiteY56" fmla="*/ 141068 h 3377247"/>
              <a:gd name="connsiteX57" fmla="*/ 1851732 w 2476443"/>
              <a:gd name="connsiteY57" fmla="*/ 292935 h 3377247"/>
              <a:gd name="connsiteX58" fmla="*/ 1833204 w 2476443"/>
              <a:gd name="connsiteY58" fmla="*/ 316228 h 3377247"/>
              <a:gd name="connsiteX59" fmla="*/ 1616084 w 2476443"/>
              <a:gd name="connsiteY59" fmla="*/ 147446 h 3377247"/>
              <a:gd name="connsiteX60" fmla="*/ 1349183 w 2476443"/>
              <a:gd name="connsiteY60" fmla="*/ 6561 h 3377247"/>
              <a:gd name="connsiteX61" fmla="*/ 2176748 w 2476443"/>
              <a:gd name="connsiteY61" fmla="*/ 568765 h 3377247"/>
              <a:gd name="connsiteX62" fmla="*/ 1727587 w 2476443"/>
              <a:gd name="connsiteY62" fmla="*/ 11525 h 3377247"/>
              <a:gd name="connsiteX63" fmla="*/ 1676546 w 2476443"/>
              <a:gd name="connsiteY63" fmla="*/ 0 h 3377247"/>
              <a:gd name="connsiteX64" fmla="*/ 1878091 w 2476443"/>
              <a:gd name="connsiteY64" fmla="*/ 0 h 3377247"/>
              <a:gd name="connsiteX65" fmla="*/ 1997002 w 2476443"/>
              <a:gd name="connsiteY65" fmla="*/ 88744 h 3377247"/>
              <a:gd name="connsiteX66" fmla="*/ 2179979 w 2476443"/>
              <a:gd name="connsiteY66" fmla="*/ 341422 h 3377247"/>
              <a:gd name="connsiteX67" fmla="*/ 2322628 w 2476443"/>
              <a:gd name="connsiteY67" fmla="*/ 639532 h 3377247"/>
              <a:gd name="connsiteX68" fmla="*/ 2242012 w 2476443"/>
              <a:gd name="connsiteY68" fmla="*/ 654097 h 3377247"/>
              <a:gd name="connsiteX69" fmla="*/ 1781235 w 2476443"/>
              <a:gd name="connsiteY69" fmla="*/ 574043 h 3377247"/>
              <a:gd name="connsiteX70" fmla="*/ 1266142 w 2476443"/>
              <a:gd name="connsiteY70" fmla="*/ 42404 h 3377247"/>
              <a:gd name="connsiteX71" fmla="*/ 850933 w 2476443"/>
              <a:gd name="connsiteY71" fmla="*/ 0 h 3377247"/>
              <a:gd name="connsiteX72" fmla="*/ 912773 w 2476443"/>
              <a:gd name="connsiteY72" fmla="*/ 0 h 3377247"/>
              <a:gd name="connsiteX73" fmla="*/ 1105381 w 2476443"/>
              <a:gd name="connsiteY73" fmla="*/ 858402 h 3377247"/>
              <a:gd name="connsiteX74" fmla="*/ 1156198 w 2476443"/>
              <a:gd name="connsiteY74" fmla="*/ 1066909 h 3377247"/>
              <a:gd name="connsiteX75" fmla="*/ 1258853 w 2476443"/>
              <a:gd name="connsiteY75" fmla="*/ 1174057 h 3377247"/>
              <a:gd name="connsiteX76" fmla="*/ 1609673 w 2476443"/>
              <a:gd name="connsiteY76" fmla="*/ 1223767 h 3377247"/>
              <a:gd name="connsiteX77" fmla="*/ 2335582 w 2476443"/>
              <a:gd name="connsiteY77" fmla="*/ 1609274 h 3377247"/>
              <a:gd name="connsiteX78" fmla="*/ 2476443 w 2476443"/>
              <a:gd name="connsiteY78" fmla="*/ 1851097 h 3377247"/>
              <a:gd name="connsiteX79" fmla="*/ 2140536 w 2476443"/>
              <a:gd name="connsiteY79" fmla="*/ 1868158 h 3377247"/>
              <a:gd name="connsiteX80" fmla="*/ 1729336 w 2476443"/>
              <a:gd name="connsiteY80" fmla="*/ 1674345 h 3377247"/>
              <a:gd name="connsiteX81" fmla="*/ 1551117 w 2476443"/>
              <a:gd name="connsiteY81" fmla="*/ 1441900 h 3377247"/>
              <a:gd name="connsiteX82" fmla="*/ 1345901 w 2476443"/>
              <a:gd name="connsiteY82" fmla="*/ 1273777 h 3377247"/>
              <a:gd name="connsiteX83" fmla="*/ 1205760 w 2476443"/>
              <a:gd name="connsiteY83" fmla="*/ 1237636 h 3377247"/>
              <a:gd name="connsiteX84" fmla="*/ 1323931 w 2476443"/>
              <a:gd name="connsiteY84" fmla="*/ 1580795 h 3377247"/>
              <a:gd name="connsiteX85" fmla="*/ 1415894 w 2476443"/>
              <a:gd name="connsiteY85" fmla="*/ 1652940 h 3377247"/>
              <a:gd name="connsiteX86" fmla="*/ 1868785 w 2476443"/>
              <a:gd name="connsiteY86" fmla="*/ 2230994 h 3377247"/>
              <a:gd name="connsiteX87" fmla="*/ 1881383 w 2476443"/>
              <a:gd name="connsiteY87" fmla="*/ 2680895 h 3377247"/>
              <a:gd name="connsiteX88" fmla="*/ 1824663 w 2476443"/>
              <a:gd name="connsiteY88" fmla="*/ 2932609 h 3377247"/>
              <a:gd name="connsiteX89" fmla="*/ 1797788 w 2476443"/>
              <a:gd name="connsiteY89" fmla="*/ 2938546 h 3377247"/>
              <a:gd name="connsiteX90" fmla="*/ 1353298 w 2476443"/>
              <a:gd name="connsiteY90" fmla="*/ 2582483 h 3377247"/>
              <a:gd name="connsiteX91" fmla="*/ 1218472 w 2476443"/>
              <a:gd name="connsiteY91" fmla="*/ 1862981 h 3377247"/>
              <a:gd name="connsiteX92" fmla="*/ 1138217 w 2476443"/>
              <a:gd name="connsiteY92" fmla="*/ 1241221 h 3377247"/>
              <a:gd name="connsiteX93" fmla="*/ 1026352 w 2476443"/>
              <a:gd name="connsiteY93" fmla="*/ 1165562 h 3377247"/>
              <a:gd name="connsiteX94" fmla="*/ 1099843 w 2476443"/>
              <a:gd name="connsiteY94" fmla="*/ 1096051 h 3377247"/>
              <a:gd name="connsiteX95" fmla="*/ 1036842 w 2476443"/>
              <a:gd name="connsiteY95" fmla="*/ 836706 h 3377247"/>
              <a:gd name="connsiteX96" fmla="*/ 897565 w 2476443"/>
              <a:gd name="connsiteY96" fmla="*/ 1073889 h 3377247"/>
              <a:gd name="connsiteX97" fmla="*/ 903736 w 2476443"/>
              <a:gd name="connsiteY97" fmla="*/ 1314676 h 3377247"/>
              <a:gd name="connsiteX98" fmla="*/ 763530 w 2476443"/>
              <a:gd name="connsiteY98" fmla="*/ 2094311 h 3377247"/>
              <a:gd name="connsiteX99" fmla="*/ 596942 w 2476443"/>
              <a:gd name="connsiteY99" fmla="*/ 2226098 h 3377247"/>
              <a:gd name="connsiteX100" fmla="*/ 462515 w 2476443"/>
              <a:gd name="connsiteY100" fmla="*/ 2190144 h 3377247"/>
              <a:gd name="connsiteX101" fmla="*/ 429112 w 2476443"/>
              <a:gd name="connsiteY101" fmla="*/ 1944036 h 3377247"/>
              <a:gd name="connsiteX102" fmla="*/ 659528 w 2476443"/>
              <a:gd name="connsiteY102" fmla="*/ 1347213 h 3377247"/>
              <a:gd name="connsiteX103" fmla="*/ 840900 w 2476443"/>
              <a:gd name="connsiteY103" fmla="*/ 1021654 h 3377247"/>
              <a:gd name="connsiteX104" fmla="*/ 903061 w 2476443"/>
              <a:gd name="connsiteY104" fmla="*/ 903117 h 3377247"/>
              <a:gd name="connsiteX105" fmla="*/ 956786 w 2476443"/>
              <a:gd name="connsiteY105" fmla="*/ 487220 h 3377247"/>
              <a:gd name="connsiteX106" fmla="*/ 890938 w 2476443"/>
              <a:gd name="connsiteY106" fmla="*/ 200021 h 3377247"/>
              <a:gd name="connsiteX107" fmla="*/ 467701 w 2476443"/>
              <a:gd name="connsiteY107" fmla="*/ 0 h 3377247"/>
              <a:gd name="connsiteX108" fmla="*/ 666015 w 2476443"/>
              <a:gd name="connsiteY108" fmla="*/ 0 h 3377247"/>
              <a:gd name="connsiteX109" fmla="*/ 667134 w 2476443"/>
              <a:gd name="connsiteY109" fmla="*/ 15693 h 3377247"/>
              <a:gd name="connsiteX110" fmla="*/ 327285 w 2476443"/>
              <a:gd name="connsiteY110" fmla="*/ 1112507 h 3377247"/>
              <a:gd name="connsiteX111" fmla="*/ 99740 w 2476443"/>
              <a:gd name="connsiteY111" fmla="*/ 1287558 h 3377247"/>
              <a:gd name="connsiteX112" fmla="*/ 92533 w 2476443"/>
              <a:gd name="connsiteY112" fmla="*/ 671368 h 3377247"/>
              <a:gd name="connsiteX113" fmla="*/ 434441 w 2476443"/>
              <a:gd name="connsiteY113" fmla="*/ 38393 h 3377247"/>
              <a:gd name="connsiteX114" fmla="*/ 21630 w 2476443"/>
              <a:gd name="connsiteY114" fmla="*/ 0 h 3377247"/>
              <a:gd name="connsiteX115" fmla="*/ 91766 w 2476443"/>
              <a:gd name="connsiteY115" fmla="*/ 0 h 3377247"/>
              <a:gd name="connsiteX116" fmla="*/ 0 w 2476443"/>
              <a:gd name="connsiteY116" fmla="*/ 157944 h 3377247"/>
              <a:gd name="connsiteX117" fmla="*/ 0 w 2476443"/>
              <a:gd name="connsiteY117" fmla="*/ 39174 h 33772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Lst>
            <a:rect l="l" t="t" r="r" b="b"/>
            <a:pathLst>
              <a:path w="2476443" h="3377247">
                <a:moveTo>
                  <a:pt x="131832" y="2603380"/>
                </a:moveTo>
                <a:cubicBezTo>
                  <a:pt x="102563" y="2602123"/>
                  <a:pt x="72184" y="2604330"/>
                  <a:pt x="40810" y="2609673"/>
                </a:cubicBezTo>
                <a:cubicBezTo>
                  <a:pt x="34977" y="2620459"/>
                  <a:pt x="28668" y="2630958"/>
                  <a:pt x="22360" y="2641458"/>
                </a:cubicBezTo>
                <a:cubicBezTo>
                  <a:pt x="81346" y="2676900"/>
                  <a:pt x="142625" y="2708523"/>
                  <a:pt x="197791" y="2748166"/>
                </a:cubicBezTo>
                <a:cubicBezTo>
                  <a:pt x="265416" y="2797243"/>
                  <a:pt x="336092" y="2845555"/>
                  <a:pt x="391786" y="2906949"/>
                </a:cubicBezTo>
                <a:cubicBezTo>
                  <a:pt x="453655" y="2975302"/>
                  <a:pt x="499684" y="3058169"/>
                  <a:pt x="554014" y="3133682"/>
                </a:cubicBezTo>
                <a:cubicBezTo>
                  <a:pt x="569495" y="3155327"/>
                  <a:pt x="589174" y="3174295"/>
                  <a:pt x="613883" y="3202133"/>
                </a:cubicBezTo>
                <a:cubicBezTo>
                  <a:pt x="622136" y="3034316"/>
                  <a:pt x="509181" y="2887202"/>
                  <a:pt x="362172" y="2717029"/>
                </a:cubicBezTo>
                <a:cubicBezTo>
                  <a:pt x="297457" y="2642095"/>
                  <a:pt x="219640" y="2607152"/>
                  <a:pt x="131832" y="2603380"/>
                </a:cubicBezTo>
                <a:close/>
                <a:moveTo>
                  <a:pt x="0" y="2515796"/>
                </a:moveTo>
                <a:lnTo>
                  <a:pt x="1912" y="2516152"/>
                </a:lnTo>
                <a:cubicBezTo>
                  <a:pt x="24328" y="2518579"/>
                  <a:pt x="46950" y="2519181"/>
                  <a:pt x="69005" y="2517494"/>
                </a:cubicBezTo>
                <a:cubicBezTo>
                  <a:pt x="274028" y="2501684"/>
                  <a:pt x="397138" y="2621123"/>
                  <a:pt x="514290" y="2765562"/>
                </a:cubicBezTo>
                <a:cubicBezTo>
                  <a:pt x="654816" y="2938984"/>
                  <a:pt x="780342" y="3318389"/>
                  <a:pt x="745978" y="3352952"/>
                </a:cubicBezTo>
                <a:cubicBezTo>
                  <a:pt x="561549" y="3451935"/>
                  <a:pt x="131922" y="3232761"/>
                  <a:pt x="1182" y="2979480"/>
                </a:cubicBezTo>
                <a:lnTo>
                  <a:pt x="0" y="2976961"/>
                </a:lnTo>
                <a:lnTo>
                  <a:pt x="0" y="2788045"/>
                </a:lnTo>
                <a:lnTo>
                  <a:pt x="10452" y="2820897"/>
                </a:lnTo>
                <a:cubicBezTo>
                  <a:pt x="111928" y="3094545"/>
                  <a:pt x="272910" y="3233685"/>
                  <a:pt x="521041" y="3232735"/>
                </a:cubicBezTo>
                <a:cubicBezTo>
                  <a:pt x="463785" y="3143773"/>
                  <a:pt x="413658" y="3062340"/>
                  <a:pt x="359810" y="2983868"/>
                </a:cubicBezTo>
                <a:cubicBezTo>
                  <a:pt x="349079" y="2968326"/>
                  <a:pt x="321489" y="2951748"/>
                  <a:pt x="305764" y="2955290"/>
                </a:cubicBezTo>
                <a:cubicBezTo>
                  <a:pt x="246868" y="2969267"/>
                  <a:pt x="229054" y="2923488"/>
                  <a:pt x="201687" y="2891456"/>
                </a:cubicBezTo>
                <a:cubicBezTo>
                  <a:pt x="152440" y="2833611"/>
                  <a:pt x="104267" y="2774584"/>
                  <a:pt x="40334" y="2731937"/>
                </a:cubicBezTo>
                <a:lnTo>
                  <a:pt x="0" y="2710827"/>
                </a:lnTo>
                <a:close/>
                <a:moveTo>
                  <a:pt x="1373023" y="1747994"/>
                </a:moveTo>
                <a:cubicBezTo>
                  <a:pt x="1419467" y="1860339"/>
                  <a:pt x="1459166" y="1963436"/>
                  <a:pt x="1503825" y="2063667"/>
                </a:cubicBezTo>
                <a:cubicBezTo>
                  <a:pt x="1547155" y="2161800"/>
                  <a:pt x="1628339" y="2241108"/>
                  <a:pt x="1662101" y="2359475"/>
                </a:cubicBezTo>
                <a:cubicBezTo>
                  <a:pt x="1627720" y="2356354"/>
                  <a:pt x="1600181" y="2361241"/>
                  <a:pt x="1595627" y="2352659"/>
                </a:cubicBezTo>
                <a:cubicBezTo>
                  <a:pt x="1501192" y="2185496"/>
                  <a:pt x="1408667" y="2016233"/>
                  <a:pt x="1319178" y="1852692"/>
                </a:cubicBezTo>
                <a:cubicBezTo>
                  <a:pt x="1139226" y="2090766"/>
                  <a:pt x="1297640" y="2596457"/>
                  <a:pt x="1751554" y="2817233"/>
                </a:cubicBezTo>
                <a:cubicBezTo>
                  <a:pt x="1943296" y="2451789"/>
                  <a:pt x="1732170" y="1824791"/>
                  <a:pt x="1373023" y="1747994"/>
                </a:cubicBezTo>
                <a:close/>
                <a:moveTo>
                  <a:pt x="787749" y="1297597"/>
                </a:moveTo>
                <a:cubicBezTo>
                  <a:pt x="770960" y="1355710"/>
                  <a:pt x="754757" y="1406381"/>
                  <a:pt x="741982" y="1457813"/>
                </a:cubicBezTo>
                <a:cubicBezTo>
                  <a:pt x="709992" y="1588633"/>
                  <a:pt x="681241" y="1719451"/>
                  <a:pt x="647348" y="1849128"/>
                </a:cubicBezTo>
                <a:cubicBezTo>
                  <a:pt x="641684" y="1870407"/>
                  <a:pt x="617930" y="1887311"/>
                  <a:pt x="601983" y="1906309"/>
                </a:cubicBezTo>
                <a:cubicBezTo>
                  <a:pt x="592658" y="1901356"/>
                  <a:pt x="582858" y="1896116"/>
                  <a:pt x="573533" y="1891163"/>
                </a:cubicBezTo>
                <a:cubicBezTo>
                  <a:pt x="600935" y="1767978"/>
                  <a:pt x="629100" y="1644603"/>
                  <a:pt x="656789" y="1520940"/>
                </a:cubicBezTo>
                <a:cubicBezTo>
                  <a:pt x="540556" y="1715461"/>
                  <a:pt x="453557" y="1915205"/>
                  <a:pt x="525720" y="2165766"/>
                </a:cubicBezTo>
                <a:cubicBezTo>
                  <a:pt x="573962" y="2144739"/>
                  <a:pt x="600172" y="2137753"/>
                  <a:pt x="621443" y="2123904"/>
                </a:cubicBezTo>
                <a:cubicBezTo>
                  <a:pt x="822895" y="1992280"/>
                  <a:pt x="935562" y="1678701"/>
                  <a:pt x="866625" y="1434625"/>
                </a:cubicBezTo>
                <a:cubicBezTo>
                  <a:pt x="853099" y="1388176"/>
                  <a:pt x="854841" y="1328168"/>
                  <a:pt x="787749" y="1297597"/>
                </a:cubicBezTo>
                <a:close/>
                <a:moveTo>
                  <a:pt x="1747943" y="1290053"/>
                </a:moveTo>
                <a:cubicBezTo>
                  <a:pt x="1712816" y="1291110"/>
                  <a:pt x="1677000" y="1295967"/>
                  <a:pt x="1640654" y="1304737"/>
                </a:cubicBezTo>
                <a:cubicBezTo>
                  <a:pt x="1756830" y="1414164"/>
                  <a:pt x="1944362" y="1427467"/>
                  <a:pt x="2011928" y="1597321"/>
                </a:cubicBezTo>
                <a:cubicBezTo>
                  <a:pt x="1882801" y="1532075"/>
                  <a:pt x="1769536" y="1442584"/>
                  <a:pt x="1620637" y="1403780"/>
                </a:cubicBezTo>
                <a:cubicBezTo>
                  <a:pt x="1796290" y="1725617"/>
                  <a:pt x="2003019" y="1852431"/>
                  <a:pt x="2330262" y="1787296"/>
                </a:cubicBezTo>
                <a:cubicBezTo>
                  <a:pt x="2205994" y="1461422"/>
                  <a:pt x="1993834" y="1282651"/>
                  <a:pt x="1747943" y="1290053"/>
                </a:cubicBezTo>
                <a:close/>
                <a:moveTo>
                  <a:pt x="577889" y="57551"/>
                </a:moveTo>
                <a:cubicBezTo>
                  <a:pt x="546390" y="134756"/>
                  <a:pt x="519311" y="193830"/>
                  <a:pt x="498324" y="254618"/>
                </a:cubicBezTo>
                <a:cubicBezTo>
                  <a:pt x="476093" y="318554"/>
                  <a:pt x="460143" y="384966"/>
                  <a:pt x="440571" y="453098"/>
                </a:cubicBezTo>
                <a:cubicBezTo>
                  <a:pt x="418403" y="440428"/>
                  <a:pt x="404601" y="435383"/>
                  <a:pt x="405083" y="432425"/>
                </a:cubicBezTo>
                <a:cubicBezTo>
                  <a:pt x="414693" y="345316"/>
                  <a:pt x="425828" y="257824"/>
                  <a:pt x="436963" y="170333"/>
                </a:cubicBezTo>
                <a:cubicBezTo>
                  <a:pt x="146722" y="584415"/>
                  <a:pt x="63003" y="856280"/>
                  <a:pt x="157288" y="1142217"/>
                </a:cubicBezTo>
                <a:cubicBezTo>
                  <a:pt x="427454" y="1039539"/>
                  <a:pt x="713096" y="453167"/>
                  <a:pt x="577889" y="57551"/>
                </a:cubicBezTo>
                <a:close/>
                <a:moveTo>
                  <a:pt x="1250303" y="0"/>
                </a:moveTo>
                <a:lnTo>
                  <a:pt x="1535094" y="0"/>
                </a:lnTo>
                <a:lnTo>
                  <a:pt x="1687492" y="141068"/>
                </a:lnTo>
                <a:cubicBezTo>
                  <a:pt x="1742658" y="192159"/>
                  <a:pt x="1797160" y="242607"/>
                  <a:pt x="1851732" y="292935"/>
                </a:cubicBezTo>
                <a:cubicBezTo>
                  <a:pt x="1845906" y="300477"/>
                  <a:pt x="1839318" y="308209"/>
                  <a:pt x="1833204" y="316228"/>
                </a:cubicBezTo>
                <a:cubicBezTo>
                  <a:pt x="1737134" y="296174"/>
                  <a:pt x="1687887" y="203580"/>
                  <a:pt x="1616084" y="147446"/>
                </a:cubicBezTo>
                <a:cubicBezTo>
                  <a:pt x="1538197" y="86357"/>
                  <a:pt x="1463260" y="25741"/>
                  <a:pt x="1349183" y="6561"/>
                </a:cubicBezTo>
                <a:cubicBezTo>
                  <a:pt x="1394727" y="370386"/>
                  <a:pt x="1753787" y="580934"/>
                  <a:pt x="2176748" y="568765"/>
                </a:cubicBezTo>
                <a:cubicBezTo>
                  <a:pt x="2100932" y="265021"/>
                  <a:pt x="1928750" y="78018"/>
                  <a:pt x="1727587" y="11525"/>
                </a:cubicBezTo>
                <a:lnTo>
                  <a:pt x="1676546" y="0"/>
                </a:lnTo>
                <a:lnTo>
                  <a:pt x="1878091" y="0"/>
                </a:lnTo>
                <a:lnTo>
                  <a:pt x="1997002" y="88744"/>
                </a:lnTo>
                <a:cubicBezTo>
                  <a:pt x="2070549" y="159079"/>
                  <a:pt x="2128927" y="246444"/>
                  <a:pt x="2179979" y="341422"/>
                </a:cubicBezTo>
                <a:cubicBezTo>
                  <a:pt x="2230653" y="434875"/>
                  <a:pt x="2337998" y="577318"/>
                  <a:pt x="2322628" y="639532"/>
                </a:cubicBezTo>
                <a:cubicBezTo>
                  <a:pt x="2302471" y="667691"/>
                  <a:pt x="2268104" y="658083"/>
                  <a:pt x="2242012" y="654097"/>
                </a:cubicBezTo>
                <a:cubicBezTo>
                  <a:pt x="2087651" y="630847"/>
                  <a:pt x="1930702" y="615137"/>
                  <a:pt x="1781235" y="574043"/>
                </a:cubicBezTo>
                <a:cubicBezTo>
                  <a:pt x="1510101" y="499466"/>
                  <a:pt x="1343609" y="307843"/>
                  <a:pt x="1266142" y="42404"/>
                </a:cubicBezTo>
                <a:close/>
                <a:moveTo>
                  <a:pt x="850933" y="0"/>
                </a:moveTo>
                <a:lnTo>
                  <a:pt x="912773" y="0"/>
                </a:lnTo>
                <a:lnTo>
                  <a:pt x="1105381" y="858402"/>
                </a:lnTo>
                <a:cubicBezTo>
                  <a:pt x="1121049" y="928224"/>
                  <a:pt x="1143293" y="996799"/>
                  <a:pt x="1156198" y="1066909"/>
                </a:cubicBezTo>
                <a:cubicBezTo>
                  <a:pt x="1167598" y="1127670"/>
                  <a:pt x="1201549" y="1155214"/>
                  <a:pt x="1258853" y="1174057"/>
                </a:cubicBezTo>
                <a:cubicBezTo>
                  <a:pt x="1373274" y="1210981"/>
                  <a:pt x="1482574" y="1237034"/>
                  <a:pt x="1609673" y="1223767"/>
                </a:cubicBezTo>
                <a:cubicBezTo>
                  <a:pt x="1931231" y="1189641"/>
                  <a:pt x="2186280" y="1303918"/>
                  <a:pt x="2335582" y="1609274"/>
                </a:cubicBezTo>
                <a:cubicBezTo>
                  <a:pt x="2374189" y="1688330"/>
                  <a:pt x="2471618" y="1789091"/>
                  <a:pt x="2476443" y="1851097"/>
                </a:cubicBezTo>
                <a:cubicBezTo>
                  <a:pt x="2445349" y="1916854"/>
                  <a:pt x="2249023" y="1872936"/>
                  <a:pt x="2140536" y="1868158"/>
                </a:cubicBezTo>
                <a:cubicBezTo>
                  <a:pt x="1978901" y="1861322"/>
                  <a:pt x="1835183" y="1804196"/>
                  <a:pt x="1729336" y="1674345"/>
                </a:cubicBezTo>
                <a:cubicBezTo>
                  <a:pt x="1667578" y="1598264"/>
                  <a:pt x="1591898" y="1528110"/>
                  <a:pt x="1551117" y="1441900"/>
                </a:cubicBezTo>
                <a:cubicBezTo>
                  <a:pt x="1505591" y="1346345"/>
                  <a:pt x="1434427" y="1304235"/>
                  <a:pt x="1345901" y="1273777"/>
                </a:cubicBezTo>
                <a:cubicBezTo>
                  <a:pt x="1308778" y="1261214"/>
                  <a:pt x="1270501" y="1253803"/>
                  <a:pt x="1205760" y="1237636"/>
                </a:cubicBezTo>
                <a:cubicBezTo>
                  <a:pt x="1249120" y="1366966"/>
                  <a:pt x="1280328" y="1476652"/>
                  <a:pt x="1323931" y="1580795"/>
                </a:cubicBezTo>
                <a:cubicBezTo>
                  <a:pt x="1337393" y="1612267"/>
                  <a:pt x="1381735" y="1634364"/>
                  <a:pt x="1415894" y="1652940"/>
                </a:cubicBezTo>
                <a:cubicBezTo>
                  <a:pt x="1650722" y="1780399"/>
                  <a:pt x="1772008" y="1998770"/>
                  <a:pt x="1868785" y="2230994"/>
                </a:cubicBezTo>
                <a:cubicBezTo>
                  <a:pt x="1928501" y="2374048"/>
                  <a:pt x="1915987" y="2529562"/>
                  <a:pt x="1881383" y="2680895"/>
                </a:cubicBezTo>
                <a:cubicBezTo>
                  <a:pt x="1862735" y="2762574"/>
                  <a:pt x="1844373" y="2843776"/>
                  <a:pt x="1824663" y="2932609"/>
                </a:cubicBezTo>
                <a:cubicBezTo>
                  <a:pt x="1821613" y="2933375"/>
                  <a:pt x="1805400" y="2943119"/>
                  <a:pt x="1797788" y="2938546"/>
                </a:cubicBezTo>
                <a:cubicBezTo>
                  <a:pt x="1634249" y="2838982"/>
                  <a:pt x="1469857" y="2737607"/>
                  <a:pt x="1353298" y="2582483"/>
                </a:cubicBezTo>
                <a:cubicBezTo>
                  <a:pt x="1191141" y="2367484"/>
                  <a:pt x="1125057" y="2125122"/>
                  <a:pt x="1218472" y="1862981"/>
                </a:cubicBezTo>
                <a:cubicBezTo>
                  <a:pt x="1298761" y="1637769"/>
                  <a:pt x="1208101" y="1441698"/>
                  <a:pt x="1138217" y="1241221"/>
                </a:cubicBezTo>
                <a:cubicBezTo>
                  <a:pt x="1127232" y="1209938"/>
                  <a:pt x="1071158" y="1194432"/>
                  <a:pt x="1026352" y="1165562"/>
                </a:cubicBezTo>
                <a:cubicBezTo>
                  <a:pt x="1048685" y="1144556"/>
                  <a:pt x="1069109" y="1125651"/>
                  <a:pt x="1099843" y="1096051"/>
                </a:cubicBezTo>
                <a:cubicBezTo>
                  <a:pt x="1081893" y="1023561"/>
                  <a:pt x="1061397" y="939147"/>
                  <a:pt x="1036842" y="836706"/>
                </a:cubicBezTo>
                <a:cubicBezTo>
                  <a:pt x="956672" y="911946"/>
                  <a:pt x="938108" y="998871"/>
                  <a:pt x="897565" y="1073889"/>
                </a:cubicBezTo>
                <a:cubicBezTo>
                  <a:pt x="850902" y="1160169"/>
                  <a:pt x="870278" y="1233517"/>
                  <a:pt x="903736" y="1314676"/>
                </a:cubicBezTo>
                <a:cubicBezTo>
                  <a:pt x="1023734" y="1603073"/>
                  <a:pt x="931382" y="1858059"/>
                  <a:pt x="763530" y="2094311"/>
                </a:cubicBezTo>
                <a:cubicBezTo>
                  <a:pt x="724265" y="2149961"/>
                  <a:pt x="654563" y="2184075"/>
                  <a:pt x="596942" y="2226098"/>
                </a:cubicBezTo>
                <a:cubicBezTo>
                  <a:pt x="538558" y="2268312"/>
                  <a:pt x="495180" y="2240298"/>
                  <a:pt x="462515" y="2190144"/>
                </a:cubicBezTo>
                <a:cubicBezTo>
                  <a:pt x="412948" y="2114244"/>
                  <a:pt x="414458" y="2028763"/>
                  <a:pt x="429112" y="1944036"/>
                </a:cubicBezTo>
                <a:cubicBezTo>
                  <a:pt x="465941" y="1729735"/>
                  <a:pt x="539700" y="1530479"/>
                  <a:pt x="659528" y="1347213"/>
                </a:cubicBezTo>
                <a:cubicBezTo>
                  <a:pt x="726993" y="1243553"/>
                  <a:pt x="781236" y="1130651"/>
                  <a:pt x="840900" y="1021654"/>
                </a:cubicBezTo>
                <a:cubicBezTo>
                  <a:pt x="862413" y="982618"/>
                  <a:pt x="876126" y="938246"/>
                  <a:pt x="903061" y="903117"/>
                </a:cubicBezTo>
                <a:cubicBezTo>
                  <a:pt x="1002203" y="773674"/>
                  <a:pt x="997721" y="637826"/>
                  <a:pt x="956786" y="487220"/>
                </a:cubicBezTo>
                <a:cubicBezTo>
                  <a:pt x="931120" y="392555"/>
                  <a:pt x="910361" y="296455"/>
                  <a:pt x="890938" y="200021"/>
                </a:cubicBezTo>
                <a:close/>
                <a:moveTo>
                  <a:pt x="467701" y="0"/>
                </a:moveTo>
                <a:lnTo>
                  <a:pt x="666015" y="0"/>
                </a:lnTo>
                <a:lnTo>
                  <a:pt x="667134" y="15693"/>
                </a:lnTo>
                <a:cubicBezTo>
                  <a:pt x="741894" y="438642"/>
                  <a:pt x="614073" y="802222"/>
                  <a:pt x="327285" y="1112507"/>
                </a:cubicBezTo>
                <a:cubicBezTo>
                  <a:pt x="268763" y="1175422"/>
                  <a:pt x="131148" y="1299936"/>
                  <a:pt x="99740" y="1287558"/>
                </a:cubicBezTo>
                <a:cubicBezTo>
                  <a:pt x="50645" y="1259359"/>
                  <a:pt x="21075" y="863564"/>
                  <a:pt x="92533" y="671368"/>
                </a:cubicBezTo>
                <a:cubicBezTo>
                  <a:pt x="177375" y="443697"/>
                  <a:pt x="287747" y="229905"/>
                  <a:pt x="434441" y="38393"/>
                </a:cubicBezTo>
                <a:close/>
                <a:moveTo>
                  <a:pt x="21630" y="0"/>
                </a:moveTo>
                <a:lnTo>
                  <a:pt x="91766" y="0"/>
                </a:lnTo>
                <a:lnTo>
                  <a:pt x="0" y="157944"/>
                </a:lnTo>
                <a:lnTo>
                  <a:pt x="0" y="39174"/>
                </a:lnTo>
                <a:close/>
              </a:path>
            </a:pathLst>
          </a:custGeom>
          <a:solidFill>
            <a:schemeClr val="tx1">
              <a:alpha val="12000"/>
            </a:schemeClr>
          </a:solidFill>
          <a:ln w="55431"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16" name="Freeform: Shape 15">
            <a:extLst>
              <a:ext uri="{FF2B5EF4-FFF2-40B4-BE49-F238E27FC236}">
                <a16:creationId xmlns:a16="http://schemas.microsoft.com/office/drawing/2014/main" id="{AA6350AA-EC6F-8D22-E7C8-E49FBD7689EB}"/>
              </a:ext>
            </a:extLst>
          </p:cNvPr>
          <p:cNvSpPr/>
          <p:nvPr userDrawn="1"/>
        </p:nvSpPr>
        <p:spPr>
          <a:xfrm>
            <a:off x="2032253" y="592989"/>
            <a:ext cx="8339975" cy="5016456"/>
          </a:xfrm>
          <a:custGeom>
            <a:avLst/>
            <a:gdLst>
              <a:gd name="connsiteX0" fmla="*/ 3848638 w 8339975"/>
              <a:gd name="connsiteY0" fmla="*/ 256 h 5016456"/>
              <a:gd name="connsiteX1" fmla="*/ 5854939 w 8339975"/>
              <a:gd name="connsiteY1" fmla="*/ 453958 h 5016456"/>
              <a:gd name="connsiteX2" fmla="*/ 7528125 w 8339975"/>
              <a:gd name="connsiteY2" fmla="*/ 1647586 h 5016456"/>
              <a:gd name="connsiteX3" fmla="*/ 7964917 w 8339975"/>
              <a:gd name="connsiteY3" fmla="*/ 2141444 h 5016456"/>
              <a:gd name="connsiteX4" fmla="*/ 8282443 w 8339975"/>
              <a:gd name="connsiteY4" fmla="*/ 3652263 h 5016456"/>
              <a:gd name="connsiteX5" fmla="*/ 7614819 w 8339975"/>
              <a:gd name="connsiteY5" fmla="*/ 4625329 h 5016456"/>
              <a:gd name="connsiteX6" fmla="*/ 6295036 w 8339975"/>
              <a:gd name="connsiteY6" fmla="*/ 4840094 h 5016456"/>
              <a:gd name="connsiteX7" fmla="*/ 5873978 w 8339975"/>
              <a:gd name="connsiteY7" fmla="*/ 4635681 h 5016456"/>
              <a:gd name="connsiteX8" fmla="*/ 4908200 w 8339975"/>
              <a:gd name="connsiteY8" fmla="*/ 4320645 h 5016456"/>
              <a:gd name="connsiteX9" fmla="*/ 4012453 w 8339975"/>
              <a:gd name="connsiteY9" fmla="*/ 4430992 h 5016456"/>
              <a:gd name="connsiteX10" fmla="*/ 3293564 w 8339975"/>
              <a:gd name="connsiteY10" fmla="*/ 4694916 h 5016456"/>
              <a:gd name="connsiteX11" fmla="*/ 900660 w 8339975"/>
              <a:gd name="connsiteY11" fmla="*/ 4775642 h 5016456"/>
              <a:gd name="connsiteX12" fmla="*/ 464143 w 8339975"/>
              <a:gd name="connsiteY12" fmla="*/ 4374943 h 5016456"/>
              <a:gd name="connsiteX13" fmla="*/ 100508 w 8339975"/>
              <a:gd name="connsiteY13" fmla="*/ 3580002 h 5016456"/>
              <a:gd name="connsiteX14" fmla="*/ 1210 w 8339975"/>
              <a:gd name="connsiteY14" fmla="*/ 2578945 h 5016456"/>
              <a:gd name="connsiteX15" fmla="*/ 500797 w 8339975"/>
              <a:gd name="connsiteY15" fmla="*/ 1384103 h 5016456"/>
              <a:gd name="connsiteX16" fmla="*/ 1318314 w 8339975"/>
              <a:gd name="connsiteY16" fmla="*/ 689794 h 5016456"/>
              <a:gd name="connsiteX17" fmla="*/ 1708401 w 8339975"/>
              <a:gd name="connsiteY17" fmla="*/ 472905 h 5016456"/>
              <a:gd name="connsiteX18" fmla="*/ 3848638 w 8339975"/>
              <a:gd name="connsiteY18" fmla="*/ 256 h 501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8339975" h="5016456">
                <a:moveTo>
                  <a:pt x="3848638" y="256"/>
                </a:moveTo>
                <a:cubicBezTo>
                  <a:pt x="4570927" y="7508"/>
                  <a:pt x="5235778" y="169337"/>
                  <a:pt x="5854939" y="453958"/>
                </a:cubicBezTo>
                <a:cubicBezTo>
                  <a:pt x="6501988" y="751448"/>
                  <a:pt x="7048323" y="1162477"/>
                  <a:pt x="7528125" y="1647586"/>
                </a:cubicBezTo>
                <a:cubicBezTo>
                  <a:pt x="7683482" y="1804666"/>
                  <a:pt x="7835477" y="1964795"/>
                  <a:pt x="7964917" y="2141444"/>
                </a:cubicBezTo>
                <a:cubicBezTo>
                  <a:pt x="8291332" y="2586851"/>
                  <a:pt x="8426919" y="3084911"/>
                  <a:pt x="8282443" y="3652263"/>
                </a:cubicBezTo>
                <a:cubicBezTo>
                  <a:pt x="8184226" y="4038024"/>
                  <a:pt x="7971744" y="4372053"/>
                  <a:pt x="7614819" y="4625329"/>
                </a:cubicBezTo>
                <a:cubicBezTo>
                  <a:pt x="7196329" y="4922350"/>
                  <a:pt x="6753706" y="4984477"/>
                  <a:pt x="6295036" y="4840094"/>
                </a:cubicBezTo>
                <a:cubicBezTo>
                  <a:pt x="6141710" y="4791809"/>
                  <a:pt x="6009670" y="4711390"/>
                  <a:pt x="5873978" y="4635681"/>
                </a:cubicBezTo>
                <a:cubicBezTo>
                  <a:pt x="5580727" y="4471947"/>
                  <a:pt x="5266011" y="4351689"/>
                  <a:pt x="4908200" y="4320645"/>
                </a:cubicBezTo>
                <a:cubicBezTo>
                  <a:pt x="4606973" y="4294394"/>
                  <a:pt x="4308924" y="4341330"/>
                  <a:pt x="4012453" y="4430992"/>
                </a:cubicBezTo>
                <a:cubicBezTo>
                  <a:pt x="3681382" y="4531125"/>
                  <a:pt x="3492158" y="4613858"/>
                  <a:pt x="3293564" y="4694916"/>
                </a:cubicBezTo>
                <a:cubicBezTo>
                  <a:pt x="3072864" y="4785027"/>
                  <a:pt x="1763329" y="5319409"/>
                  <a:pt x="900660" y="4775642"/>
                </a:cubicBezTo>
                <a:cubicBezTo>
                  <a:pt x="668340" y="4629189"/>
                  <a:pt x="505436" y="4428533"/>
                  <a:pt x="464143" y="4374943"/>
                </a:cubicBezTo>
                <a:cubicBezTo>
                  <a:pt x="281748" y="4138098"/>
                  <a:pt x="171990" y="3867355"/>
                  <a:pt x="100508" y="3580002"/>
                </a:cubicBezTo>
                <a:cubicBezTo>
                  <a:pt x="19663" y="3254689"/>
                  <a:pt x="-6201" y="2919423"/>
                  <a:pt x="1210" y="2578945"/>
                </a:cubicBezTo>
                <a:cubicBezTo>
                  <a:pt x="10675" y="2138785"/>
                  <a:pt x="197522" y="1745167"/>
                  <a:pt x="500797" y="1384103"/>
                </a:cubicBezTo>
                <a:cubicBezTo>
                  <a:pt x="730656" y="1110427"/>
                  <a:pt x="1007021" y="882615"/>
                  <a:pt x="1318314" y="689794"/>
                </a:cubicBezTo>
                <a:cubicBezTo>
                  <a:pt x="1444924" y="611408"/>
                  <a:pt x="1573572" y="537328"/>
                  <a:pt x="1708401" y="472905"/>
                </a:cubicBezTo>
                <a:cubicBezTo>
                  <a:pt x="2394802" y="145037"/>
                  <a:pt x="3108888" y="-7126"/>
                  <a:pt x="3848638" y="256"/>
                </a:cubicBezTo>
                <a:close/>
              </a:path>
            </a:pathLst>
          </a:custGeom>
          <a:noFill/>
          <a:ln w="60325" cap="flat">
            <a:solidFill>
              <a:schemeClr val="accent1"/>
            </a:solid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3429611174"/>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45" name="Title 1">
            <a:extLst>
              <a:ext uri="{FF2B5EF4-FFF2-40B4-BE49-F238E27FC236}">
                <a16:creationId xmlns:a16="http://schemas.microsoft.com/office/drawing/2014/main" id="{FDA50B04-DEA5-DCCF-0DAD-0D3B122FD652}"/>
              </a:ext>
            </a:extLst>
          </p:cNvPr>
          <p:cNvSpPr>
            <a:spLocks noGrp="1"/>
          </p:cNvSpPr>
          <p:nvPr>
            <p:ph type="title" hasCustomPrompt="1"/>
          </p:nvPr>
        </p:nvSpPr>
        <p:spPr>
          <a:xfrm>
            <a:off x="576072" y="704088"/>
            <a:ext cx="10515600" cy="676656"/>
          </a:xfrm>
        </p:spPr>
        <p:txBody>
          <a:bodyPr/>
          <a:lstStyle>
            <a:lvl1pPr>
              <a:defRPr sz="4800"/>
            </a:lvl1pPr>
          </a:lstStyle>
          <a:p>
            <a:r>
              <a:rPr lang="en-US" dirty="0"/>
              <a:t>click to edit master title style	</a:t>
            </a:r>
          </a:p>
        </p:txBody>
      </p:sp>
      <p:sp>
        <p:nvSpPr>
          <p:cNvPr id="28" name="Freeform: Shape 27">
            <a:extLst>
              <a:ext uri="{FF2B5EF4-FFF2-40B4-BE49-F238E27FC236}">
                <a16:creationId xmlns:a16="http://schemas.microsoft.com/office/drawing/2014/main" id="{B1BA04E2-C77D-D0F1-EC03-2F832DFA5498}"/>
              </a:ext>
            </a:extLst>
          </p:cNvPr>
          <p:cNvSpPr>
            <a:spLocks/>
          </p:cNvSpPr>
          <p:nvPr userDrawn="1"/>
        </p:nvSpPr>
        <p:spPr>
          <a:xfrm>
            <a:off x="0" y="1641237"/>
            <a:ext cx="12192000" cy="5216762"/>
          </a:xfrm>
          <a:custGeom>
            <a:avLst/>
            <a:gdLst>
              <a:gd name="connsiteX0" fmla="*/ 1849560 w 12192000"/>
              <a:gd name="connsiteY0" fmla="*/ 803 h 5216762"/>
              <a:gd name="connsiteX1" fmla="*/ 2779308 w 12192000"/>
              <a:gd name="connsiteY1" fmla="*/ 191654 h 5216762"/>
              <a:gd name="connsiteX2" fmla="*/ 3529993 w 12192000"/>
              <a:gd name="connsiteY2" fmla="*/ 614650 h 5216762"/>
              <a:gd name="connsiteX3" fmla="*/ 5271920 w 12192000"/>
              <a:gd name="connsiteY3" fmla="*/ 1300408 h 5216762"/>
              <a:gd name="connsiteX4" fmla="*/ 6940105 w 12192000"/>
              <a:gd name="connsiteY4" fmla="*/ 1192018 h 5216762"/>
              <a:gd name="connsiteX5" fmla="*/ 8301823 w 12192000"/>
              <a:gd name="connsiteY5" fmla="*/ 780730 h 5216762"/>
              <a:gd name="connsiteX6" fmla="*/ 12120288 w 12192000"/>
              <a:gd name="connsiteY6" fmla="*/ 561429 h 5216762"/>
              <a:gd name="connsiteX7" fmla="*/ 12192000 w 12192000"/>
              <a:gd name="connsiteY7" fmla="*/ 591187 h 5216762"/>
              <a:gd name="connsiteX8" fmla="*/ 12192000 w 12192000"/>
              <a:gd name="connsiteY8" fmla="*/ 5216762 h 5216762"/>
              <a:gd name="connsiteX9" fmla="*/ 0 w 12192000"/>
              <a:gd name="connsiteY9" fmla="*/ 5216762 h 5216762"/>
              <a:gd name="connsiteX10" fmla="*/ 0 w 12192000"/>
              <a:gd name="connsiteY10" fmla="*/ 671712 h 5216762"/>
              <a:gd name="connsiteX11" fmla="*/ 66994 w 12192000"/>
              <a:gd name="connsiteY11" fmla="*/ 616810 h 5216762"/>
              <a:gd name="connsiteX12" fmla="*/ 314608 w 12192000"/>
              <a:gd name="connsiteY12" fmla="*/ 447849 h 5216762"/>
              <a:gd name="connsiteX13" fmla="*/ 1849560 w 12192000"/>
              <a:gd name="connsiteY13" fmla="*/ 803 h 52167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12192000" h="5216762">
                <a:moveTo>
                  <a:pt x="1849560" y="803"/>
                </a:moveTo>
                <a:cubicBezTo>
                  <a:pt x="2158708" y="8598"/>
                  <a:pt x="2468821" y="73153"/>
                  <a:pt x="2779308" y="191654"/>
                </a:cubicBezTo>
                <a:cubicBezTo>
                  <a:pt x="3056080" y="297323"/>
                  <a:pt x="3289358" y="460148"/>
                  <a:pt x="3529993" y="614650"/>
                </a:cubicBezTo>
                <a:cubicBezTo>
                  <a:pt x="4050027" y="948769"/>
                  <a:pt x="4615367" y="1204778"/>
                  <a:pt x="5271920" y="1300408"/>
                </a:cubicBezTo>
                <a:cubicBezTo>
                  <a:pt x="5824635" y="1381128"/>
                  <a:pt x="6381038" y="1326165"/>
                  <a:pt x="6940105" y="1192018"/>
                </a:cubicBezTo>
                <a:cubicBezTo>
                  <a:pt x="7564423" y="1042204"/>
                  <a:pt x="7924583" y="909418"/>
                  <a:pt x="8301823" y="780730"/>
                </a:cubicBezTo>
                <a:cubicBezTo>
                  <a:pt x="8668653" y="655543"/>
                  <a:pt x="10619014" y="-9633"/>
                  <a:pt x="12120288" y="561429"/>
                </a:cubicBezTo>
                <a:lnTo>
                  <a:pt x="12192000" y="591187"/>
                </a:lnTo>
                <a:lnTo>
                  <a:pt x="12192000" y="5216762"/>
                </a:lnTo>
                <a:lnTo>
                  <a:pt x="0" y="5216762"/>
                </a:lnTo>
                <a:lnTo>
                  <a:pt x="0" y="671712"/>
                </a:lnTo>
                <a:lnTo>
                  <a:pt x="66994" y="616810"/>
                </a:lnTo>
                <a:cubicBezTo>
                  <a:pt x="145598" y="557990"/>
                  <a:pt x="228102" y="501632"/>
                  <a:pt x="314608" y="447849"/>
                </a:cubicBezTo>
                <a:cubicBezTo>
                  <a:pt x="821750" y="132484"/>
                  <a:pt x="1334314" y="-12190"/>
                  <a:pt x="1849560" y="803"/>
                </a:cubicBezTo>
                <a:close/>
              </a:path>
            </a:pathLst>
          </a:custGeom>
          <a:solidFill>
            <a:schemeClr val="accent4">
              <a:alpha val="50000"/>
            </a:schemeClr>
          </a:solidFill>
          <a:ln w="523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
        <p:nvSpPr>
          <p:cNvPr id="39" name="Picture Placeholder 38">
            <a:extLst>
              <a:ext uri="{FF2B5EF4-FFF2-40B4-BE49-F238E27FC236}">
                <a16:creationId xmlns:a16="http://schemas.microsoft.com/office/drawing/2014/main" id="{081294B5-CB6D-F1BF-22AD-497A1426B8CF}"/>
              </a:ext>
            </a:extLst>
          </p:cNvPr>
          <p:cNvSpPr>
            <a:spLocks noGrp="1"/>
          </p:cNvSpPr>
          <p:nvPr>
            <p:ph type="pic" sz="quarter" idx="13"/>
          </p:nvPr>
        </p:nvSpPr>
        <p:spPr>
          <a:xfrm>
            <a:off x="535984"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BBFBB2C1-DF1A-1E19-85F0-4AA596F66B87}"/>
              </a:ext>
            </a:extLst>
          </p:cNvPr>
          <p:cNvSpPr>
            <a:spLocks noGrp="1"/>
          </p:cNvSpPr>
          <p:nvPr>
            <p:ph type="pic" sz="quarter" idx="14"/>
          </p:nvPr>
        </p:nvSpPr>
        <p:spPr>
          <a:xfrm>
            <a:off x="3444123"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8C5BE6D6-23FF-B9B3-6EB7-147E9303C941}"/>
              </a:ext>
            </a:extLst>
          </p:cNvPr>
          <p:cNvSpPr>
            <a:spLocks noGrp="1"/>
          </p:cNvSpPr>
          <p:nvPr>
            <p:ph type="pic" sz="quarter" idx="15"/>
          </p:nvPr>
        </p:nvSpPr>
        <p:spPr>
          <a:xfrm>
            <a:off x="6352262"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2" name="Picture Placeholder 41">
            <a:extLst>
              <a:ext uri="{FF2B5EF4-FFF2-40B4-BE49-F238E27FC236}">
                <a16:creationId xmlns:a16="http://schemas.microsoft.com/office/drawing/2014/main" id="{A07A1DDE-85A4-10BA-7DD5-FCF33DA6C7BA}"/>
              </a:ext>
            </a:extLst>
          </p:cNvPr>
          <p:cNvSpPr>
            <a:spLocks noGrp="1"/>
          </p:cNvSpPr>
          <p:nvPr>
            <p:ph type="pic" sz="quarter" idx="16"/>
          </p:nvPr>
        </p:nvSpPr>
        <p:spPr>
          <a:xfrm>
            <a:off x="9260401" y="1691640"/>
            <a:ext cx="2425322" cy="3343204"/>
          </a:xfrm>
          <a:custGeom>
            <a:avLst/>
            <a:gdLst>
              <a:gd name="connsiteX0" fmla="*/ 1212661 w 2425322"/>
              <a:gd name="connsiteY0" fmla="*/ 0 h 3343204"/>
              <a:gd name="connsiteX1" fmla="*/ 2425322 w 2425322"/>
              <a:gd name="connsiteY1" fmla="*/ 1671602 h 3343204"/>
              <a:gd name="connsiteX2" fmla="*/ 1212661 w 2425322"/>
              <a:gd name="connsiteY2" fmla="*/ 3343204 h 3343204"/>
              <a:gd name="connsiteX3" fmla="*/ 0 w 2425322"/>
              <a:gd name="connsiteY3" fmla="*/ 1671602 h 3343204"/>
              <a:gd name="connsiteX4" fmla="*/ 1212661 w 2425322"/>
              <a:gd name="connsiteY4" fmla="*/ 0 h 33432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425322" h="3343204">
                <a:moveTo>
                  <a:pt x="1212661" y="0"/>
                </a:moveTo>
                <a:cubicBezTo>
                  <a:pt x="1882395" y="0"/>
                  <a:pt x="2425322" y="748402"/>
                  <a:pt x="2425322" y="1671602"/>
                </a:cubicBezTo>
                <a:cubicBezTo>
                  <a:pt x="2425322" y="2594802"/>
                  <a:pt x="1882395" y="3343204"/>
                  <a:pt x="1212661" y="3343204"/>
                </a:cubicBezTo>
                <a:cubicBezTo>
                  <a:pt x="542927" y="3343204"/>
                  <a:pt x="0" y="2594802"/>
                  <a:pt x="0" y="1671602"/>
                </a:cubicBezTo>
                <a:cubicBezTo>
                  <a:pt x="0" y="748402"/>
                  <a:pt x="542927" y="0"/>
                  <a:pt x="1212661" y="0"/>
                </a:cubicBezTo>
                <a:close/>
              </a:path>
            </a:pathLst>
          </a:custGeom>
          <a:solidFill>
            <a:schemeClr val="accent4"/>
          </a:solidFill>
        </p:spPr>
        <p:txBody>
          <a:bodyPr wrap="square" anchor="ctr">
            <a:noAutofit/>
          </a:bodyPr>
          <a:lstStyle>
            <a:lvl1pPr marL="0" indent="0" algn="ctr">
              <a:buNone/>
              <a:defRPr sz="1800">
                <a:solidFill>
                  <a:schemeClr val="accent1"/>
                </a:solidFill>
              </a:defRPr>
            </a:lvl1pPr>
          </a:lstStyle>
          <a:p>
            <a:r>
              <a:rPr lang="en-US"/>
              <a:t>Click icon to add picture</a:t>
            </a:r>
            <a:endParaRPr lang="en-US" dirty="0"/>
          </a:p>
        </p:txBody>
      </p:sp>
      <p:sp>
        <p:nvSpPr>
          <p:cNvPr id="47" name="Text Placeholder 46">
            <a:extLst>
              <a:ext uri="{FF2B5EF4-FFF2-40B4-BE49-F238E27FC236}">
                <a16:creationId xmlns:a16="http://schemas.microsoft.com/office/drawing/2014/main" id="{EC58C559-7910-45EC-28D0-D37F02FA738C}"/>
              </a:ext>
            </a:extLst>
          </p:cNvPr>
          <p:cNvSpPr>
            <a:spLocks noGrp="1"/>
          </p:cNvSpPr>
          <p:nvPr>
            <p:ph type="body" sz="quarter" idx="17"/>
          </p:nvPr>
        </p:nvSpPr>
        <p:spPr>
          <a:xfrm>
            <a:off x="67786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8" name="Text Placeholder 46">
            <a:extLst>
              <a:ext uri="{FF2B5EF4-FFF2-40B4-BE49-F238E27FC236}">
                <a16:creationId xmlns:a16="http://schemas.microsoft.com/office/drawing/2014/main" id="{868B70E3-3C97-4D65-D598-457720AA7253}"/>
              </a:ext>
            </a:extLst>
          </p:cNvPr>
          <p:cNvSpPr>
            <a:spLocks noGrp="1"/>
          </p:cNvSpPr>
          <p:nvPr>
            <p:ph type="body" sz="quarter" idx="18"/>
          </p:nvPr>
        </p:nvSpPr>
        <p:spPr>
          <a:xfrm>
            <a:off x="3444123"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49" name="Text Placeholder 46">
            <a:extLst>
              <a:ext uri="{FF2B5EF4-FFF2-40B4-BE49-F238E27FC236}">
                <a16:creationId xmlns:a16="http://schemas.microsoft.com/office/drawing/2014/main" id="{89924195-02EA-2AF9-C021-ED282397B88B}"/>
              </a:ext>
            </a:extLst>
          </p:cNvPr>
          <p:cNvSpPr>
            <a:spLocks noGrp="1"/>
          </p:cNvSpPr>
          <p:nvPr>
            <p:ph type="body" sz="quarter" idx="19"/>
          </p:nvPr>
        </p:nvSpPr>
        <p:spPr>
          <a:xfrm>
            <a:off x="643493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0" name="Text Placeholder 46">
            <a:extLst>
              <a:ext uri="{FF2B5EF4-FFF2-40B4-BE49-F238E27FC236}">
                <a16:creationId xmlns:a16="http://schemas.microsoft.com/office/drawing/2014/main" id="{582E2EDB-08EC-D1DE-3C7C-2FC0C70B27C5}"/>
              </a:ext>
            </a:extLst>
          </p:cNvPr>
          <p:cNvSpPr>
            <a:spLocks noGrp="1"/>
          </p:cNvSpPr>
          <p:nvPr>
            <p:ph type="body" sz="quarter" idx="20"/>
          </p:nvPr>
        </p:nvSpPr>
        <p:spPr>
          <a:xfrm>
            <a:off x="9260401" y="5175504"/>
            <a:ext cx="2423160" cy="365760"/>
          </a:xfrm>
        </p:spPr>
        <p:txBody>
          <a:bodyPr anchor="b">
            <a:noAutofit/>
          </a:bodyPr>
          <a:lstStyle>
            <a:lvl1pPr marL="0" indent="0" algn="ctr">
              <a:lnSpc>
                <a:spcPct val="100000"/>
              </a:lnSpc>
              <a:spcBef>
                <a:spcPts val="0"/>
              </a:spcBef>
              <a:buNone/>
              <a:defRPr sz="1800" cap="all" baseline="0">
                <a:latin typeface="Gill Sans Nova" panose="020B0602020104020203" pitchFamily="34" charset="0"/>
              </a:defRPr>
            </a:lvl1pPr>
          </a:lstStyle>
          <a:p>
            <a:pPr lvl="0"/>
            <a:r>
              <a:rPr lang="en-US"/>
              <a:t>Click to edit Master text styles</a:t>
            </a:r>
          </a:p>
        </p:txBody>
      </p:sp>
      <p:sp>
        <p:nvSpPr>
          <p:cNvPr id="52" name="Text Placeholder 46">
            <a:extLst>
              <a:ext uri="{FF2B5EF4-FFF2-40B4-BE49-F238E27FC236}">
                <a16:creationId xmlns:a16="http://schemas.microsoft.com/office/drawing/2014/main" id="{F66E5144-974A-0BDB-D167-9253CC65BF1E}"/>
              </a:ext>
            </a:extLst>
          </p:cNvPr>
          <p:cNvSpPr>
            <a:spLocks noGrp="1"/>
          </p:cNvSpPr>
          <p:nvPr>
            <p:ph type="body" sz="quarter" idx="21" hasCustomPrompt="1"/>
          </p:nvPr>
        </p:nvSpPr>
        <p:spPr>
          <a:xfrm>
            <a:off x="67786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3" name="Text Placeholder 46">
            <a:extLst>
              <a:ext uri="{FF2B5EF4-FFF2-40B4-BE49-F238E27FC236}">
                <a16:creationId xmlns:a16="http://schemas.microsoft.com/office/drawing/2014/main" id="{1D923A5E-0C6A-FC00-A515-E5A508A54FBD}"/>
              </a:ext>
            </a:extLst>
          </p:cNvPr>
          <p:cNvSpPr>
            <a:spLocks noGrp="1"/>
          </p:cNvSpPr>
          <p:nvPr>
            <p:ph type="body" sz="quarter" idx="22" hasCustomPrompt="1"/>
          </p:nvPr>
        </p:nvSpPr>
        <p:spPr>
          <a:xfrm>
            <a:off x="3444123"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4" name="Text Placeholder 46">
            <a:extLst>
              <a:ext uri="{FF2B5EF4-FFF2-40B4-BE49-F238E27FC236}">
                <a16:creationId xmlns:a16="http://schemas.microsoft.com/office/drawing/2014/main" id="{01866408-222B-FAA6-3180-5AA98BF83142}"/>
              </a:ext>
            </a:extLst>
          </p:cNvPr>
          <p:cNvSpPr>
            <a:spLocks noGrp="1"/>
          </p:cNvSpPr>
          <p:nvPr>
            <p:ph type="body" sz="quarter" idx="23" hasCustomPrompt="1"/>
          </p:nvPr>
        </p:nvSpPr>
        <p:spPr>
          <a:xfrm>
            <a:off x="643493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55" name="Text Placeholder 46">
            <a:extLst>
              <a:ext uri="{FF2B5EF4-FFF2-40B4-BE49-F238E27FC236}">
                <a16:creationId xmlns:a16="http://schemas.microsoft.com/office/drawing/2014/main" id="{1A8C6A0D-BDFC-5DD0-110E-B4C5AE72306B}"/>
              </a:ext>
            </a:extLst>
          </p:cNvPr>
          <p:cNvSpPr>
            <a:spLocks noGrp="1"/>
          </p:cNvSpPr>
          <p:nvPr>
            <p:ph type="body" sz="quarter" idx="24" hasCustomPrompt="1"/>
          </p:nvPr>
        </p:nvSpPr>
        <p:spPr>
          <a:xfrm>
            <a:off x="9260401" y="5550408"/>
            <a:ext cx="2423160" cy="365760"/>
          </a:xfrm>
        </p:spPr>
        <p:txBody>
          <a:bodyPr anchor="t">
            <a:noAutofit/>
          </a:bodyPr>
          <a:lstStyle>
            <a:lvl1pPr marL="0" indent="0" algn="ctr">
              <a:lnSpc>
                <a:spcPct val="100000"/>
              </a:lnSpc>
              <a:spcBef>
                <a:spcPts val="0"/>
              </a:spcBef>
              <a:buNone/>
              <a:defRPr sz="1800" cap="none" baseline="0"/>
            </a:lvl1pPr>
          </a:lstStyle>
          <a:p>
            <a:pPr lvl="0"/>
            <a:r>
              <a:rPr lang="en-US" dirty="0"/>
              <a:t>click to edit master text styles</a:t>
            </a:r>
          </a:p>
        </p:txBody>
      </p:sp>
      <p:sp>
        <p:nvSpPr>
          <p:cNvPr id="4" name="Date Placeholder 3">
            <a:extLst>
              <a:ext uri="{FF2B5EF4-FFF2-40B4-BE49-F238E27FC236}">
                <a16:creationId xmlns:a16="http://schemas.microsoft.com/office/drawing/2014/main" id="{D0E51F5A-4888-D63D-29F3-B01CF7E21C47}"/>
              </a:ext>
            </a:extLst>
          </p:cNvPr>
          <p:cNvSpPr>
            <a:spLocks noGrp="1"/>
          </p:cNvSpPr>
          <p:nvPr>
            <p:ph type="dt" sz="half" idx="10"/>
          </p:nvPr>
        </p:nvSpPr>
        <p:spPr/>
        <p:txBody>
          <a:bodyPr/>
          <a:lstStyle/>
          <a:p>
            <a:r>
              <a:rPr lang="en-US" dirty="0"/>
              <a:t>20XX</a:t>
            </a:r>
          </a:p>
        </p:txBody>
      </p:sp>
      <p:sp>
        <p:nvSpPr>
          <p:cNvPr id="5" name="Footer Placeholder 4">
            <a:extLst>
              <a:ext uri="{FF2B5EF4-FFF2-40B4-BE49-F238E27FC236}">
                <a16:creationId xmlns:a16="http://schemas.microsoft.com/office/drawing/2014/main" id="{3F237303-EC0A-6693-6BFA-55DB329E39D3}"/>
              </a:ext>
            </a:extLst>
          </p:cNvPr>
          <p:cNvSpPr>
            <a:spLocks noGrp="1"/>
          </p:cNvSpPr>
          <p:nvPr>
            <p:ph type="ftr" sz="quarter" idx="11"/>
          </p:nvPr>
        </p:nvSpPr>
        <p:spPr/>
        <p:txBody>
          <a:bodyPr/>
          <a:lstStyle/>
          <a:p>
            <a:r>
              <a:rPr lang="en-US" dirty="0"/>
              <a:t>presentation title</a:t>
            </a:r>
          </a:p>
        </p:txBody>
      </p:sp>
      <p:sp>
        <p:nvSpPr>
          <p:cNvPr id="6" name="Slide Number Placeholder 5">
            <a:extLst>
              <a:ext uri="{FF2B5EF4-FFF2-40B4-BE49-F238E27FC236}">
                <a16:creationId xmlns:a16="http://schemas.microsoft.com/office/drawing/2014/main" id="{BF4A5FC7-AE15-3D20-F798-0247D85FF797}"/>
              </a:ext>
            </a:extLst>
          </p:cNvPr>
          <p:cNvSpPr>
            <a:spLocks noGrp="1"/>
          </p:cNvSpPr>
          <p:nvPr>
            <p:ph type="sldNum" sz="quarter" idx="12"/>
          </p:nvPr>
        </p:nvSpPr>
        <p:spPr/>
        <p:txBody>
          <a:bodyPr/>
          <a:lstStyle/>
          <a:p>
            <a:fld id="{58FB4751-880F-D840-AAA9-3A15815CC996}" type="slidenum">
              <a:rPr lang="en-US" smtClean="0"/>
              <a:t>‹#›</a:t>
            </a:fld>
            <a:endParaRPr lang="en-US" dirty="0"/>
          </a:p>
        </p:txBody>
      </p:sp>
      <p:sp>
        <p:nvSpPr>
          <p:cNvPr id="18" name="Freeform: Shape 17">
            <a:extLst>
              <a:ext uri="{FF2B5EF4-FFF2-40B4-BE49-F238E27FC236}">
                <a16:creationId xmlns:a16="http://schemas.microsoft.com/office/drawing/2014/main" id="{F0A8F0DB-3D3D-DC0F-84AC-4386B58AD6E5}"/>
              </a:ext>
            </a:extLst>
          </p:cNvPr>
          <p:cNvSpPr>
            <a:spLocks/>
          </p:cNvSpPr>
          <p:nvPr userDrawn="1"/>
        </p:nvSpPr>
        <p:spPr>
          <a:xfrm>
            <a:off x="5591140" y="1"/>
            <a:ext cx="5362677" cy="590065"/>
          </a:xfrm>
          <a:custGeom>
            <a:avLst/>
            <a:gdLst>
              <a:gd name="connsiteX0" fmla="*/ 0 w 5362677"/>
              <a:gd name="connsiteY0" fmla="*/ 0 h 590065"/>
              <a:gd name="connsiteX1" fmla="*/ 5362677 w 5362677"/>
              <a:gd name="connsiteY1" fmla="*/ 0 h 590065"/>
              <a:gd name="connsiteX2" fmla="*/ 5169991 w 5362677"/>
              <a:gd name="connsiteY2" fmla="*/ 69942 h 590065"/>
              <a:gd name="connsiteX3" fmla="*/ 2860400 w 5362677"/>
              <a:gd name="connsiteY3" fmla="*/ 564669 h 590065"/>
              <a:gd name="connsiteX4" fmla="*/ 85760 w 5362677"/>
              <a:gd name="connsiteY4" fmla="*/ 60567 h 59006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2677" h="590065">
                <a:moveTo>
                  <a:pt x="0" y="0"/>
                </a:moveTo>
                <a:lnTo>
                  <a:pt x="5362677" y="0"/>
                </a:lnTo>
                <a:lnTo>
                  <a:pt x="5169991" y="69942"/>
                </a:lnTo>
                <a:cubicBezTo>
                  <a:pt x="4068113" y="454981"/>
                  <a:pt x="3200546" y="538854"/>
                  <a:pt x="2860400" y="564669"/>
                </a:cubicBezTo>
                <a:cubicBezTo>
                  <a:pt x="1318014" y="681954"/>
                  <a:pt x="547573" y="372284"/>
                  <a:pt x="85760" y="60567"/>
                </a:cubicBezTo>
                <a:close/>
              </a:path>
            </a:pathLst>
          </a:custGeom>
          <a:solidFill>
            <a:schemeClr val="accent2">
              <a:lumMod val="60000"/>
              <a:lumOff val="40000"/>
              <a:alpha val="27000"/>
            </a:schemeClr>
          </a:solidFill>
          <a:ln w="4492" cap="flat">
            <a:noFill/>
            <a:prstDash val="solid"/>
            <a:miter/>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endParaRPr lang="en-US" dirty="0">
              <a:solidFill>
                <a:schemeClr val="tx1"/>
              </a:solidFill>
            </a:endParaRPr>
          </a:p>
        </p:txBody>
      </p:sp>
    </p:spTree>
    <p:extLst>
      <p:ext uri="{BB962C8B-B14F-4D97-AF65-F5344CB8AC3E}">
        <p14:creationId xmlns:p14="http://schemas.microsoft.com/office/powerpoint/2010/main" val="2830715435"/>
      </p:ext>
    </p:extLst>
  </p:cSld>
  <p:clrMapOvr>
    <a:masterClrMapping/>
  </p:clrMapOvr>
  <p:extLst>
    <p:ext uri="{DCECCB84-F9BA-43D5-87BE-67443E8EF086}">
      <p15:sldGuideLst xmlns:p15="http://schemas.microsoft.com/office/powerpoint/2012/main">
        <p15:guide id="1" orient="horz" pos="3984">
          <p15:clr>
            <a:srgbClr val="FBAE40"/>
          </p15:clr>
        </p15:guide>
        <p15:guide id="2" pos="7272">
          <p15:clr>
            <a:srgbClr val="FBAE40"/>
          </p15:clr>
        </p15:guide>
        <p15:guide id="3" pos="408">
          <p15:clr>
            <a:srgbClr val="FBAE40"/>
          </p15:clr>
        </p15:guide>
        <p15:guide id="4" orient="horz" pos="504">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F3B57D9-86AF-A333-72B5-F387677E33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716097B-2AAF-BB62-EE1B-3B3DA29D35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0E44B38-E59B-D511-CC7B-CC87760C7CAA}"/>
              </a:ext>
            </a:extLst>
          </p:cNvPr>
          <p:cNvSpPr>
            <a:spLocks noGrp="1"/>
          </p:cNvSpPr>
          <p:nvPr>
            <p:ph type="dt" sz="half" idx="2"/>
          </p:nvPr>
        </p:nvSpPr>
        <p:spPr>
          <a:xfrm>
            <a:off x="365760" y="6464808"/>
            <a:ext cx="987552" cy="310896"/>
          </a:xfrm>
          <a:prstGeom prst="rect">
            <a:avLst/>
          </a:prstGeom>
        </p:spPr>
        <p:txBody>
          <a:bodyPr vert="horz" lIns="91440" tIns="45720" rIns="91440" bIns="45720" rtlCol="0" anchor="ctr"/>
          <a:lstStyle>
            <a:lvl1pPr algn="l">
              <a:defRPr sz="1400">
                <a:solidFill>
                  <a:schemeClr val="tx1"/>
                </a:solidFill>
              </a:defRPr>
            </a:lvl1pPr>
          </a:lstStyle>
          <a:p>
            <a:endParaRPr lang="en-US" dirty="0"/>
          </a:p>
        </p:txBody>
      </p:sp>
      <p:sp>
        <p:nvSpPr>
          <p:cNvPr id="5" name="Footer Placeholder 4">
            <a:extLst>
              <a:ext uri="{FF2B5EF4-FFF2-40B4-BE49-F238E27FC236}">
                <a16:creationId xmlns:a16="http://schemas.microsoft.com/office/drawing/2014/main" id="{64C4DA96-9345-993B-EDB3-7477F7A187E0}"/>
              </a:ext>
            </a:extLst>
          </p:cNvPr>
          <p:cNvSpPr>
            <a:spLocks noGrp="1"/>
          </p:cNvSpPr>
          <p:nvPr>
            <p:ph type="ftr" sz="quarter" idx="3"/>
          </p:nvPr>
        </p:nvSpPr>
        <p:spPr>
          <a:xfrm>
            <a:off x="4379976" y="6464808"/>
            <a:ext cx="3438144" cy="310896"/>
          </a:xfrm>
          <a:prstGeom prst="rect">
            <a:avLst/>
          </a:prstGeom>
        </p:spPr>
        <p:txBody>
          <a:bodyPr vert="horz" lIns="91440" tIns="45720" rIns="91440" bIns="45720" rtlCol="0" anchor="ctr"/>
          <a:lstStyle>
            <a:lvl1pPr algn="ctr">
              <a:defRPr sz="1400">
                <a:solidFill>
                  <a:schemeClr val="tx1"/>
                </a:solidFill>
              </a:defRPr>
            </a:lvl1pPr>
          </a:lstStyle>
          <a:p>
            <a:r>
              <a:rPr lang="en-US" dirty="0"/>
              <a:t>Computing Cancer Risk</a:t>
            </a:r>
          </a:p>
        </p:txBody>
      </p:sp>
      <p:sp>
        <p:nvSpPr>
          <p:cNvPr id="6" name="Slide Number Placeholder 5">
            <a:extLst>
              <a:ext uri="{FF2B5EF4-FFF2-40B4-BE49-F238E27FC236}">
                <a16:creationId xmlns:a16="http://schemas.microsoft.com/office/drawing/2014/main" id="{362B7E2D-2283-8730-5E1E-7F19B1CD941D}"/>
              </a:ext>
            </a:extLst>
          </p:cNvPr>
          <p:cNvSpPr>
            <a:spLocks noGrp="1"/>
          </p:cNvSpPr>
          <p:nvPr>
            <p:ph type="sldNum" sz="quarter" idx="4"/>
          </p:nvPr>
        </p:nvSpPr>
        <p:spPr>
          <a:xfrm>
            <a:off x="11027664" y="6464808"/>
            <a:ext cx="987552" cy="310896"/>
          </a:xfrm>
          <a:prstGeom prst="rect">
            <a:avLst/>
          </a:prstGeom>
        </p:spPr>
        <p:txBody>
          <a:bodyPr vert="horz" lIns="91440" tIns="45720" rIns="91440" bIns="45720" rtlCol="0" anchor="ctr"/>
          <a:lstStyle>
            <a:lvl1pPr algn="r">
              <a:defRPr sz="1400">
                <a:solidFill>
                  <a:schemeClr val="tx1"/>
                </a:solidFill>
              </a:defRPr>
            </a:lvl1pPr>
          </a:lstStyle>
          <a:p>
            <a:fld id="{58FB4751-880F-D840-AAA9-3A15815CC996}" type="slidenum">
              <a:rPr lang="en-US" smtClean="0"/>
              <a:pPr/>
              <a:t>‹#›</a:t>
            </a:fld>
            <a:endParaRPr lang="en-US" dirty="0"/>
          </a:p>
        </p:txBody>
      </p:sp>
      <p:cxnSp>
        <p:nvCxnSpPr>
          <p:cNvPr id="8" name="Straight Connector 7">
            <a:extLst>
              <a:ext uri="{FF2B5EF4-FFF2-40B4-BE49-F238E27FC236}">
                <a16:creationId xmlns:a16="http://schemas.microsoft.com/office/drawing/2014/main" id="{AA994521-4157-D242-5242-0C3BD99E8EA8}"/>
              </a:ext>
            </a:extLst>
          </p:cNvPr>
          <p:cNvCxnSpPr>
            <a:cxnSpLocks/>
          </p:cNvCxnSpPr>
          <p:nvPr userDrawn="1"/>
        </p:nvCxnSpPr>
        <p:spPr>
          <a:xfrm>
            <a:off x="0" y="6324600"/>
            <a:ext cx="12192000" cy="0"/>
          </a:xfrm>
          <a:prstGeom prst="line">
            <a:avLst/>
          </a:prstGeom>
          <a:ln w="15875">
            <a:solidFill>
              <a:schemeClr val="tx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636003154"/>
      </p:ext>
    </p:extLst>
  </p:cSld>
  <p:clrMap bg1="lt1" tx1="dk1" bg2="lt2" tx2="dk2" accent1="accent1" accent2="accent2" accent3="accent3" accent4="accent4" accent5="accent5" accent6="accent6" hlink="hlink" folHlink="folHlink"/>
  <p:sldLayoutIdLst>
    <p:sldLayoutId id="2147483649" r:id="rId1"/>
    <p:sldLayoutId id="2147483658" r:id="rId2"/>
    <p:sldLayoutId id="2147483657" r:id="rId3"/>
    <p:sldLayoutId id="2147483651" r:id="rId4"/>
    <p:sldLayoutId id="2147483659" r:id="rId5"/>
    <p:sldLayoutId id="2147483660" r:id="rId6"/>
    <p:sldLayoutId id="2147483664" r:id="rId7"/>
    <p:sldLayoutId id="2147483661" r:id="rId8"/>
    <p:sldLayoutId id="2147483662" r:id="rId9"/>
    <p:sldLayoutId id="2147483663" r:id="rId10"/>
    <p:sldLayoutId id="2147483654" r:id="rId11"/>
    <p:sldLayoutId id="2147483653" r:id="rId12"/>
    <p:sldLayoutId id="2147483667" r:id="rId13"/>
    <p:sldLayoutId id="2147483665" r:id="rId14"/>
    <p:sldLayoutId id="2147483666" r:id="rId15"/>
    <p:sldLayoutId id="2147483652" r:id="rId16"/>
    <p:sldLayoutId id="2147483655" r:id="rId17"/>
    <p:sldLayoutId id="2147483656" r:id="rId18"/>
  </p:sldLayoutIdLst>
  <p:hf hdr="0"/>
  <p:txStyles>
    <p:titleStyle>
      <a:lvl1pPr algn="l" defTabSz="914400" rtl="0" eaLnBrk="1" latinLnBrk="0" hangingPunct="1">
        <a:lnSpc>
          <a:spcPct val="90000"/>
        </a:lnSpc>
        <a:spcBef>
          <a:spcPct val="0"/>
        </a:spcBef>
        <a:buNone/>
        <a:defRPr sz="6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B8BB83-CA62-C813-5584-9F9C32557A2B}"/>
              </a:ext>
            </a:extLst>
          </p:cNvPr>
          <p:cNvSpPr>
            <a:spLocks noGrp="1"/>
          </p:cNvSpPr>
          <p:nvPr>
            <p:ph type="ctrTitle"/>
          </p:nvPr>
        </p:nvSpPr>
        <p:spPr/>
        <p:txBody>
          <a:bodyPr/>
          <a:lstStyle/>
          <a:p>
            <a:br>
              <a:rPr lang="en-US" dirty="0"/>
            </a:br>
            <a:r>
              <a:rPr lang="en-US" dirty="0"/>
              <a:t>Climate Change</a:t>
            </a:r>
            <a:br>
              <a:rPr lang="en-US" dirty="0"/>
            </a:br>
            <a:r>
              <a:rPr lang="en-US" dirty="0"/>
              <a:t>Model </a:t>
            </a:r>
            <a:br>
              <a:rPr lang="en-US" dirty="0"/>
            </a:br>
            <a:r>
              <a:rPr lang="en-US" dirty="0"/>
              <a:t>Step-by-Step</a:t>
            </a:r>
          </a:p>
        </p:txBody>
      </p:sp>
      <p:sp>
        <p:nvSpPr>
          <p:cNvPr id="3" name="Subtitle 2">
            <a:extLst>
              <a:ext uri="{FF2B5EF4-FFF2-40B4-BE49-F238E27FC236}">
                <a16:creationId xmlns:a16="http://schemas.microsoft.com/office/drawing/2014/main" id="{CA0D2251-7AFE-1B36-778C-D116EDBB7FDE}"/>
              </a:ext>
            </a:extLst>
          </p:cNvPr>
          <p:cNvSpPr>
            <a:spLocks noGrp="1"/>
          </p:cNvSpPr>
          <p:nvPr>
            <p:ph type="subTitle" idx="1"/>
          </p:nvPr>
        </p:nvSpPr>
        <p:spPr/>
        <p:txBody>
          <a:bodyPr/>
          <a:lstStyle/>
          <a:p>
            <a:r>
              <a:rPr lang="en-US" dirty="0"/>
              <a:t>Cliff Gold</a:t>
            </a:r>
          </a:p>
        </p:txBody>
      </p:sp>
    </p:spTree>
    <p:extLst>
      <p:ext uri="{BB962C8B-B14F-4D97-AF65-F5344CB8AC3E}">
        <p14:creationId xmlns:p14="http://schemas.microsoft.com/office/powerpoint/2010/main" val="4175365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a:extLst>
            <a:ext uri="{FF2B5EF4-FFF2-40B4-BE49-F238E27FC236}">
              <a16:creationId xmlns:a16="http://schemas.microsoft.com/office/drawing/2014/main" id="{0B725383-4D27-9643-CDE4-995E9C4368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2E46B8-ACF3-FF18-A845-89DCD5BCDFD7}"/>
              </a:ext>
            </a:extLst>
          </p:cNvPr>
          <p:cNvSpPr>
            <a:spLocks noGrp="1"/>
          </p:cNvSpPr>
          <p:nvPr>
            <p:ph type="title"/>
          </p:nvPr>
        </p:nvSpPr>
        <p:spPr>
          <a:xfrm>
            <a:off x="512064" y="422203"/>
            <a:ext cx="10515600" cy="1493345"/>
          </a:xfrm>
        </p:spPr>
        <p:txBody>
          <a:bodyPr/>
          <a:lstStyle/>
          <a:p>
            <a:r>
              <a:rPr lang="en-US" dirty="0"/>
              <a:t>Building the Model: </a:t>
            </a:r>
            <a:br>
              <a:rPr lang="en-US" dirty="0"/>
            </a:br>
            <a:r>
              <a:rPr lang="en-US" dirty="0"/>
              <a:t>	Excel</a:t>
            </a:r>
          </a:p>
        </p:txBody>
      </p:sp>
      <p:sp>
        <p:nvSpPr>
          <p:cNvPr id="8" name="Date Placeholder 7">
            <a:extLst>
              <a:ext uri="{FF2B5EF4-FFF2-40B4-BE49-F238E27FC236}">
                <a16:creationId xmlns:a16="http://schemas.microsoft.com/office/drawing/2014/main" id="{580DEF19-CFB2-ED99-CE87-88BBAAA448E4}"/>
              </a:ext>
            </a:extLst>
          </p:cNvPr>
          <p:cNvSpPr>
            <a:spLocks noGrp="1"/>
          </p:cNvSpPr>
          <p:nvPr>
            <p:ph type="dt" sz="half" idx="10"/>
          </p:nvPr>
        </p:nvSpPr>
        <p:spPr>
          <a:xfrm>
            <a:off x="365759" y="6373368"/>
            <a:ext cx="1592301" cy="402336"/>
          </a:xfrm>
        </p:spPr>
        <p:txBody>
          <a:bodyPr/>
          <a:lstStyle/>
          <a:p>
            <a:r>
              <a:rPr lang="en-US" dirty="0"/>
              <a:t>2024-07-06</a:t>
            </a:r>
          </a:p>
        </p:txBody>
      </p:sp>
      <p:sp>
        <p:nvSpPr>
          <p:cNvPr id="9" name="Footer Placeholder 8">
            <a:extLst>
              <a:ext uri="{FF2B5EF4-FFF2-40B4-BE49-F238E27FC236}">
                <a16:creationId xmlns:a16="http://schemas.microsoft.com/office/drawing/2014/main" id="{FEAB0BBE-C479-FF34-BC83-80FC220E1E62}"/>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2D3E0DC1-1660-165D-68F2-618E88B3250F}"/>
              </a:ext>
            </a:extLst>
          </p:cNvPr>
          <p:cNvSpPr>
            <a:spLocks noGrp="1"/>
          </p:cNvSpPr>
          <p:nvPr>
            <p:ph type="sldNum" sz="quarter" idx="12"/>
          </p:nvPr>
        </p:nvSpPr>
        <p:spPr/>
        <p:txBody>
          <a:bodyPr/>
          <a:lstStyle/>
          <a:p>
            <a:fld id="{58FB4751-880F-D840-AAA9-3A15815CC996}" type="slidenum">
              <a:rPr lang="en-US" smtClean="0"/>
              <a:pPr/>
              <a:t>10</a:t>
            </a:fld>
            <a:endParaRPr lang="en-US" dirty="0"/>
          </a:p>
        </p:txBody>
      </p:sp>
      <p:graphicFrame>
        <p:nvGraphicFramePr>
          <p:cNvPr id="5" name="Table 4">
            <a:extLst>
              <a:ext uri="{FF2B5EF4-FFF2-40B4-BE49-F238E27FC236}">
                <a16:creationId xmlns:a16="http://schemas.microsoft.com/office/drawing/2014/main" id="{990B0401-8740-C691-0C90-8BAA40F8A100}"/>
              </a:ext>
            </a:extLst>
          </p:cNvPr>
          <p:cNvGraphicFramePr>
            <a:graphicFrameLocks noGrp="1"/>
          </p:cNvGraphicFramePr>
          <p:nvPr>
            <p:extLst>
              <p:ext uri="{D42A27DB-BD31-4B8C-83A1-F6EECF244321}">
                <p14:modId xmlns:p14="http://schemas.microsoft.com/office/powerpoint/2010/main" val="2037744963"/>
              </p:ext>
            </p:extLst>
          </p:nvPr>
        </p:nvGraphicFramePr>
        <p:xfrm>
          <a:off x="7668551" y="430749"/>
          <a:ext cx="4011385" cy="5628419"/>
        </p:xfrm>
        <a:graphic>
          <a:graphicData uri="http://schemas.openxmlformats.org/drawingml/2006/table">
            <a:tbl>
              <a:tblPr/>
              <a:tblGrid>
                <a:gridCol w="1427475">
                  <a:extLst>
                    <a:ext uri="{9D8B030D-6E8A-4147-A177-3AD203B41FA5}">
                      <a16:colId xmlns:a16="http://schemas.microsoft.com/office/drawing/2014/main" val="4219616839"/>
                    </a:ext>
                  </a:extLst>
                </a:gridCol>
                <a:gridCol w="1716584">
                  <a:extLst>
                    <a:ext uri="{9D8B030D-6E8A-4147-A177-3AD203B41FA5}">
                      <a16:colId xmlns:a16="http://schemas.microsoft.com/office/drawing/2014/main" val="1377838573"/>
                    </a:ext>
                  </a:extLst>
                </a:gridCol>
                <a:gridCol w="867326">
                  <a:extLst>
                    <a:ext uri="{9D8B030D-6E8A-4147-A177-3AD203B41FA5}">
                      <a16:colId xmlns:a16="http://schemas.microsoft.com/office/drawing/2014/main" val="1151960681"/>
                    </a:ext>
                  </a:extLst>
                </a:gridCol>
              </a:tblGrid>
              <a:tr h="746763">
                <a:tc>
                  <a:txBody>
                    <a:bodyPr/>
                    <a:lstStyle/>
                    <a:p>
                      <a:pPr algn="l" fontAlgn="b"/>
                      <a:r>
                        <a:rPr lang="en-US" sz="2000" b="1" i="0" u="none" strike="noStrike" baseline="0" dirty="0">
                          <a:solidFill>
                            <a:srgbClr val="000000"/>
                          </a:solidFill>
                          <a:effectLst/>
                          <a:latin typeface="Calibri" panose="020F0502020204030204" pitchFamily="34" charset="0"/>
                        </a:rPr>
                        <a:t>Command</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2000" b="1" i="0" u="none" strike="noStrike" baseline="0" dirty="0">
                          <a:solidFill>
                            <a:srgbClr val="000000"/>
                          </a:solidFill>
                          <a:effectLst/>
                          <a:latin typeface="Calibri" panose="020F0502020204030204" pitchFamily="34" charset="0"/>
                        </a:rPr>
                        <a:t>Initial</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l" fontAlgn="b"/>
                      <a:r>
                        <a:rPr lang="en-US" sz="2000" b="1" i="0" u="none" strike="noStrike" baseline="0">
                          <a:solidFill>
                            <a:srgbClr val="000000"/>
                          </a:solidFill>
                          <a:effectLst/>
                          <a:latin typeface="Calibri" panose="020F0502020204030204" pitchFamily="34" charset="0"/>
                        </a:rPr>
                        <a:t>Per Year</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75611679"/>
                  </a:ext>
                </a:extLst>
              </a:tr>
              <a:tr h="367117">
                <a:tc>
                  <a:txBody>
                    <a:bodyPr/>
                    <a:lstStyle/>
                    <a:p>
                      <a:pPr algn="l" fontAlgn="b"/>
                      <a:r>
                        <a:rPr lang="en-US" sz="2000" b="0" i="0" u="none" strike="noStrike" baseline="0">
                          <a:solidFill>
                            <a:srgbClr val="000000"/>
                          </a:solidFill>
                          <a:effectLst/>
                          <a:latin typeface="Calibri" panose="020F0502020204030204" pitchFamily="34" charset="0"/>
                        </a:rPr>
                        <a:t>Clear</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873138296"/>
                  </a:ext>
                </a:extLst>
              </a:tr>
              <a:tr h="367117">
                <a:tc>
                  <a:txBody>
                    <a:bodyPr/>
                    <a:lstStyle/>
                    <a:p>
                      <a:pPr algn="l" fontAlgn="b"/>
                      <a:r>
                        <a:rPr lang="en-US" sz="2000" b="0" i="0" u="none" strike="noStrike" baseline="0">
                          <a:solidFill>
                            <a:srgbClr val="000000"/>
                          </a:solidFill>
                          <a:effectLst/>
                          <a:latin typeface="Calibri" panose="020F0502020204030204" pitchFamily="34" charset="0"/>
                        </a:rPr>
                        <a:t>Kill_Mail</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218056001"/>
                  </a:ext>
                </a:extLst>
              </a:tr>
              <a:tr h="367117">
                <a:tc>
                  <a:txBody>
                    <a:bodyPr/>
                    <a:lstStyle/>
                    <a:p>
                      <a:pPr algn="l" fontAlgn="b"/>
                      <a:r>
                        <a:rPr lang="en-US" sz="2000" b="0" i="0" u="none" strike="noStrike" baseline="0">
                          <a:solidFill>
                            <a:srgbClr val="000000"/>
                          </a:solidFill>
                          <a:effectLst/>
                          <a:latin typeface="Calibri" panose="020F0502020204030204" pitchFamily="34" charset="0"/>
                        </a:rPr>
                        <a:t>Region</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US</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670800694"/>
                  </a:ext>
                </a:extLst>
              </a:tr>
              <a:tr h="483770">
                <a:tc>
                  <a:txBody>
                    <a:bodyPr/>
                    <a:lstStyle/>
                    <a:p>
                      <a:pPr algn="l" fontAlgn="b"/>
                      <a:r>
                        <a:rPr lang="en-US" sz="2000" b="0" i="0" u="none" strike="noStrike" baseline="0">
                          <a:solidFill>
                            <a:srgbClr val="000000"/>
                          </a:solidFill>
                          <a:effectLst/>
                          <a:latin typeface="Calibri" panose="020F0502020204030204" pitchFamily="34" charset="0"/>
                        </a:rPr>
                        <a:t>Years</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27</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18342907"/>
                  </a:ext>
                </a:extLst>
              </a:tr>
              <a:tr h="365864">
                <a:tc>
                  <a:txBody>
                    <a:bodyPr/>
                    <a:lstStyle/>
                    <a:p>
                      <a:pPr algn="l" fontAlgn="b"/>
                      <a:r>
                        <a:rPr lang="en-US" sz="2000" b="0" i="0" u="none" strike="noStrike" baseline="0">
                          <a:solidFill>
                            <a:srgbClr val="000000"/>
                          </a:solidFill>
                          <a:effectLst/>
                          <a:latin typeface="Calibri" panose="020F0502020204030204" pitchFamily="34" charset="0"/>
                        </a:rPr>
                        <a:t>Directory</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Demand</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596174453"/>
                  </a:ext>
                </a:extLst>
              </a:tr>
              <a:tr h="365864">
                <a:tc>
                  <a:txBody>
                    <a:bodyPr/>
                    <a:lstStyle/>
                    <a:p>
                      <a:pPr algn="l" fontAlgn="b"/>
                      <a:r>
                        <a:rPr lang="en-US" sz="2000" b="0" i="0" u="none" strike="noStrike" baseline="0">
                          <a:solidFill>
                            <a:srgbClr val="000000"/>
                          </a:solidFill>
                          <a:effectLst/>
                          <a:latin typeface="Calibri" panose="020F0502020204030204" pitchFamily="34" charset="0"/>
                        </a:rPr>
                        <a:t>SubDir</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092418159"/>
                  </a:ext>
                </a:extLst>
              </a:tr>
              <a:tr h="365864">
                <a:tc>
                  <a:txBody>
                    <a:bodyPr/>
                    <a:lstStyle/>
                    <a:p>
                      <a:pPr algn="l" fontAlgn="b"/>
                      <a:r>
                        <a:rPr lang="en-US" sz="2000" b="0" i="0" u="none" strike="noStrike" baseline="0">
                          <a:solidFill>
                            <a:srgbClr val="000000"/>
                          </a:solidFill>
                          <a:effectLst/>
                          <a:latin typeface="Calibri" panose="020F0502020204030204" pitchFamily="34" charset="0"/>
                        </a:rPr>
                        <a:t>Demand</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1.01</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38776546"/>
                  </a:ext>
                </a:extLst>
              </a:tr>
              <a:tr h="365864">
                <a:tc>
                  <a:txBody>
                    <a:bodyPr/>
                    <a:lstStyle/>
                    <a:p>
                      <a:pPr algn="l" fontAlgn="b"/>
                      <a:r>
                        <a:rPr lang="en-US" sz="2000" b="0" i="0" u="none" strike="noStrike" baseline="0">
                          <a:solidFill>
                            <a:srgbClr val="000000"/>
                          </a:solidFill>
                          <a:effectLst/>
                          <a:latin typeface="Calibri" panose="020F0502020204030204" pitchFamily="34" charset="0"/>
                        </a:rPr>
                        <a:t>Run_All</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36191681"/>
                  </a:ext>
                </a:extLst>
              </a:tr>
              <a:tr h="365864">
                <a:tc>
                  <a:txBody>
                    <a:bodyPr/>
                    <a:lstStyle/>
                    <a:p>
                      <a:pPr algn="l" fontAlgn="b"/>
                      <a:r>
                        <a:rPr lang="en-US" sz="2000" b="0" i="0" u="none" strike="noStrike" baseline="0">
                          <a:solidFill>
                            <a:srgbClr val="000000"/>
                          </a:solidFill>
                          <a:effectLst/>
                          <a:latin typeface="Calibri" panose="020F0502020204030204" pitchFamily="34" charset="0"/>
                        </a:rPr>
                        <a:t>SubDir</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3%</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1429327000"/>
                  </a:ext>
                </a:extLst>
              </a:tr>
              <a:tr h="367117">
                <a:tc>
                  <a:txBody>
                    <a:bodyPr/>
                    <a:lstStyle/>
                    <a:p>
                      <a:pPr algn="l" fontAlgn="b"/>
                      <a:r>
                        <a:rPr lang="en-US" sz="2000" b="0" i="0" u="none" strike="noStrike" baseline="0">
                          <a:solidFill>
                            <a:srgbClr val="000000"/>
                          </a:solidFill>
                          <a:effectLst/>
                          <a:latin typeface="Calibri" panose="020F0502020204030204" pitchFamily="34" charset="0"/>
                        </a:rPr>
                        <a:t>Demand</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1.03</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r" fontAlgn="b"/>
                      <a:r>
                        <a:rPr lang="en-US" sz="2000" b="0" i="0" u="none" strike="noStrike" baseline="0">
                          <a:solidFill>
                            <a:srgbClr val="000000"/>
                          </a:solidFill>
                          <a:effectLst/>
                          <a:latin typeface="Calibri" panose="020F0502020204030204" pitchFamily="34" charset="0"/>
                        </a:rPr>
                        <a:t>1</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963274561"/>
                  </a:ext>
                </a:extLst>
              </a:tr>
              <a:tr h="365864">
                <a:tc>
                  <a:txBody>
                    <a:bodyPr/>
                    <a:lstStyle/>
                    <a:p>
                      <a:pPr algn="l" fontAlgn="b"/>
                      <a:r>
                        <a:rPr lang="en-US" sz="2000" b="0" i="0" u="none" strike="noStrike" baseline="0">
                          <a:solidFill>
                            <a:srgbClr val="000000"/>
                          </a:solidFill>
                          <a:effectLst/>
                          <a:latin typeface="Calibri" panose="020F0502020204030204" pitchFamily="34" charset="0"/>
                        </a:rPr>
                        <a:t>Run_All</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3655298898"/>
                  </a:ext>
                </a:extLst>
              </a:tr>
              <a:tr h="367117">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446791430"/>
                  </a:ext>
                </a:extLst>
              </a:tr>
              <a:tr h="367117">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b"/>
                      <a:r>
                        <a:rPr lang="en-US" sz="2000" b="0" i="0" u="none" strike="noStrike" baseline="0" dirty="0">
                          <a:solidFill>
                            <a:srgbClr val="000000"/>
                          </a:solidFill>
                          <a:effectLst/>
                          <a:latin typeface="Calibri" panose="020F0502020204030204" pitchFamily="34" charset="0"/>
                        </a:rPr>
                        <a:t> </a:t>
                      </a:r>
                    </a:p>
                  </a:txBody>
                  <a:tcPr marL="2721" marR="2721" marT="2721"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918361228"/>
                  </a:ext>
                </a:extLst>
              </a:tr>
            </a:tbl>
          </a:graphicData>
        </a:graphic>
      </p:graphicFrame>
      <p:sp>
        <p:nvSpPr>
          <p:cNvPr id="6" name="Content Placeholder 3">
            <a:extLst>
              <a:ext uri="{FF2B5EF4-FFF2-40B4-BE49-F238E27FC236}">
                <a16:creationId xmlns:a16="http://schemas.microsoft.com/office/drawing/2014/main" id="{F50D97C4-81EB-D59D-E313-BC204C7C8ACB}"/>
              </a:ext>
            </a:extLst>
          </p:cNvPr>
          <p:cNvSpPr>
            <a:spLocks noGrp="1"/>
          </p:cNvSpPr>
          <p:nvPr>
            <p:ph sz="half" idx="2"/>
          </p:nvPr>
        </p:nvSpPr>
        <p:spPr>
          <a:xfrm>
            <a:off x="623947" y="2215156"/>
            <a:ext cx="6464808" cy="3597815"/>
          </a:xfrm>
        </p:spPr>
        <p:txBody>
          <a:bodyPr>
            <a:normAutofit fontScale="92500" lnSpcReduction="10000"/>
          </a:bodyPr>
          <a:lstStyle/>
          <a:p>
            <a:pPr>
              <a:spcAft>
                <a:spcPts val="1200"/>
              </a:spcAft>
            </a:pPr>
            <a:r>
              <a:rPr lang="en-US" sz="2000" dirty="0">
                <a:latin typeface="Gill Sans MT" panose="020B0502020104020203" pitchFamily="34" charset="0"/>
              </a:rPr>
              <a:t>On the right, is a typical program to generate a library directory.  The program Lib_Gen.xlsm in subdirectory Macro is used.</a:t>
            </a:r>
          </a:p>
          <a:p>
            <a:pPr>
              <a:spcAft>
                <a:spcPts val="1200"/>
              </a:spcAft>
            </a:pPr>
            <a:r>
              <a:rPr lang="en-US" sz="2000" dirty="0">
                <a:latin typeface="Gill Sans MT" panose="020B0502020104020203" pitchFamily="34" charset="0"/>
              </a:rPr>
              <a:t>It runs 10 CO2 cases with 1% per year demand factor, then 10 more with 3% demand.  There are 5 cases with constant CO2, and 5 cases with increasing CO2</a:t>
            </a:r>
          </a:p>
          <a:p>
            <a:pPr>
              <a:spcAft>
                <a:spcPts val="1200"/>
              </a:spcAft>
            </a:pPr>
            <a:r>
              <a:rPr lang="en-US" sz="2000" dirty="0">
                <a:latin typeface="Gill Sans MT" panose="020B0502020104020203" pitchFamily="34" charset="0"/>
              </a:rPr>
              <a:t>Region = US says run all 13 cases.  CAL, MIDA, etc. will run only one region</a:t>
            </a:r>
          </a:p>
          <a:p>
            <a:pPr>
              <a:spcAft>
                <a:spcPts val="1200"/>
              </a:spcAft>
            </a:pPr>
            <a:r>
              <a:rPr lang="en-US" sz="2000" dirty="0">
                <a:latin typeface="Gill Sans MT" panose="020B0502020104020203" pitchFamily="34" charset="0"/>
              </a:rPr>
              <a:t>I expect that I am the only one to actually run this.  Send me an email if you want me to run some cases.  If you want to exceed my expectations and try running it, let me know.</a:t>
            </a:r>
          </a:p>
          <a:p>
            <a:pPr marL="0" indent="0">
              <a:spcAft>
                <a:spcPts val="1200"/>
              </a:spcAft>
              <a:buNone/>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p:txBody>
      </p:sp>
    </p:spTree>
    <p:extLst>
      <p:ext uri="{BB962C8B-B14F-4D97-AF65-F5344CB8AC3E}">
        <p14:creationId xmlns:p14="http://schemas.microsoft.com/office/powerpoint/2010/main" val="2992483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317861"/>
            <a:ext cx="10515600" cy="676656"/>
          </a:xfrm>
        </p:spPr>
        <p:txBody>
          <a:bodyPr/>
          <a:lstStyle/>
          <a:p>
            <a:r>
              <a:rPr lang="en-US" dirty="0"/>
              <a:t>Comparison:</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59" y="6464808"/>
            <a:ext cx="1151857" cy="310896"/>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11</a:t>
            </a:fld>
            <a:endParaRPr lang="en-US" dirty="0"/>
          </a:p>
        </p:txBody>
      </p:sp>
      <p:sp>
        <p:nvSpPr>
          <p:cNvPr id="17" name="Content Placeholder 3">
            <a:extLst>
              <a:ext uri="{FF2B5EF4-FFF2-40B4-BE49-F238E27FC236}">
                <a16:creationId xmlns:a16="http://schemas.microsoft.com/office/drawing/2014/main" id="{FEA13789-F38F-90E0-F7CC-E72CD54D1987}"/>
              </a:ext>
            </a:extLst>
          </p:cNvPr>
          <p:cNvSpPr>
            <a:spLocks noGrp="1"/>
          </p:cNvSpPr>
          <p:nvPr>
            <p:ph sz="half" idx="2"/>
          </p:nvPr>
        </p:nvSpPr>
        <p:spPr>
          <a:xfrm>
            <a:off x="576072" y="1609794"/>
            <a:ext cx="6464808" cy="3046512"/>
          </a:xfrm>
        </p:spPr>
        <p:txBody>
          <a:bodyPr>
            <a:normAutofit/>
          </a:bodyPr>
          <a:lstStyle/>
          <a:p>
            <a:pPr>
              <a:spcAft>
                <a:spcPts val="1200"/>
              </a:spcAft>
            </a:pPr>
            <a:r>
              <a:rPr lang="en-US" sz="2400" dirty="0">
                <a:latin typeface="Gill Sans MT" panose="020B0502020104020203" pitchFamily="34" charset="0"/>
              </a:rPr>
              <a:t>Running macro/lib_compare.xlsm allows cases in the library to be compared</a:t>
            </a:r>
          </a:p>
          <a:p>
            <a:pPr>
              <a:spcAft>
                <a:spcPts val="1200"/>
              </a:spcAft>
            </a:pPr>
            <a:r>
              <a:rPr lang="en-US" sz="2400" dirty="0">
                <a:latin typeface="Gill Sans MT" panose="020B0502020104020203" pitchFamily="34" charset="0"/>
              </a:rPr>
              <a:t>Plan is to build a library</a:t>
            </a:r>
          </a:p>
          <a:p>
            <a:pPr>
              <a:spcAft>
                <a:spcPts val="1200"/>
              </a:spcAft>
            </a:pPr>
            <a:r>
              <a:rPr lang="en-US" sz="2400" dirty="0">
                <a:latin typeface="Gill Sans MT" panose="020B0502020104020203" pitchFamily="34" charset="0"/>
              </a:rPr>
              <a:t>Working on easy sharing of this one.  Someone familiar with Excel should be able to run it.</a:t>
            </a:r>
          </a:p>
          <a:p>
            <a:pPr>
              <a:spcAft>
                <a:spcPts val="1200"/>
              </a:spcAft>
            </a:pPr>
            <a:r>
              <a:rPr lang="en-US" sz="2400" dirty="0">
                <a:latin typeface="Gill Sans MT" panose="020B0502020104020203" pitchFamily="34" charset="0"/>
              </a:rPr>
              <a:t>Let’s try it out</a:t>
            </a:r>
            <a:r>
              <a:rPr lang="en-US" sz="2400">
                <a:latin typeface="Gill Sans MT" panose="020B0502020104020203" pitchFamily="34" charset="0"/>
              </a:rPr>
              <a:t>! </a:t>
            </a:r>
            <a:endParaRPr lang="en-US" sz="2000" dirty="0">
              <a:latin typeface="Gill Sans MT" panose="020B0502020104020203" pitchFamily="34" charset="0"/>
            </a:endParaRPr>
          </a:p>
        </p:txBody>
      </p:sp>
      <p:sp>
        <p:nvSpPr>
          <p:cNvPr id="6" name="Text Placeholder 2">
            <a:extLst>
              <a:ext uri="{FF2B5EF4-FFF2-40B4-BE49-F238E27FC236}">
                <a16:creationId xmlns:a16="http://schemas.microsoft.com/office/drawing/2014/main" id="{D4BDA6A6-593D-A404-CC60-CABB2876E541}"/>
              </a:ext>
            </a:extLst>
          </p:cNvPr>
          <p:cNvSpPr txBox="1">
            <a:spLocks/>
          </p:cNvSpPr>
          <p:nvPr/>
        </p:nvSpPr>
        <p:spPr>
          <a:xfrm>
            <a:off x="466919" y="4784242"/>
            <a:ext cx="6464808" cy="472919"/>
          </a:xfrm>
          <a:prstGeom prst="rect">
            <a:avLst/>
          </a:prstGeom>
        </p:spPr>
        <p:txBody>
          <a:bodyPr vert="horz" lIns="91440" tIns="45720" rIns="91440" bIns="45720" rtlCol="0" anchor="b">
            <a:noAutofit/>
          </a:bodyPr>
          <a:lstStyle>
            <a:lvl1pPr marL="0" indent="0" algn="l" defTabSz="914400" rtl="0" eaLnBrk="1" latinLnBrk="0" hangingPunct="1">
              <a:lnSpc>
                <a:spcPct val="90000"/>
              </a:lnSpc>
              <a:spcBef>
                <a:spcPts val="1000"/>
              </a:spcBef>
              <a:buFont typeface="Arial" panose="020B0604020202020204" pitchFamily="34" charset="0"/>
              <a:buNone/>
              <a:defRPr sz="2000" b="0" kern="1200" cap="all" baseline="0">
                <a:solidFill>
                  <a:schemeClr val="accent1"/>
                </a:solidFill>
                <a:latin typeface="Gill Sans Nova" panose="020B0602020104020203" pitchFamily="34" charset="0"/>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2800" dirty="0"/>
              <a:t>Deep Dive</a:t>
            </a:r>
          </a:p>
        </p:txBody>
      </p:sp>
      <p:sp>
        <p:nvSpPr>
          <p:cNvPr id="7" name="Content Placeholder 3">
            <a:extLst>
              <a:ext uri="{FF2B5EF4-FFF2-40B4-BE49-F238E27FC236}">
                <a16:creationId xmlns:a16="http://schemas.microsoft.com/office/drawing/2014/main" id="{224D40C7-C740-C2B7-2A2E-E0C383F36E07}"/>
              </a:ext>
            </a:extLst>
          </p:cNvPr>
          <p:cNvSpPr txBox="1">
            <a:spLocks/>
          </p:cNvSpPr>
          <p:nvPr/>
        </p:nvSpPr>
        <p:spPr>
          <a:xfrm>
            <a:off x="687412" y="5248206"/>
            <a:ext cx="6464808" cy="562148"/>
          </a:xfrm>
          <a:prstGeom prst="rect">
            <a:avLst/>
          </a:prstGeom>
        </p:spPr>
        <p:txBody>
          <a:bodyPr vert="horz" lIns="91440" tIns="45720" rIns="91440" bIns="45720" rtlCol="0">
            <a:normAutofit fontScale="92500" lnSpcReduction="10000"/>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1200"/>
              </a:spcAft>
            </a:pPr>
            <a:r>
              <a:rPr lang="en-US" sz="2400" dirty="0">
                <a:latin typeface="Gill Sans MT" panose="020B0502020104020203" pitchFamily="34" charset="0"/>
              </a:rPr>
              <a:t>Everything is in github.com/</a:t>
            </a:r>
            <a:r>
              <a:rPr lang="en-US" sz="2400" dirty="0" err="1">
                <a:latin typeface="Gill Sans MT" panose="020B0502020104020203" pitchFamily="34" charset="0"/>
              </a:rPr>
              <a:t>cliffgold</a:t>
            </a:r>
            <a:r>
              <a:rPr lang="en-US" sz="2400" dirty="0">
                <a:latin typeface="Gill Sans MT" panose="020B0502020104020203" pitchFamily="34" charset="0"/>
              </a:rPr>
              <a:t>/optimize</a:t>
            </a:r>
          </a:p>
          <a:p>
            <a:pPr>
              <a:spcAft>
                <a:spcPts val="1200"/>
              </a:spcAft>
            </a:pPr>
            <a:endParaRPr lang="en-US" sz="2000" dirty="0">
              <a:latin typeface="Gill Sans MT" panose="020B0502020104020203" pitchFamily="34" charset="0"/>
            </a:endParaRPr>
          </a:p>
          <a:p>
            <a:pPr>
              <a:spcAft>
                <a:spcPts val="1200"/>
              </a:spcAft>
            </a:pPr>
            <a:endParaRPr lang="en-US" sz="2000" dirty="0"/>
          </a:p>
          <a:p>
            <a:pPr>
              <a:spcAft>
                <a:spcPts val="1200"/>
              </a:spcAft>
            </a:pPr>
            <a:endParaRPr lang="en-US" sz="2000" dirty="0"/>
          </a:p>
        </p:txBody>
      </p:sp>
    </p:spTree>
    <p:extLst>
      <p:ext uri="{BB962C8B-B14F-4D97-AF65-F5344CB8AC3E}">
        <p14:creationId xmlns:p14="http://schemas.microsoft.com/office/powerpoint/2010/main" val="24479084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a:xfrm>
            <a:off x="1145792" y="493104"/>
            <a:ext cx="9144000" cy="857919"/>
          </a:xfrm>
        </p:spPr>
        <p:txBody>
          <a:bodyPr/>
          <a:lstStyle/>
          <a:p>
            <a:r>
              <a:rPr lang="en-US" dirty="0"/>
              <a:t>Special Thanks To</a:t>
            </a:r>
          </a:p>
        </p:txBody>
      </p:sp>
      <p:sp>
        <p:nvSpPr>
          <p:cNvPr id="3" name="Content Placeholder 3">
            <a:extLst>
              <a:ext uri="{FF2B5EF4-FFF2-40B4-BE49-F238E27FC236}">
                <a16:creationId xmlns:a16="http://schemas.microsoft.com/office/drawing/2014/main" id="{EF28CD9A-3688-3055-DB90-3919C3E54BDD}"/>
              </a:ext>
            </a:extLst>
          </p:cNvPr>
          <p:cNvSpPr txBox="1">
            <a:spLocks/>
          </p:cNvSpPr>
          <p:nvPr/>
        </p:nvSpPr>
        <p:spPr>
          <a:xfrm>
            <a:off x="3108625" y="1750774"/>
            <a:ext cx="6464808" cy="4176069"/>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Aft>
                <a:spcPts val="600"/>
              </a:spcAft>
            </a:pPr>
            <a:r>
              <a:rPr lang="en-US" sz="2200" dirty="0">
                <a:latin typeface="Gill Sans MT" panose="020B0502020104020203" pitchFamily="34" charset="0"/>
              </a:rPr>
              <a:t>Aarav Garg for getting it to run on Mac</a:t>
            </a:r>
          </a:p>
          <a:p>
            <a:pPr>
              <a:spcAft>
                <a:spcPts val="600"/>
              </a:spcAft>
            </a:pPr>
            <a:r>
              <a:rPr lang="en-US" sz="2200" dirty="0">
                <a:latin typeface="Gill Sans MT" panose="020B0502020104020203" pitchFamily="34" charset="0"/>
              </a:rPr>
              <a:t>Joseph Sauer for Excel suggestions</a:t>
            </a:r>
          </a:p>
          <a:p>
            <a:pPr>
              <a:spcAft>
                <a:spcPts val="600"/>
              </a:spcAft>
            </a:pPr>
            <a:r>
              <a:rPr lang="en-US" sz="2200" dirty="0">
                <a:latin typeface="Gill Sans MT" panose="020B0502020104020203" pitchFamily="34" charset="0"/>
              </a:rPr>
              <a:t>Lucas for working with EIA to get storage numbers right.</a:t>
            </a:r>
          </a:p>
          <a:p>
            <a:pPr>
              <a:spcAft>
                <a:spcPts val="600"/>
              </a:spcAft>
            </a:pPr>
            <a:r>
              <a:rPr lang="en-US" sz="2200" dirty="0">
                <a:latin typeface="Gill Sans MT" panose="020B0502020104020203" pitchFamily="34" charset="0"/>
              </a:rPr>
              <a:t>Rory Edelson for setting up the EIA download program, my first real Python experience.</a:t>
            </a:r>
          </a:p>
          <a:p>
            <a:pPr>
              <a:spcAft>
                <a:spcPts val="600"/>
              </a:spcAft>
            </a:pPr>
            <a:r>
              <a:rPr lang="en-US" sz="2200" dirty="0">
                <a:latin typeface="Gill Sans MT" panose="020B0502020104020203" pitchFamily="34" charset="0"/>
              </a:rPr>
              <a:t>The EIA</a:t>
            </a:r>
          </a:p>
          <a:p>
            <a:pPr>
              <a:spcAft>
                <a:spcPts val="600"/>
              </a:spcAft>
            </a:pPr>
            <a:r>
              <a:rPr lang="en-US" sz="2200" dirty="0">
                <a:latin typeface="Gill Sans MT" panose="020B0502020104020203" pitchFamily="34" charset="0"/>
              </a:rPr>
              <a:t>Eric Meyer for inspiration</a:t>
            </a:r>
          </a:p>
          <a:p>
            <a:pPr>
              <a:spcAft>
                <a:spcPts val="600"/>
              </a:spcAft>
            </a:pPr>
            <a:r>
              <a:rPr lang="en-US" sz="2000" dirty="0">
                <a:latin typeface="Gill Sans MT" panose="020B0502020104020203" pitchFamily="34" charset="0"/>
              </a:rPr>
              <a:t>All the others who helped with discussion, advice, and vision</a:t>
            </a:r>
          </a:p>
        </p:txBody>
      </p:sp>
    </p:spTree>
    <p:extLst>
      <p:ext uri="{BB962C8B-B14F-4D97-AF65-F5344CB8AC3E}">
        <p14:creationId xmlns:p14="http://schemas.microsoft.com/office/powerpoint/2010/main" val="25779363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96D4E-8B4F-62B8-F551-56379B923E78}"/>
              </a:ext>
            </a:extLst>
          </p:cNvPr>
          <p:cNvSpPr>
            <a:spLocks noGrp="1"/>
          </p:cNvSpPr>
          <p:nvPr>
            <p:ph type="ctrTitle"/>
          </p:nvPr>
        </p:nvSpPr>
        <p:spPr/>
        <p:txBody>
          <a:bodyPr/>
          <a:lstStyle/>
          <a:p>
            <a:r>
              <a:rPr lang="en-US" dirty="0"/>
              <a:t>Thank You </a:t>
            </a:r>
          </a:p>
        </p:txBody>
      </p:sp>
    </p:spTree>
    <p:extLst>
      <p:ext uri="{BB962C8B-B14F-4D97-AF65-F5344CB8AC3E}">
        <p14:creationId xmlns:p14="http://schemas.microsoft.com/office/powerpoint/2010/main" val="21185503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878135-3F5C-BB53-0082-122956799B79}"/>
              </a:ext>
            </a:extLst>
          </p:cNvPr>
          <p:cNvSpPr>
            <a:spLocks noGrp="1"/>
          </p:cNvSpPr>
          <p:nvPr>
            <p:ph type="title"/>
          </p:nvPr>
        </p:nvSpPr>
        <p:spPr/>
        <p:txBody>
          <a:bodyPr/>
          <a:lstStyle/>
          <a:p>
            <a:r>
              <a:rPr lang="en-US" dirty="0"/>
              <a:t>Agenda</a:t>
            </a:r>
          </a:p>
        </p:txBody>
      </p:sp>
      <p:graphicFrame>
        <p:nvGraphicFramePr>
          <p:cNvPr id="2" name="Table 4">
            <a:extLst>
              <a:ext uri="{FF2B5EF4-FFF2-40B4-BE49-F238E27FC236}">
                <a16:creationId xmlns:a16="http://schemas.microsoft.com/office/drawing/2014/main" id="{14883AB6-E6D8-70A9-3CCB-61E120FC6000}"/>
              </a:ext>
            </a:extLst>
          </p:cNvPr>
          <p:cNvGraphicFramePr>
            <a:graphicFrameLocks noGrp="1"/>
          </p:cNvGraphicFramePr>
          <p:nvPr>
            <p:ph idx="1"/>
            <p:extLst>
              <p:ext uri="{D42A27DB-BD31-4B8C-83A1-F6EECF244321}">
                <p14:modId xmlns:p14="http://schemas.microsoft.com/office/powerpoint/2010/main" val="1870437974"/>
              </p:ext>
            </p:extLst>
          </p:nvPr>
        </p:nvGraphicFramePr>
        <p:xfrm>
          <a:off x="7863168" y="851648"/>
          <a:ext cx="4132263" cy="3826017"/>
        </p:xfrm>
        <a:graphic>
          <a:graphicData uri="http://schemas.openxmlformats.org/drawingml/2006/table">
            <a:tbl>
              <a:tblPr firstRow="1" bandRow="1"/>
              <a:tblGrid>
                <a:gridCol w="4132263">
                  <a:extLst>
                    <a:ext uri="{9D8B030D-6E8A-4147-A177-3AD203B41FA5}">
                      <a16:colId xmlns:a16="http://schemas.microsoft.com/office/drawing/2014/main" val="1563570424"/>
                    </a:ext>
                  </a:extLst>
                </a:gridCol>
              </a:tblGrid>
              <a:tr h="571432">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endParaRPr lang="en-US" sz="2400" dirty="0">
                        <a:latin typeface="+mn-lt"/>
                        <a:cs typeface="Gill Sans Light" panose="020B0302020104020203" pitchFamily="34" charset="-79"/>
                      </a:endParaRPr>
                    </a:p>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Introduction</a:t>
                      </a:r>
                    </a:p>
                  </a:txBody>
                  <a:tcPr>
                    <a:lnL w="12700" cmpd="sng">
                      <a:noFill/>
                      <a:prstDash val="solid"/>
                    </a:lnL>
                    <a:lnR w="12700" cmpd="sng">
                      <a:noFill/>
                      <a:prstDash val="solid"/>
                    </a:lnR>
                    <a:lnT w="12700" cmpd="sng">
                      <a:noFill/>
                      <a:prstDash val="soli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89471877"/>
                  </a:ext>
                </a:extLst>
              </a:tr>
              <a:tr h="797256">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u="none" dirty="0">
                          <a:latin typeface="+mn-lt"/>
                          <a:cs typeface="Gill Sans Light" panose="020B0302020104020203" pitchFamily="34" charset="-79"/>
                        </a:rPr>
                        <a:t>The Data</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36238222"/>
                  </a:ext>
                </a:extLst>
              </a:tr>
              <a:tr h="81352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The Knobs</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24452646"/>
                  </a:ext>
                </a:extLst>
              </a:tr>
              <a:tr h="6961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dirty="0">
                          <a:latin typeface="+mn-lt"/>
                          <a:cs typeface="Gill Sans Light" panose="020B0302020104020203" pitchFamily="34" charset="-79"/>
                        </a:rPr>
                        <a:t>Building the Model</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56376589"/>
                  </a:ext>
                </a:extLst>
              </a:tr>
              <a:tr h="696137">
                <a:tc>
                  <a: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US" sz="2400" kern="1200" dirty="0">
                          <a:solidFill>
                            <a:schemeClr val="tx1"/>
                          </a:solidFill>
                          <a:latin typeface="+mn-lt"/>
                          <a:ea typeface="+mn-ea"/>
                          <a:cs typeface="Gill Sans Light" panose="020B0302020104020203" pitchFamily="34" charset="-79"/>
                        </a:rPr>
                        <a:t>Try It Out</a:t>
                      </a:r>
                    </a:p>
                  </a:txBody>
                  <a:tcPr anchor="b">
                    <a:lnL w="12700" cmpd="sng">
                      <a:noFill/>
                      <a:prstDash val="solid"/>
                    </a:lnL>
                    <a:lnR w="12700" cmpd="sng">
                      <a:noFill/>
                      <a:prstDash val="soli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7598189"/>
                  </a:ext>
                </a:extLst>
              </a:tr>
            </a:tbl>
          </a:graphicData>
        </a:graphic>
      </p:graphicFrame>
    </p:spTree>
    <p:extLst>
      <p:ext uri="{BB962C8B-B14F-4D97-AF65-F5344CB8AC3E}">
        <p14:creationId xmlns:p14="http://schemas.microsoft.com/office/powerpoint/2010/main" val="34741339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6DBD0"/>
        </a:solidFill>
        <a:effectLst/>
      </p:bgPr>
    </p:bg>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70BA96D9-2E56-3DBD-6315-048A1B2800FB}"/>
              </a:ext>
            </a:extLst>
          </p:cNvPr>
          <p:cNvSpPr>
            <a:spLocks noGrp="1"/>
          </p:cNvSpPr>
          <p:nvPr>
            <p:ph type="title"/>
          </p:nvPr>
        </p:nvSpPr>
        <p:spPr/>
        <p:txBody>
          <a:bodyPr/>
          <a:lstStyle/>
          <a:p>
            <a:r>
              <a:rPr lang="en-US" dirty="0"/>
              <a:t>Introduction</a:t>
            </a:r>
          </a:p>
        </p:txBody>
      </p:sp>
      <p:sp>
        <p:nvSpPr>
          <p:cNvPr id="27" name="Text Placeholder 26">
            <a:extLst>
              <a:ext uri="{FF2B5EF4-FFF2-40B4-BE49-F238E27FC236}">
                <a16:creationId xmlns:a16="http://schemas.microsoft.com/office/drawing/2014/main" id="{64C89AC3-3D7A-65BB-C3F4-2B1CB19E78D1}"/>
              </a:ext>
            </a:extLst>
          </p:cNvPr>
          <p:cNvSpPr>
            <a:spLocks noGrp="1"/>
          </p:cNvSpPr>
          <p:nvPr>
            <p:ph type="body" sz="half" idx="2"/>
          </p:nvPr>
        </p:nvSpPr>
        <p:spPr>
          <a:xfrm>
            <a:off x="576072" y="1497654"/>
            <a:ext cx="4572000" cy="4070729"/>
          </a:xfrm>
        </p:spPr>
        <p:txBody>
          <a:bodyPr/>
          <a:lstStyle/>
          <a:p>
            <a:endParaRPr lang="en-US" dirty="0">
              <a:latin typeface="Gill Sans MT" panose="020B0502020104020203" pitchFamily="34" charset="0"/>
            </a:endParaRPr>
          </a:p>
          <a:p>
            <a:r>
              <a:rPr lang="en-US" dirty="0">
                <a:latin typeface="Gill Sans MT" panose="020B0502020104020203" pitchFamily="34" charset="0"/>
              </a:rPr>
              <a:t>I’m Cliff Gold, a retired chip designer.</a:t>
            </a:r>
          </a:p>
          <a:p>
            <a:endParaRPr lang="en-US" dirty="0">
              <a:latin typeface="Gill Sans MT" panose="020B0502020104020203" pitchFamily="34" charset="0"/>
            </a:endParaRPr>
          </a:p>
          <a:p>
            <a:r>
              <a:rPr lang="en-US" dirty="0">
                <a:latin typeface="Gill Sans MT" panose="020B0502020104020203" pitchFamily="34" charset="0"/>
              </a:rPr>
              <a:t>In chip design, a single mistake – a single gate in a design with billions of gates – can cost millions of dollars and months of delay.</a:t>
            </a:r>
          </a:p>
          <a:p>
            <a:endParaRPr lang="en-US" dirty="0">
              <a:latin typeface="Gill Sans MT" panose="020B0502020104020203" pitchFamily="34" charset="0"/>
            </a:endParaRPr>
          </a:p>
          <a:p>
            <a:r>
              <a:rPr lang="en-US" dirty="0">
                <a:latin typeface="Gill Sans MT" panose="020B0502020104020203" pitchFamily="34" charset="0"/>
              </a:rPr>
              <a:t>At a gigahertz, a mistake with a one in a billion chance happens once a second.</a:t>
            </a:r>
          </a:p>
          <a:p>
            <a:endParaRPr lang="en-US" dirty="0">
              <a:latin typeface="Gill Sans MT" panose="020B0502020104020203" pitchFamily="34" charset="0"/>
            </a:endParaRPr>
          </a:p>
          <a:p>
            <a:r>
              <a:rPr lang="en-US" dirty="0">
                <a:latin typeface="Gill Sans MT" panose="020B0502020104020203" pitchFamily="34" charset="0"/>
              </a:rPr>
              <a:t>I’ve learned to become appreciative of those finding bugs in my design.</a:t>
            </a:r>
          </a:p>
          <a:p>
            <a:endParaRPr lang="en-US" dirty="0">
              <a:latin typeface="Gill Sans MT" panose="020B0502020104020203" pitchFamily="34" charset="0"/>
            </a:endParaRPr>
          </a:p>
          <a:p>
            <a:r>
              <a:rPr lang="en-US" dirty="0">
                <a:latin typeface="Gill Sans MT" panose="020B0502020104020203" pitchFamily="34" charset="0"/>
              </a:rPr>
              <a:t>I’m also ridiculously picky.</a:t>
            </a:r>
          </a:p>
        </p:txBody>
      </p:sp>
      <p:sp>
        <p:nvSpPr>
          <p:cNvPr id="2" name="Date Placeholder 1">
            <a:extLst>
              <a:ext uri="{FF2B5EF4-FFF2-40B4-BE49-F238E27FC236}">
                <a16:creationId xmlns:a16="http://schemas.microsoft.com/office/drawing/2014/main" id="{DA884D8B-635B-7402-1437-04A104C24B54}"/>
              </a:ext>
            </a:extLst>
          </p:cNvPr>
          <p:cNvSpPr>
            <a:spLocks noGrp="1"/>
          </p:cNvSpPr>
          <p:nvPr>
            <p:ph type="dt" sz="half" idx="10"/>
          </p:nvPr>
        </p:nvSpPr>
        <p:spPr>
          <a:xfrm>
            <a:off x="365759" y="6464808"/>
            <a:ext cx="1539639" cy="310896"/>
          </a:xfrm>
        </p:spPr>
        <p:txBody>
          <a:bodyPr/>
          <a:lstStyle/>
          <a:p>
            <a:r>
              <a:rPr lang="en-US" dirty="0"/>
              <a:t>2024-07-06</a:t>
            </a:r>
          </a:p>
        </p:txBody>
      </p:sp>
      <p:sp>
        <p:nvSpPr>
          <p:cNvPr id="3" name="Footer Placeholder 2">
            <a:extLst>
              <a:ext uri="{FF2B5EF4-FFF2-40B4-BE49-F238E27FC236}">
                <a16:creationId xmlns:a16="http://schemas.microsoft.com/office/drawing/2014/main" id="{FAD9BE9C-B5EA-5DA0-9156-6E05D3882992}"/>
              </a:ext>
            </a:extLst>
          </p:cNvPr>
          <p:cNvSpPr>
            <a:spLocks noGrp="1"/>
          </p:cNvSpPr>
          <p:nvPr>
            <p:ph type="ftr" sz="quarter" idx="11"/>
          </p:nvPr>
        </p:nvSpPr>
        <p:spPr/>
        <p:txBody>
          <a:bodyPr/>
          <a:lstStyle/>
          <a:p>
            <a:r>
              <a:rPr lang="en-US" dirty="0"/>
              <a:t>Climate Change Model</a:t>
            </a:r>
          </a:p>
        </p:txBody>
      </p:sp>
      <p:sp>
        <p:nvSpPr>
          <p:cNvPr id="4" name="Slide Number Placeholder 3">
            <a:extLst>
              <a:ext uri="{FF2B5EF4-FFF2-40B4-BE49-F238E27FC236}">
                <a16:creationId xmlns:a16="http://schemas.microsoft.com/office/drawing/2014/main" id="{3324E804-5D73-9996-1913-1EF77F2E53C5}"/>
              </a:ext>
            </a:extLst>
          </p:cNvPr>
          <p:cNvSpPr>
            <a:spLocks noGrp="1"/>
          </p:cNvSpPr>
          <p:nvPr>
            <p:ph type="sldNum" sz="quarter" idx="12"/>
          </p:nvPr>
        </p:nvSpPr>
        <p:spPr/>
        <p:txBody>
          <a:bodyPr/>
          <a:lstStyle/>
          <a:p>
            <a:fld id="{58FB4751-880F-D840-AAA9-3A15815CC996}" type="slidenum">
              <a:rPr lang="en-US" smtClean="0"/>
              <a:pPr/>
              <a:t>3</a:t>
            </a:fld>
            <a:endParaRPr lang="en-US" dirty="0"/>
          </a:p>
        </p:txBody>
      </p:sp>
      <p:pic>
        <p:nvPicPr>
          <p:cNvPr id="8" name="Picture Placeholder 7" descr="A yellow sun on a cliff&#10;&#10;Description automatically generated with medium confidence">
            <a:extLst>
              <a:ext uri="{FF2B5EF4-FFF2-40B4-BE49-F238E27FC236}">
                <a16:creationId xmlns:a16="http://schemas.microsoft.com/office/drawing/2014/main" id="{B7B719E1-65AD-D331-1394-6B35FD98DBD9}"/>
              </a:ext>
            </a:extLst>
          </p:cNvPr>
          <p:cNvPicPr>
            <a:picLocks noGrp="1" noChangeAspect="1"/>
          </p:cNvPicPr>
          <p:nvPr>
            <p:ph type="pic" idx="1"/>
          </p:nvPr>
        </p:nvPicPr>
        <p:blipFill>
          <a:blip r:embed="rId2"/>
          <a:srcRect l="13638" r="13638"/>
          <a:stretch>
            <a:fillRect/>
          </a:stretch>
        </p:blipFill>
        <p:spPr>
          <a:xfrm>
            <a:off x="7752914" y="223203"/>
            <a:ext cx="4376530" cy="6018401"/>
          </a:xfrm>
        </p:spPr>
      </p:pic>
    </p:spTree>
    <p:extLst>
      <p:ext uri="{BB962C8B-B14F-4D97-AF65-F5344CB8AC3E}">
        <p14:creationId xmlns:p14="http://schemas.microsoft.com/office/powerpoint/2010/main" val="3678995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76072" y="704088"/>
            <a:ext cx="10515600" cy="676656"/>
          </a:xfrm>
        </p:spPr>
        <p:txBody>
          <a:bodyPr vert="horz" lIns="91440" tIns="45720" rIns="91440" bIns="45720" rtlCol="0" anchor="ctr">
            <a:normAutofit/>
          </a:bodyPr>
          <a:lstStyle/>
          <a:p>
            <a:r>
              <a:rPr lang="en-US" sz="4100" kern="1200">
                <a:latin typeface="+mj-lt"/>
                <a:ea typeface="+mj-ea"/>
                <a:cs typeface="+mj-cs"/>
              </a:rPr>
              <a:t>The Data</a:t>
            </a:r>
          </a:p>
        </p:txBody>
      </p:sp>
      <p:sp>
        <p:nvSpPr>
          <p:cNvPr id="18" name="TextBox 17">
            <a:extLst>
              <a:ext uri="{FF2B5EF4-FFF2-40B4-BE49-F238E27FC236}">
                <a16:creationId xmlns:a16="http://schemas.microsoft.com/office/drawing/2014/main" id="{125E027F-E296-6226-222D-D914C7486E03}"/>
              </a:ext>
            </a:extLst>
          </p:cNvPr>
          <p:cNvSpPr txBox="1"/>
          <p:nvPr/>
        </p:nvSpPr>
        <p:spPr>
          <a:xfrm>
            <a:off x="576072" y="1901952"/>
            <a:ext cx="9363456" cy="3877056"/>
          </a:xfrm>
          <a:prstGeom prst="rect">
            <a:avLst/>
          </a:prstGeom>
        </p:spPr>
        <p:txBody>
          <a:bodyPr vert="horz" lIns="91440" tIns="45720" rIns="91440" bIns="45720" rtlCol="0">
            <a:normAutofit fontScale="85000" lnSpcReduction="10000"/>
          </a:bodyPr>
          <a:lstStyle/>
          <a:p>
            <a:pPr marL="228600" indent="-228600">
              <a:lnSpc>
                <a:spcPct val="90000"/>
              </a:lnSpc>
              <a:spcBef>
                <a:spcPts val="1000"/>
              </a:spcBef>
              <a:spcAft>
                <a:spcPts val="1200"/>
              </a:spcAft>
              <a:buFont typeface="Arial" panose="020B0604020202020204" pitchFamily="34" charset="0"/>
              <a:buChar char="•"/>
            </a:pPr>
            <a:r>
              <a:rPr lang="en-US" sz="2600" dirty="0"/>
              <a:t>The EIA (Energy Information Administration) has hourly energy supply data which gets updated every day. </a:t>
            </a:r>
          </a:p>
          <a:p>
            <a:pPr marL="228600" indent="-228600">
              <a:lnSpc>
                <a:spcPct val="90000"/>
              </a:lnSpc>
              <a:spcBef>
                <a:spcPts val="1000"/>
              </a:spcBef>
              <a:spcAft>
                <a:spcPts val="1200"/>
              </a:spcAft>
              <a:buFont typeface="Arial" panose="020B0604020202020204" pitchFamily="34" charset="0"/>
              <a:buChar char="•"/>
            </a:pPr>
            <a:r>
              <a:rPr lang="en-US" sz="2600" dirty="0"/>
              <a:t>Used the 4 years from 2020 – 2023 inclusive.  That’s 35,064 points, for each Solar, Wind, Nuclear, Gas, Other.  For each of 13 regions. 2,279,160 Data Points </a:t>
            </a:r>
          </a:p>
          <a:p>
            <a:pPr marL="228600" indent="-228600">
              <a:lnSpc>
                <a:spcPct val="90000"/>
              </a:lnSpc>
              <a:spcBef>
                <a:spcPts val="1000"/>
              </a:spcBef>
              <a:spcAft>
                <a:spcPts val="1200"/>
              </a:spcAft>
              <a:buFont typeface="Arial" panose="020B0604020202020204" pitchFamily="34" charset="0"/>
              <a:buChar char="•"/>
            </a:pPr>
            <a:r>
              <a:rPr lang="en-US" sz="2600" dirty="0"/>
              <a:t>Other information like cost, lifetime, etc. also from EIA where possible</a:t>
            </a:r>
          </a:p>
          <a:p>
            <a:pPr marL="228600" indent="-228600">
              <a:lnSpc>
                <a:spcPct val="90000"/>
              </a:lnSpc>
              <a:spcBef>
                <a:spcPts val="1000"/>
              </a:spcBef>
              <a:spcAft>
                <a:spcPts val="1200"/>
              </a:spcAft>
              <a:buFont typeface="Arial" panose="020B0604020202020204" pitchFamily="34" charset="0"/>
              <a:buChar char="•"/>
            </a:pPr>
            <a:r>
              <a:rPr lang="en-US" sz="2600" dirty="0"/>
              <a:t>Links to the source data are provided in the spreadsheets.</a:t>
            </a:r>
          </a:p>
          <a:p>
            <a:pPr marL="228600" indent="-228600">
              <a:lnSpc>
                <a:spcPct val="90000"/>
              </a:lnSpc>
              <a:spcBef>
                <a:spcPts val="1000"/>
              </a:spcBef>
              <a:spcAft>
                <a:spcPts val="1200"/>
              </a:spcAft>
              <a:buFont typeface="Arial" panose="020B0604020202020204" pitchFamily="34" charset="0"/>
              <a:buChar char="•"/>
            </a:pPr>
            <a:r>
              <a:rPr lang="en-US" sz="2600" dirty="0"/>
              <a:t>Note that this is the Supply.  We assume that Demand = Supply, i.e. no outages.</a:t>
            </a:r>
          </a:p>
          <a:p>
            <a:pPr marL="228600" indent="-228600">
              <a:lnSpc>
                <a:spcPct val="90000"/>
              </a:lnSpc>
              <a:spcBef>
                <a:spcPts val="1000"/>
              </a:spcBef>
              <a:spcAft>
                <a:spcPts val="1200"/>
              </a:spcAft>
              <a:buFont typeface="Arial" panose="020B0604020202020204" pitchFamily="34" charset="0"/>
              <a:buChar char="•"/>
            </a:pPr>
            <a:r>
              <a:rPr lang="en-US" sz="2600" dirty="0"/>
              <a:t>Similarly, “capacity” refers to the max supply at any hour.</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64808"/>
            <a:ext cx="987552" cy="310896"/>
          </a:xfrm>
        </p:spPr>
        <p:txBody>
          <a:bodyPr vert="horz" lIns="91440" tIns="45720" rIns="91440" bIns="45720" rtlCol="0" anchor="ctr">
            <a:normAutofit/>
          </a:bodyPr>
          <a:lstStyle/>
          <a:p>
            <a:pPr>
              <a:spcAft>
                <a:spcPts val="600"/>
              </a:spcAft>
            </a:pPr>
            <a:r>
              <a:rPr lang="en-US" sz="1300" kern="1200">
                <a:latin typeface="+mn-lt"/>
                <a:ea typeface="+mn-ea"/>
                <a:cs typeface="+mn-cs"/>
              </a:rPr>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a:xfrm>
            <a:off x="4379976" y="6464808"/>
            <a:ext cx="3438144" cy="310896"/>
          </a:xfrm>
        </p:spPr>
        <p:txBody>
          <a:bodyPr vert="horz" lIns="91440" tIns="45720" rIns="91440" bIns="45720" rtlCol="0" anchor="ctr">
            <a:normAutofit/>
          </a:bodyPr>
          <a:lstStyle/>
          <a:p>
            <a:pPr>
              <a:spcAft>
                <a:spcPts val="600"/>
              </a:spcAft>
            </a:pPr>
            <a:r>
              <a:rPr lang="en-US" kern="1200">
                <a:latin typeface="+mn-lt"/>
                <a:ea typeface="+mn-ea"/>
                <a:cs typeface="+mn-cs"/>
              </a:rPr>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a:xfrm>
            <a:off x="11027664" y="6464808"/>
            <a:ext cx="987552" cy="310896"/>
          </a:xfrm>
        </p:spPr>
        <p:txBody>
          <a:bodyPr vert="horz" lIns="91440" tIns="45720" rIns="91440" bIns="45720" rtlCol="0" anchor="ctr">
            <a:normAutofit/>
          </a:bodyPr>
          <a:lstStyle/>
          <a:p>
            <a:pPr>
              <a:spcAft>
                <a:spcPts val="600"/>
              </a:spcAft>
            </a:pPr>
            <a:fld id="{58FB4751-880F-D840-AAA9-3A15815CC996}" type="slidenum">
              <a:rPr lang="en-US" smtClean="0"/>
              <a:pPr>
                <a:spcAft>
                  <a:spcPts val="600"/>
                </a:spcAft>
              </a:pPr>
              <a:t>4</a:t>
            </a:fld>
            <a:endParaRPr lang="en-US"/>
          </a:p>
        </p:txBody>
      </p:sp>
    </p:spTree>
    <p:extLst>
      <p:ext uri="{BB962C8B-B14F-4D97-AF65-F5344CB8AC3E}">
        <p14:creationId xmlns:p14="http://schemas.microsoft.com/office/powerpoint/2010/main" val="27596003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a:extLst>
              <a:ext uri="{FF2B5EF4-FFF2-40B4-BE49-F238E27FC236}">
                <a16:creationId xmlns:a16="http://schemas.microsoft.com/office/drawing/2014/main" id="{A9D87BCE-96BC-28E7-39BA-A736DB416D28}"/>
              </a:ext>
            </a:extLst>
          </p:cNvPr>
          <p:cNvSpPr>
            <a:spLocks noGrp="1"/>
          </p:cNvSpPr>
          <p:nvPr>
            <p:ph type="title"/>
          </p:nvPr>
        </p:nvSpPr>
        <p:spPr>
          <a:xfrm>
            <a:off x="576072" y="704088"/>
            <a:ext cx="10515600" cy="676656"/>
          </a:xfrm>
        </p:spPr>
        <p:txBody>
          <a:bodyPr anchor="ctr">
            <a:normAutofit/>
          </a:bodyPr>
          <a:lstStyle/>
          <a:p>
            <a:r>
              <a:rPr lang="en-US" sz="4100" dirty="0"/>
              <a:t>The Data – California, Starting 1/1/2020</a:t>
            </a:r>
          </a:p>
        </p:txBody>
      </p:sp>
      <p:sp>
        <p:nvSpPr>
          <p:cNvPr id="2" name="Date Placeholder 1">
            <a:extLst>
              <a:ext uri="{FF2B5EF4-FFF2-40B4-BE49-F238E27FC236}">
                <a16:creationId xmlns:a16="http://schemas.microsoft.com/office/drawing/2014/main" id="{2C22F033-D9E6-DA66-50BA-81F1F764B9D8}"/>
              </a:ext>
            </a:extLst>
          </p:cNvPr>
          <p:cNvSpPr>
            <a:spLocks noGrp="1"/>
          </p:cNvSpPr>
          <p:nvPr>
            <p:ph type="dt" sz="half" idx="10"/>
          </p:nvPr>
        </p:nvSpPr>
        <p:spPr>
          <a:xfrm>
            <a:off x="365760" y="6464808"/>
            <a:ext cx="987552" cy="310896"/>
          </a:xfrm>
        </p:spPr>
        <p:txBody>
          <a:bodyPr anchor="ctr">
            <a:normAutofit/>
          </a:bodyPr>
          <a:lstStyle/>
          <a:p>
            <a:pPr>
              <a:spcAft>
                <a:spcPts val="600"/>
              </a:spcAft>
            </a:pPr>
            <a:r>
              <a:rPr lang="en-US"/>
              <a:t>20XX</a:t>
            </a:r>
          </a:p>
        </p:txBody>
      </p:sp>
      <p:sp>
        <p:nvSpPr>
          <p:cNvPr id="3" name="Footer Placeholder 2">
            <a:extLst>
              <a:ext uri="{FF2B5EF4-FFF2-40B4-BE49-F238E27FC236}">
                <a16:creationId xmlns:a16="http://schemas.microsoft.com/office/drawing/2014/main" id="{FDFC72CF-1536-02E8-801E-74B303CD1C30}"/>
              </a:ext>
            </a:extLst>
          </p:cNvPr>
          <p:cNvSpPr>
            <a:spLocks noGrp="1"/>
          </p:cNvSpPr>
          <p:nvPr>
            <p:ph type="ftr" sz="quarter" idx="11"/>
          </p:nvPr>
        </p:nvSpPr>
        <p:spPr>
          <a:xfrm>
            <a:off x="4379976" y="6464808"/>
            <a:ext cx="3438144" cy="310896"/>
          </a:xfrm>
        </p:spPr>
        <p:txBody>
          <a:bodyPr anchor="ctr">
            <a:normAutofit/>
          </a:bodyPr>
          <a:lstStyle/>
          <a:p>
            <a:pPr>
              <a:spcAft>
                <a:spcPts val="600"/>
              </a:spcAft>
            </a:pPr>
            <a:r>
              <a:rPr lang="en-US"/>
              <a:t>presentation title</a:t>
            </a:r>
          </a:p>
        </p:txBody>
      </p:sp>
      <p:sp>
        <p:nvSpPr>
          <p:cNvPr id="4" name="Slide Number Placeholder 3">
            <a:extLst>
              <a:ext uri="{FF2B5EF4-FFF2-40B4-BE49-F238E27FC236}">
                <a16:creationId xmlns:a16="http://schemas.microsoft.com/office/drawing/2014/main" id="{BC79EB84-C5A8-EC51-EC08-B27AFB6F9DC4}"/>
              </a:ext>
            </a:extLst>
          </p:cNvPr>
          <p:cNvSpPr>
            <a:spLocks noGrp="1"/>
          </p:cNvSpPr>
          <p:nvPr>
            <p:ph type="sldNum" sz="quarter" idx="12"/>
          </p:nvPr>
        </p:nvSpPr>
        <p:spPr>
          <a:xfrm>
            <a:off x="11027664" y="6464808"/>
            <a:ext cx="987552" cy="310896"/>
          </a:xfrm>
        </p:spPr>
        <p:txBody>
          <a:bodyPr anchor="ctr">
            <a:normAutofit/>
          </a:bodyPr>
          <a:lstStyle/>
          <a:p>
            <a:pPr>
              <a:spcAft>
                <a:spcPts val="600"/>
              </a:spcAft>
            </a:pPr>
            <a:fld id="{58FB4751-880F-D840-AAA9-3A15815CC996}" type="slidenum">
              <a:rPr lang="en-US" smtClean="0"/>
              <a:pPr>
                <a:spcAft>
                  <a:spcPts val="600"/>
                </a:spcAft>
              </a:pPr>
              <a:t>5</a:t>
            </a:fld>
            <a:endParaRPr lang="en-US"/>
          </a:p>
        </p:txBody>
      </p:sp>
      <p:graphicFrame>
        <p:nvGraphicFramePr>
          <p:cNvPr id="7" name="Table 6">
            <a:extLst>
              <a:ext uri="{FF2B5EF4-FFF2-40B4-BE49-F238E27FC236}">
                <a16:creationId xmlns:a16="http://schemas.microsoft.com/office/drawing/2014/main" id="{3403BB38-63FB-75C5-123B-C6729E6B0DC3}"/>
              </a:ext>
            </a:extLst>
          </p:cNvPr>
          <p:cNvGraphicFramePr>
            <a:graphicFrameLocks noGrp="1"/>
          </p:cNvGraphicFramePr>
          <p:nvPr>
            <p:extLst>
              <p:ext uri="{D42A27DB-BD31-4B8C-83A1-F6EECF244321}">
                <p14:modId xmlns:p14="http://schemas.microsoft.com/office/powerpoint/2010/main" val="3678754874"/>
              </p:ext>
            </p:extLst>
          </p:nvPr>
        </p:nvGraphicFramePr>
        <p:xfrm>
          <a:off x="614505" y="1901952"/>
          <a:ext cx="9286594" cy="3877056"/>
        </p:xfrm>
        <a:graphic>
          <a:graphicData uri="http://schemas.openxmlformats.org/drawingml/2006/table">
            <a:tbl>
              <a:tblPr firstRow="1" bandRow="1">
                <a:tableStyleId>{9D7B26C5-4107-4FEC-AEDC-1716B250A1EF}</a:tableStyleId>
              </a:tblPr>
              <a:tblGrid>
                <a:gridCol w="1470257">
                  <a:extLst>
                    <a:ext uri="{9D8B030D-6E8A-4147-A177-3AD203B41FA5}">
                      <a16:colId xmlns:a16="http://schemas.microsoft.com/office/drawing/2014/main" val="3984701089"/>
                    </a:ext>
                  </a:extLst>
                </a:gridCol>
                <a:gridCol w="981094">
                  <a:extLst>
                    <a:ext uri="{9D8B030D-6E8A-4147-A177-3AD203B41FA5}">
                      <a16:colId xmlns:a16="http://schemas.microsoft.com/office/drawing/2014/main" val="2815917437"/>
                    </a:ext>
                  </a:extLst>
                </a:gridCol>
                <a:gridCol w="1068060">
                  <a:extLst>
                    <a:ext uri="{9D8B030D-6E8A-4147-A177-3AD203B41FA5}">
                      <a16:colId xmlns:a16="http://schemas.microsoft.com/office/drawing/2014/main" val="3842055712"/>
                    </a:ext>
                  </a:extLst>
                </a:gridCol>
                <a:gridCol w="978328">
                  <a:extLst>
                    <a:ext uri="{9D8B030D-6E8A-4147-A177-3AD203B41FA5}">
                      <a16:colId xmlns:a16="http://schemas.microsoft.com/office/drawing/2014/main" val="1433441825"/>
                    </a:ext>
                  </a:extLst>
                </a:gridCol>
                <a:gridCol w="967258">
                  <a:extLst>
                    <a:ext uri="{9D8B030D-6E8A-4147-A177-3AD203B41FA5}">
                      <a16:colId xmlns:a16="http://schemas.microsoft.com/office/drawing/2014/main" val="140579535"/>
                    </a:ext>
                  </a:extLst>
                </a:gridCol>
                <a:gridCol w="1068060">
                  <a:extLst>
                    <a:ext uri="{9D8B030D-6E8A-4147-A177-3AD203B41FA5}">
                      <a16:colId xmlns:a16="http://schemas.microsoft.com/office/drawing/2014/main" val="2100671859"/>
                    </a:ext>
                  </a:extLst>
                </a:gridCol>
                <a:gridCol w="1068060">
                  <a:extLst>
                    <a:ext uri="{9D8B030D-6E8A-4147-A177-3AD203B41FA5}">
                      <a16:colId xmlns:a16="http://schemas.microsoft.com/office/drawing/2014/main" val="4178545717"/>
                    </a:ext>
                  </a:extLst>
                </a:gridCol>
                <a:gridCol w="1055808">
                  <a:extLst>
                    <a:ext uri="{9D8B030D-6E8A-4147-A177-3AD203B41FA5}">
                      <a16:colId xmlns:a16="http://schemas.microsoft.com/office/drawing/2014/main" val="2539820546"/>
                    </a:ext>
                  </a:extLst>
                </a:gridCol>
                <a:gridCol w="629669">
                  <a:extLst>
                    <a:ext uri="{9D8B030D-6E8A-4147-A177-3AD203B41FA5}">
                      <a16:colId xmlns:a16="http://schemas.microsoft.com/office/drawing/2014/main" val="994204516"/>
                    </a:ext>
                  </a:extLst>
                </a:gridCol>
              </a:tblGrid>
              <a:tr h="323088">
                <a:tc>
                  <a:txBody>
                    <a:bodyPr/>
                    <a:lstStyle/>
                    <a:p>
                      <a:pPr algn="l" fontAlgn="b"/>
                      <a:r>
                        <a:rPr lang="en-US" sz="1800" b="0" u="none" strike="noStrike">
                          <a:solidFill>
                            <a:srgbClr val="000000"/>
                          </a:solidFill>
                          <a:effectLst/>
                        </a:rPr>
                        <a:t>Date</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Solar</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Nuclear</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Wind</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Coal</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Hydro</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Gas</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Other</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l" fontAlgn="b"/>
                      <a:r>
                        <a:rPr lang="en-US" sz="1800" b="0" u="none" strike="noStrike">
                          <a:solidFill>
                            <a:srgbClr val="000000"/>
                          </a:solidFill>
                          <a:effectLst/>
                        </a:rPr>
                        <a:t>Oil</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3847405108"/>
                  </a:ext>
                </a:extLst>
              </a:tr>
              <a:tr h="323088">
                <a:tc>
                  <a:txBody>
                    <a:bodyPr/>
                    <a:lstStyle/>
                    <a:p>
                      <a:pPr algn="l" fontAlgn="b"/>
                      <a:r>
                        <a:rPr lang="en-US" sz="1800" b="0" u="none" strike="noStrike">
                          <a:solidFill>
                            <a:srgbClr val="000000"/>
                          </a:solidFill>
                          <a:effectLst/>
                        </a:rPr>
                        <a:t>20200101T00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1874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242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694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401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9123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714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906353445"/>
                  </a:ext>
                </a:extLst>
              </a:tr>
              <a:tr h="323088">
                <a:tc>
                  <a:txBody>
                    <a:bodyPr/>
                    <a:lstStyle/>
                    <a:p>
                      <a:pPr algn="l" fontAlgn="b"/>
                      <a:r>
                        <a:rPr lang="en-US" sz="1800" b="0" u="none" strike="noStrike">
                          <a:solidFill>
                            <a:srgbClr val="000000"/>
                          </a:solidFill>
                          <a:effectLst/>
                        </a:rPr>
                        <a:t>20200101T01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1000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608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11414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717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032355869"/>
                  </a:ext>
                </a:extLst>
              </a:tr>
              <a:tr h="323088">
                <a:tc>
                  <a:txBody>
                    <a:bodyPr/>
                    <a:lstStyle/>
                    <a:p>
                      <a:pPr algn="l" fontAlgn="b"/>
                      <a:r>
                        <a:rPr lang="en-US" sz="1800" b="0" u="none" strike="noStrike">
                          <a:solidFill>
                            <a:srgbClr val="000000"/>
                          </a:solidFill>
                          <a:effectLst/>
                        </a:rPr>
                        <a:t>20200101T02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1148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1076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11254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715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2171405110"/>
                  </a:ext>
                </a:extLst>
              </a:tr>
              <a:tr h="323088">
                <a:tc>
                  <a:txBody>
                    <a:bodyPr/>
                    <a:lstStyle/>
                    <a:p>
                      <a:pPr algn="l" fontAlgn="b"/>
                      <a:r>
                        <a:rPr lang="en-US" sz="1800" b="0" u="none" strike="noStrike">
                          <a:solidFill>
                            <a:srgbClr val="000000"/>
                          </a:solidFill>
                          <a:effectLst/>
                        </a:rPr>
                        <a:t>20200101T03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dirty="0">
                          <a:solidFill>
                            <a:srgbClr val="000000"/>
                          </a:solidFill>
                          <a:effectLst/>
                        </a:rPr>
                        <a:t>2272</a:t>
                      </a:r>
                      <a:endParaRPr lang="en-US" sz="1800" b="0" i="0" u="none" strike="noStrike" dirty="0">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379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1086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1086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10441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723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3644178256"/>
                  </a:ext>
                </a:extLst>
              </a:tr>
              <a:tr h="323088">
                <a:tc>
                  <a:txBody>
                    <a:bodyPr/>
                    <a:lstStyle/>
                    <a:p>
                      <a:pPr algn="l" fontAlgn="b"/>
                      <a:r>
                        <a:rPr lang="en-US" sz="1800" b="0" u="none" strike="noStrike">
                          <a:solidFill>
                            <a:srgbClr val="000000"/>
                          </a:solidFill>
                          <a:effectLst/>
                        </a:rPr>
                        <a:t>20200101T04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351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965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876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10151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46</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968486262"/>
                  </a:ext>
                </a:extLst>
              </a:tr>
              <a:tr h="323088">
                <a:tc>
                  <a:txBody>
                    <a:bodyPr/>
                    <a:lstStyle/>
                    <a:p>
                      <a:pPr algn="l" fontAlgn="b"/>
                      <a:r>
                        <a:rPr lang="en-US" sz="1800" b="0" u="none" strike="noStrike">
                          <a:solidFill>
                            <a:srgbClr val="000000"/>
                          </a:solidFill>
                          <a:effectLst/>
                        </a:rPr>
                        <a:t>20200101T05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278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968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538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9988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732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90</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2832866087"/>
                  </a:ext>
                </a:extLst>
              </a:tr>
              <a:tr h="323088">
                <a:tc>
                  <a:txBody>
                    <a:bodyPr/>
                    <a:lstStyle/>
                    <a:p>
                      <a:pPr algn="l" fontAlgn="b"/>
                      <a:r>
                        <a:rPr lang="en-US" sz="1800" b="0" u="none" strike="noStrike">
                          <a:solidFill>
                            <a:srgbClr val="000000"/>
                          </a:solidFill>
                          <a:effectLst/>
                        </a:rPr>
                        <a:t>20200101T06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249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971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511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9910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90</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720710161"/>
                  </a:ext>
                </a:extLst>
              </a:tr>
              <a:tr h="323088">
                <a:tc>
                  <a:txBody>
                    <a:bodyPr/>
                    <a:lstStyle/>
                    <a:p>
                      <a:pPr algn="l" fontAlgn="b"/>
                      <a:r>
                        <a:rPr lang="en-US" sz="1800" b="0" u="none" strike="noStrike">
                          <a:solidFill>
                            <a:srgbClr val="000000"/>
                          </a:solidFill>
                          <a:effectLst/>
                        </a:rPr>
                        <a:t>20200101T07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334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982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429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10313</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46</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582198378"/>
                  </a:ext>
                </a:extLst>
              </a:tr>
              <a:tr h="323088">
                <a:tc>
                  <a:txBody>
                    <a:bodyPr/>
                    <a:lstStyle/>
                    <a:p>
                      <a:pPr algn="l" fontAlgn="b"/>
                      <a:r>
                        <a:rPr lang="en-US" sz="1800" b="0" u="none" strike="noStrike">
                          <a:solidFill>
                            <a:srgbClr val="000000"/>
                          </a:solidFill>
                          <a:effectLst/>
                        </a:rPr>
                        <a:t>20200101T08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289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978</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397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10294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46</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1087917257"/>
                  </a:ext>
                </a:extLst>
              </a:tr>
              <a:tr h="323088">
                <a:tc>
                  <a:txBody>
                    <a:bodyPr/>
                    <a:lstStyle/>
                    <a:p>
                      <a:pPr algn="l" fontAlgn="b"/>
                      <a:r>
                        <a:rPr lang="en-US" sz="1800" b="0" u="none" strike="noStrike">
                          <a:solidFill>
                            <a:srgbClr val="000000"/>
                          </a:solidFill>
                          <a:effectLst/>
                        </a:rPr>
                        <a:t>20200101T09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2272</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334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771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304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10236</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750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91</a:t>
                      </a:r>
                      <a:endParaRPr lang="en-US" sz="1800" b="0" i="0" u="none" strike="noStrike">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842466550"/>
                  </a:ext>
                </a:extLst>
              </a:tr>
              <a:tr h="323088">
                <a:tc>
                  <a:txBody>
                    <a:bodyPr/>
                    <a:lstStyle/>
                    <a:p>
                      <a:pPr algn="l" fontAlgn="b"/>
                      <a:r>
                        <a:rPr lang="en-US" sz="1800" b="0" u="none" strike="noStrike">
                          <a:solidFill>
                            <a:srgbClr val="000000"/>
                          </a:solidFill>
                          <a:effectLst/>
                        </a:rPr>
                        <a:t>20200101T10</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-27</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2274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654</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665</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259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9321</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a:solidFill>
                            <a:srgbClr val="000000"/>
                          </a:solidFill>
                          <a:effectLst/>
                        </a:rPr>
                        <a:t>749</a:t>
                      </a:r>
                      <a:endParaRPr lang="en-US" sz="1800" b="0" i="0" u="none" strike="noStrike">
                        <a:solidFill>
                          <a:srgbClr val="000000"/>
                        </a:solidFill>
                        <a:effectLst/>
                        <a:latin typeface="Aptos Narrow" panose="020B0004020202020204" pitchFamily="34" charset="0"/>
                      </a:endParaRPr>
                    </a:p>
                  </a:txBody>
                  <a:tcPr marL="4576" marR="4576" marT="4576" marB="0" anchor="b"/>
                </a:tc>
                <a:tc>
                  <a:txBody>
                    <a:bodyPr/>
                    <a:lstStyle/>
                    <a:p>
                      <a:pPr algn="r" fontAlgn="b"/>
                      <a:r>
                        <a:rPr lang="en-US" sz="1800" b="0" u="none" strike="noStrike" dirty="0">
                          <a:solidFill>
                            <a:srgbClr val="000000"/>
                          </a:solidFill>
                          <a:effectLst/>
                        </a:rPr>
                        <a:t>90</a:t>
                      </a:r>
                      <a:endParaRPr lang="en-US" sz="1800" b="0" i="0" u="none" strike="noStrike" dirty="0">
                        <a:solidFill>
                          <a:srgbClr val="000000"/>
                        </a:solidFill>
                        <a:effectLst/>
                        <a:latin typeface="Aptos Narrow" panose="020B0004020202020204" pitchFamily="34" charset="0"/>
                      </a:endParaRPr>
                    </a:p>
                  </a:txBody>
                  <a:tcPr marL="4576" marR="4576" marT="4576" marB="0" anchor="b"/>
                </a:tc>
                <a:extLst>
                  <a:ext uri="{0D108BD9-81ED-4DB2-BD59-A6C34878D82A}">
                    <a16:rowId xmlns:a16="http://schemas.microsoft.com/office/drawing/2014/main" val="2114665653"/>
                  </a:ext>
                </a:extLst>
              </a:tr>
            </a:tbl>
          </a:graphicData>
        </a:graphic>
      </p:graphicFrame>
    </p:spTree>
    <p:extLst>
      <p:ext uri="{BB962C8B-B14F-4D97-AF65-F5344CB8AC3E}">
        <p14:creationId xmlns:p14="http://schemas.microsoft.com/office/powerpoint/2010/main" val="38386330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393192"/>
            <a:ext cx="10515600" cy="1613030"/>
          </a:xfrm>
        </p:spPr>
        <p:txBody>
          <a:bodyPr/>
          <a:lstStyle/>
          <a:p>
            <a:r>
              <a:rPr lang="en-US" dirty="0"/>
              <a:t>The Knobs</a:t>
            </a:r>
          </a:p>
        </p:txBody>
      </p:sp>
      <p:sp>
        <p:nvSpPr>
          <p:cNvPr id="4" name="Content Placeholder 3">
            <a:extLst>
              <a:ext uri="{FF2B5EF4-FFF2-40B4-BE49-F238E27FC236}">
                <a16:creationId xmlns:a16="http://schemas.microsoft.com/office/drawing/2014/main" id="{45A9ECAA-48CB-8CE7-4844-AA2C77D9E359}"/>
              </a:ext>
            </a:extLst>
          </p:cNvPr>
          <p:cNvSpPr>
            <a:spLocks noGrp="1"/>
          </p:cNvSpPr>
          <p:nvPr>
            <p:ph sz="half" idx="2"/>
          </p:nvPr>
        </p:nvSpPr>
        <p:spPr>
          <a:xfrm>
            <a:off x="585484" y="1656452"/>
            <a:ext cx="6849401" cy="4744347"/>
          </a:xfrm>
        </p:spPr>
        <p:txBody>
          <a:bodyPr>
            <a:normAutofit lnSpcReduction="10000"/>
          </a:bodyPr>
          <a:lstStyle/>
          <a:p>
            <a:pPr>
              <a:spcAft>
                <a:spcPts val="1200"/>
              </a:spcAft>
            </a:pPr>
            <a:r>
              <a:rPr lang="en-US" sz="2000" dirty="0">
                <a:latin typeface="Gill Sans MT" panose="020B0502020104020203" pitchFamily="34" charset="0"/>
              </a:rPr>
              <a:t>For each run, we vary various parameters</a:t>
            </a:r>
          </a:p>
          <a:p>
            <a:pPr>
              <a:spcAft>
                <a:spcPts val="1200"/>
              </a:spcAft>
            </a:pPr>
            <a:r>
              <a:rPr lang="en-US" sz="2000" dirty="0">
                <a:latin typeface="Gill Sans MT" panose="020B0502020104020203" pitchFamily="34" charset="0"/>
              </a:rPr>
              <a:t>The key one is the price on CO2 – how much incentive does it take for each improvement</a:t>
            </a:r>
          </a:p>
          <a:p>
            <a:pPr>
              <a:spcAft>
                <a:spcPts val="1200"/>
              </a:spcAft>
            </a:pPr>
            <a:r>
              <a:rPr lang="en-US" sz="2000" dirty="0">
                <a:latin typeface="Gill Sans MT" panose="020B0502020104020203" pitchFamily="34" charset="0"/>
              </a:rPr>
              <a:t>Demand is another key one – how much does total demand go up each year.  This may have to be revisited due to AI.</a:t>
            </a:r>
          </a:p>
          <a:p>
            <a:pPr>
              <a:spcAft>
                <a:spcPts val="1200"/>
              </a:spcAft>
            </a:pPr>
            <a:r>
              <a:rPr lang="en-US" sz="2000" dirty="0">
                <a:latin typeface="Gill Sans MT" panose="020B0502020104020203" pitchFamily="34" charset="0"/>
              </a:rPr>
              <a:t>Interest rate for loans is another important general one.  If the government supplies low-cost loans, nuclear(especially) becomes cheaper.</a:t>
            </a:r>
          </a:p>
          <a:p>
            <a:pPr>
              <a:spcAft>
                <a:spcPts val="1200"/>
              </a:spcAft>
            </a:pPr>
            <a:r>
              <a:rPr lang="en-US" sz="2000" dirty="0">
                <a:latin typeface="Gill Sans MT" panose="020B0502020104020203" pitchFamily="34" charset="0"/>
              </a:rPr>
              <a:t>For each energy source, we can vary:</a:t>
            </a:r>
          </a:p>
          <a:p>
            <a:pPr lvl="1">
              <a:spcAft>
                <a:spcPts val="1200"/>
              </a:spcAft>
            </a:pPr>
            <a:r>
              <a:rPr lang="en-US" sz="1800" dirty="0">
                <a:latin typeface="Gill Sans MT" panose="020B0502020104020203" pitchFamily="34" charset="0"/>
              </a:rPr>
              <a:t>Capital, Fixed, and Variable Cost</a:t>
            </a:r>
          </a:p>
          <a:p>
            <a:pPr lvl="1">
              <a:spcAft>
                <a:spcPts val="1200"/>
              </a:spcAft>
            </a:pPr>
            <a:r>
              <a:rPr lang="en-US" sz="1800" dirty="0">
                <a:latin typeface="Gill Sans MT" panose="020B0502020104020203" pitchFamily="34" charset="0"/>
              </a:rPr>
              <a:t>Lifetime</a:t>
            </a:r>
          </a:p>
          <a:p>
            <a:pPr lvl="1">
              <a:spcAft>
                <a:spcPts val="1200"/>
              </a:spcAft>
            </a:pPr>
            <a:r>
              <a:rPr lang="en-US" sz="1800" dirty="0">
                <a:latin typeface="Gill Sans MT" panose="020B0502020104020203" pitchFamily="34" charset="0"/>
              </a:rPr>
              <a:t>Max Growth Rate</a:t>
            </a:r>
          </a:p>
          <a:p>
            <a:endParaRPr lang="en-US" sz="2000" dirty="0">
              <a:latin typeface="Gill Sans MT" panose="020B0502020104020203" pitchFamily="34" charset="0"/>
            </a:endParaRPr>
          </a:p>
          <a:p>
            <a:endParaRPr lang="en-US" sz="2000" dirty="0">
              <a:latin typeface="Gill Sans MT" panose="020B0502020104020203" pitchFamily="34" charset="0"/>
            </a:endParaRPr>
          </a:p>
          <a:p>
            <a:endParaRPr lang="en-US" sz="2000" dirty="0">
              <a:latin typeface="Gill Sans MT" panose="020B0502020104020203" pitchFamily="34" charset="0"/>
            </a:endParaRPr>
          </a:p>
          <a:p>
            <a:endParaRPr lang="en-US" sz="2000" dirty="0">
              <a:latin typeface="Gill Sans MT" panose="020B0502020104020203" pitchFamily="34" charset="0"/>
            </a:endParaRP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60" y="6400800"/>
            <a:ext cx="1917846" cy="374904"/>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6</a:t>
            </a:fld>
            <a:endParaRPr lang="en-US" dirty="0"/>
          </a:p>
        </p:txBody>
      </p:sp>
      <p:sp>
        <p:nvSpPr>
          <p:cNvPr id="13" name="Content Placeholder 3">
            <a:extLst>
              <a:ext uri="{FF2B5EF4-FFF2-40B4-BE49-F238E27FC236}">
                <a16:creationId xmlns:a16="http://schemas.microsoft.com/office/drawing/2014/main" id="{FC7801B7-1D0C-1525-B1F0-AA11B5AD992F}"/>
              </a:ext>
            </a:extLst>
          </p:cNvPr>
          <p:cNvSpPr txBox="1">
            <a:spLocks/>
          </p:cNvSpPr>
          <p:nvPr/>
        </p:nvSpPr>
        <p:spPr>
          <a:xfrm>
            <a:off x="432637" y="4057794"/>
            <a:ext cx="6770504" cy="2154747"/>
          </a:xfrm>
          <a:prstGeom prst="rect">
            <a:avLst/>
          </a:prstGeom>
        </p:spPr>
        <p:txBody>
          <a:bodyPr vert="horz" lIns="91440" tIns="45720" rIns="91440" bIns="45720" rtlCol="0">
            <a:normAutofit/>
          </a:bodyPr>
          <a:lstStyle>
            <a:lvl1pPr marL="283464" indent="-283464" algn="l" defTabSz="914400" rtl="0" eaLnBrk="1" latinLnBrk="0" hangingPunct="1">
              <a:lnSpc>
                <a:spcPct val="100000"/>
              </a:lnSpc>
              <a:spcBef>
                <a:spcPts val="0"/>
              </a:spcBef>
              <a:buFont typeface="Courier New" panose="02070309020205020404" pitchFamily="49" charset="0"/>
              <a:buChar char="o"/>
              <a:defRPr sz="1800" kern="1200">
                <a:solidFill>
                  <a:schemeClr val="accent1"/>
                </a:solidFill>
                <a:latin typeface="+mn-lt"/>
                <a:ea typeface="+mn-ea"/>
                <a:cs typeface="+mn-cs"/>
              </a:defRPr>
            </a:lvl1pPr>
            <a:lvl2pPr marL="685800" indent="-228600" algn="l" defTabSz="914400" rtl="0" eaLnBrk="1" latinLnBrk="0" hangingPunct="1">
              <a:lnSpc>
                <a:spcPct val="100000"/>
              </a:lnSpc>
              <a:spcBef>
                <a:spcPts val="0"/>
              </a:spcBef>
              <a:buFont typeface="Arial" panose="020B0604020202020204" pitchFamily="34" charset="0"/>
              <a:buChar char="•"/>
              <a:defRPr sz="1600" kern="1200">
                <a:solidFill>
                  <a:schemeClr val="accent1"/>
                </a:solidFill>
                <a:latin typeface="+mn-lt"/>
                <a:ea typeface="+mn-ea"/>
                <a:cs typeface="+mn-cs"/>
              </a:defRPr>
            </a:lvl2pPr>
            <a:lvl3pPr marL="1143000" indent="-228600" algn="l" defTabSz="914400" rtl="0" eaLnBrk="1" latinLnBrk="0" hangingPunct="1">
              <a:lnSpc>
                <a:spcPct val="100000"/>
              </a:lnSpc>
              <a:spcBef>
                <a:spcPts val="0"/>
              </a:spcBef>
              <a:buFont typeface="Arial" panose="020B0604020202020204" pitchFamily="34" charset="0"/>
              <a:buChar char="•"/>
              <a:defRPr sz="1400" kern="1200">
                <a:solidFill>
                  <a:schemeClr val="accent1"/>
                </a:solidFill>
                <a:latin typeface="+mn-lt"/>
                <a:ea typeface="+mn-ea"/>
                <a:cs typeface="+mn-cs"/>
              </a:defRPr>
            </a:lvl3pPr>
            <a:lvl4pPr marL="16002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4pPr>
            <a:lvl5pPr marL="2057400" indent="-228600" algn="l" defTabSz="914400" rtl="0" eaLnBrk="1" latinLnBrk="0" hangingPunct="1">
              <a:lnSpc>
                <a:spcPct val="100000"/>
              </a:lnSpc>
              <a:spcBef>
                <a:spcPts val="0"/>
              </a:spcBef>
              <a:buFont typeface="Arial" panose="020B0604020202020204" pitchFamily="34" charset="0"/>
              <a:buChar char="•"/>
              <a:defRPr sz="1200" kern="1200">
                <a:solidFill>
                  <a:schemeClr val="accent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dirty="0"/>
          </a:p>
        </p:txBody>
      </p:sp>
    </p:spTree>
    <p:extLst>
      <p:ext uri="{BB962C8B-B14F-4D97-AF65-F5344CB8AC3E}">
        <p14:creationId xmlns:p14="http://schemas.microsoft.com/office/powerpoint/2010/main" val="2919417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393192"/>
            <a:ext cx="10515600" cy="1613030"/>
          </a:xfrm>
        </p:spPr>
        <p:txBody>
          <a:bodyPr/>
          <a:lstStyle/>
          <a:p>
            <a:r>
              <a:rPr lang="en-US" dirty="0"/>
              <a:t>Building the model:</a:t>
            </a:r>
            <a:br>
              <a:rPr lang="en-US" dirty="0"/>
            </a:br>
            <a:r>
              <a:rPr lang="en-US" dirty="0"/>
              <a:t>Calculation</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59" y="6378596"/>
            <a:ext cx="1333779" cy="397108"/>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7</a:t>
            </a:fld>
            <a:endParaRPr lang="en-US" dirty="0"/>
          </a:p>
        </p:txBody>
      </p:sp>
      <p:sp>
        <p:nvSpPr>
          <p:cNvPr id="20" name="Rectangle: Rounded Corners 19">
            <a:extLst>
              <a:ext uri="{FF2B5EF4-FFF2-40B4-BE49-F238E27FC236}">
                <a16:creationId xmlns:a16="http://schemas.microsoft.com/office/drawing/2014/main" id="{3AB56943-C335-32FD-DE14-28E2E647533E}"/>
              </a:ext>
            </a:extLst>
          </p:cNvPr>
          <p:cNvSpPr/>
          <p:nvPr/>
        </p:nvSpPr>
        <p:spPr>
          <a:xfrm>
            <a:off x="452262" y="2011623"/>
            <a:ext cx="1247276" cy="12938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Past</a:t>
            </a:r>
          </a:p>
          <a:p>
            <a:pPr algn="ctr"/>
            <a:r>
              <a:rPr lang="en-US" dirty="0">
                <a:solidFill>
                  <a:schemeClr val="accent2"/>
                </a:solidFill>
                <a:latin typeface="Aptos SemiBold" panose="020B0004020202020204" pitchFamily="34" charset="0"/>
              </a:rPr>
              <a:t>Hourly Supply</a:t>
            </a:r>
          </a:p>
          <a:p>
            <a:pPr algn="ctr"/>
            <a:r>
              <a:rPr lang="en-US" dirty="0">
                <a:solidFill>
                  <a:schemeClr val="accent2"/>
                </a:solidFill>
                <a:latin typeface="Aptos SemiBold" panose="020B0004020202020204" pitchFamily="34" charset="0"/>
              </a:rPr>
              <a:t>Per NRG</a:t>
            </a:r>
          </a:p>
        </p:txBody>
      </p:sp>
      <p:sp>
        <p:nvSpPr>
          <p:cNvPr id="21" name="Rectangle: Rounded Corners 20">
            <a:extLst>
              <a:ext uri="{FF2B5EF4-FFF2-40B4-BE49-F238E27FC236}">
                <a16:creationId xmlns:a16="http://schemas.microsoft.com/office/drawing/2014/main" id="{4F38DA3E-4764-F11E-CC21-EEB369C38776}"/>
              </a:ext>
            </a:extLst>
          </p:cNvPr>
          <p:cNvSpPr/>
          <p:nvPr/>
        </p:nvSpPr>
        <p:spPr>
          <a:xfrm>
            <a:off x="417587" y="3574577"/>
            <a:ext cx="1165706" cy="105518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Total Hourly Supply</a:t>
            </a:r>
          </a:p>
        </p:txBody>
      </p:sp>
      <p:sp>
        <p:nvSpPr>
          <p:cNvPr id="22" name="Rectangle: Rounded Corners 21">
            <a:extLst>
              <a:ext uri="{FF2B5EF4-FFF2-40B4-BE49-F238E27FC236}">
                <a16:creationId xmlns:a16="http://schemas.microsoft.com/office/drawing/2014/main" id="{439CD8A4-66AF-5429-6E52-CA4C80970DBD}"/>
              </a:ext>
            </a:extLst>
          </p:cNvPr>
          <p:cNvSpPr/>
          <p:nvPr/>
        </p:nvSpPr>
        <p:spPr>
          <a:xfrm>
            <a:off x="417587" y="4868581"/>
            <a:ext cx="1165706" cy="1343959"/>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NRG/ CO2 Prices, </a:t>
            </a:r>
            <a:r>
              <a:rPr lang="en-US" dirty="0" err="1">
                <a:solidFill>
                  <a:schemeClr val="accent2"/>
                </a:solidFill>
                <a:latin typeface="Aptos SemiBold" panose="020B0004020202020204" pitchFamily="34" charset="0"/>
              </a:rPr>
              <a:t>Etc</a:t>
            </a:r>
            <a:endParaRPr lang="en-US" dirty="0">
              <a:solidFill>
                <a:schemeClr val="accent2"/>
              </a:solidFill>
              <a:latin typeface="Aptos SemiBold" panose="020B0004020202020204" pitchFamily="34" charset="0"/>
            </a:endParaRPr>
          </a:p>
        </p:txBody>
      </p:sp>
      <p:sp>
        <p:nvSpPr>
          <p:cNvPr id="23" name="Oval 22">
            <a:extLst>
              <a:ext uri="{FF2B5EF4-FFF2-40B4-BE49-F238E27FC236}">
                <a16:creationId xmlns:a16="http://schemas.microsoft.com/office/drawing/2014/main" id="{002733C3-DC66-9275-9D58-543928DA1E2C}"/>
              </a:ext>
            </a:extLst>
          </p:cNvPr>
          <p:cNvSpPr/>
          <p:nvPr/>
        </p:nvSpPr>
        <p:spPr>
          <a:xfrm>
            <a:off x="2189994" y="2060175"/>
            <a:ext cx="1699013"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End Of Life</a:t>
            </a:r>
          </a:p>
        </p:txBody>
      </p:sp>
      <p:sp>
        <p:nvSpPr>
          <p:cNvPr id="24" name="Oval 23">
            <a:extLst>
              <a:ext uri="{FF2B5EF4-FFF2-40B4-BE49-F238E27FC236}">
                <a16:creationId xmlns:a16="http://schemas.microsoft.com/office/drawing/2014/main" id="{068AF5B5-8904-70D4-826D-AE0D8F64AA95}"/>
              </a:ext>
            </a:extLst>
          </p:cNvPr>
          <p:cNvSpPr/>
          <p:nvPr/>
        </p:nvSpPr>
        <p:spPr>
          <a:xfrm>
            <a:off x="2107427" y="3491304"/>
            <a:ext cx="1700784"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Demand increase</a:t>
            </a:r>
          </a:p>
        </p:txBody>
      </p:sp>
      <p:sp>
        <p:nvSpPr>
          <p:cNvPr id="25" name="Oval 24">
            <a:extLst>
              <a:ext uri="{FF2B5EF4-FFF2-40B4-BE49-F238E27FC236}">
                <a16:creationId xmlns:a16="http://schemas.microsoft.com/office/drawing/2014/main" id="{3294B806-DE37-0B72-F110-F9BA6BC5B6A8}"/>
              </a:ext>
            </a:extLst>
          </p:cNvPr>
          <p:cNvSpPr/>
          <p:nvPr/>
        </p:nvSpPr>
        <p:spPr>
          <a:xfrm>
            <a:off x="2107427" y="4934949"/>
            <a:ext cx="1700784"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Case Mods</a:t>
            </a:r>
          </a:p>
        </p:txBody>
      </p:sp>
      <p:sp>
        <p:nvSpPr>
          <p:cNvPr id="26" name="Rectangle: Rounded Corners 25">
            <a:extLst>
              <a:ext uri="{FF2B5EF4-FFF2-40B4-BE49-F238E27FC236}">
                <a16:creationId xmlns:a16="http://schemas.microsoft.com/office/drawing/2014/main" id="{E7FE3973-EE23-86F5-2561-63F8B41FC6BD}"/>
              </a:ext>
            </a:extLst>
          </p:cNvPr>
          <p:cNvSpPr/>
          <p:nvPr/>
        </p:nvSpPr>
        <p:spPr>
          <a:xfrm>
            <a:off x="4279437" y="2018883"/>
            <a:ext cx="1247276" cy="129380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Base Hourly</a:t>
            </a:r>
          </a:p>
          <a:p>
            <a:pPr algn="ctr"/>
            <a:r>
              <a:rPr lang="en-US" dirty="0">
                <a:solidFill>
                  <a:schemeClr val="accent2"/>
                </a:solidFill>
                <a:latin typeface="Aptos SemiBold" panose="020B0004020202020204" pitchFamily="34" charset="0"/>
              </a:rPr>
              <a:t>Supply</a:t>
            </a:r>
          </a:p>
        </p:txBody>
      </p:sp>
      <p:sp>
        <p:nvSpPr>
          <p:cNvPr id="27" name="Oval 26">
            <a:extLst>
              <a:ext uri="{FF2B5EF4-FFF2-40B4-BE49-F238E27FC236}">
                <a16:creationId xmlns:a16="http://schemas.microsoft.com/office/drawing/2014/main" id="{A3C2CF81-7AC5-AEBB-3C41-718AEF6EA65F}"/>
              </a:ext>
            </a:extLst>
          </p:cNvPr>
          <p:cNvSpPr/>
          <p:nvPr/>
        </p:nvSpPr>
        <p:spPr>
          <a:xfrm>
            <a:off x="5929144" y="2080579"/>
            <a:ext cx="1699013" cy="1211221"/>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Add Capacity (Test)</a:t>
            </a:r>
          </a:p>
        </p:txBody>
      </p:sp>
      <p:sp>
        <p:nvSpPr>
          <p:cNvPr id="28" name="Rectangle: Rounded Corners 27">
            <a:extLst>
              <a:ext uri="{FF2B5EF4-FFF2-40B4-BE49-F238E27FC236}">
                <a16:creationId xmlns:a16="http://schemas.microsoft.com/office/drawing/2014/main" id="{0698C06A-B49D-B793-FBFA-AC8109256371}"/>
              </a:ext>
            </a:extLst>
          </p:cNvPr>
          <p:cNvSpPr/>
          <p:nvPr/>
        </p:nvSpPr>
        <p:spPr>
          <a:xfrm>
            <a:off x="5630024" y="3674975"/>
            <a:ext cx="1885610" cy="24021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Calculate Cost</a:t>
            </a:r>
          </a:p>
          <a:p>
            <a:pPr algn="ctr"/>
            <a:r>
              <a:rPr lang="en-US" dirty="0">
                <a:solidFill>
                  <a:schemeClr val="accent2"/>
                </a:solidFill>
                <a:latin typeface="Aptos SemiBold" panose="020B0004020202020204" pitchFamily="34" charset="0"/>
              </a:rPr>
              <a:t>(CO2 Price, Fixed, Variable, Outage)</a:t>
            </a:r>
          </a:p>
        </p:txBody>
      </p:sp>
      <p:cxnSp>
        <p:nvCxnSpPr>
          <p:cNvPr id="30" name="Straight Arrow Connector 29">
            <a:extLst>
              <a:ext uri="{FF2B5EF4-FFF2-40B4-BE49-F238E27FC236}">
                <a16:creationId xmlns:a16="http://schemas.microsoft.com/office/drawing/2014/main" id="{40A951DD-1CB3-35FA-7A4B-58D47A31BAC2}"/>
              </a:ext>
            </a:extLst>
          </p:cNvPr>
          <p:cNvCxnSpPr>
            <a:cxnSpLocks/>
            <a:stCxn id="27" idx="4"/>
            <a:endCxn id="28" idx="0"/>
          </p:cNvCxnSpPr>
          <p:nvPr/>
        </p:nvCxnSpPr>
        <p:spPr>
          <a:xfrm flipH="1">
            <a:off x="6572829" y="3291800"/>
            <a:ext cx="205822" cy="38317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353C0CC-C1CD-CFD7-F9CB-D09A2F5051F9}"/>
              </a:ext>
            </a:extLst>
          </p:cNvPr>
          <p:cNvCxnSpPr>
            <a:cxnSpLocks/>
            <a:stCxn id="20" idx="3"/>
            <a:endCxn id="23" idx="2"/>
          </p:cNvCxnSpPr>
          <p:nvPr/>
        </p:nvCxnSpPr>
        <p:spPr>
          <a:xfrm>
            <a:off x="1699538" y="2658525"/>
            <a:ext cx="490456" cy="7261"/>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B204380F-4F92-E62F-D2C4-657E4DEAF57B}"/>
              </a:ext>
            </a:extLst>
          </p:cNvPr>
          <p:cNvCxnSpPr>
            <a:cxnSpLocks/>
            <a:stCxn id="21" idx="3"/>
            <a:endCxn id="24" idx="2"/>
          </p:cNvCxnSpPr>
          <p:nvPr/>
        </p:nvCxnSpPr>
        <p:spPr>
          <a:xfrm flipV="1">
            <a:off x="1583293" y="4096915"/>
            <a:ext cx="524134" cy="525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2B219FE-794C-07E3-E517-C4612BBD1181}"/>
              </a:ext>
            </a:extLst>
          </p:cNvPr>
          <p:cNvCxnSpPr>
            <a:cxnSpLocks/>
            <a:stCxn id="22" idx="3"/>
            <a:endCxn id="25" idx="2"/>
          </p:cNvCxnSpPr>
          <p:nvPr/>
        </p:nvCxnSpPr>
        <p:spPr>
          <a:xfrm flipV="1">
            <a:off x="1583293" y="5540560"/>
            <a:ext cx="524134" cy="1"/>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A9E930E-FB06-3A41-8FE3-A531A67655FB}"/>
              </a:ext>
            </a:extLst>
          </p:cNvPr>
          <p:cNvCxnSpPr>
            <a:cxnSpLocks/>
            <a:stCxn id="23" idx="6"/>
            <a:endCxn id="26" idx="1"/>
          </p:cNvCxnSpPr>
          <p:nvPr/>
        </p:nvCxnSpPr>
        <p:spPr>
          <a:xfrm flipV="1">
            <a:off x="3889007" y="2665785"/>
            <a:ext cx="390430" cy="1"/>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96645B9-46DB-BDF8-E8A6-070FB69EFB8C}"/>
              </a:ext>
            </a:extLst>
          </p:cNvPr>
          <p:cNvCxnSpPr>
            <a:cxnSpLocks/>
          </p:cNvCxnSpPr>
          <p:nvPr/>
        </p:nvCxnSpPr>
        <p:spPr>
          <a:xfrm>
            <a:off x="3808211" y="4109538"/>
            <a:ext cx="1821813" cy="0"/>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5938301F-74E6-E03F-5ACE-A2DC33CA2642}"/>
              </a:ext>
            </a:extLst>
          </p:cNvPr>
          <p:cNvCxnSpPr>
            <a:cxnSpLocks/>
            <a:stCxn id="25" idx="6"/>
          </p:cNvCxnSpPr>
          <p:nvPr/>
        </p:nvCxnSpPr>
        <p:spPr>
          <a:xfrm>
            <a:off x="3808211" y="5540560"/>
            <a:ext cx="1821813" cy="0"/>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4311E262-151A-E947-D733-3B22FF9B199C}"/>
              </a:ext>
            </a:extLst>
          </p:cNvPr>
          <p:cNvCxnSpPr>
            <a:cxnSpLocks/>
            <a:stCxn id="26" idx="3"/>
            <a:endCxn id="27" idx="2"/>
          </p:cNvCxnSpPr>
          <p:nvPr/>
        </p:nvCxnSpPr>
        <p:spPr>
          <a:xfrm>
            <a:off x="5526713" y="2665785"/>
            <a:ext cx="402431" cy="2040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60" name="Diamond 59">
            <a:extLst>
              <a:ext uri="{FF2B5EF4-FFF2-40B4-BE49-F238E27FC236}">
                <a16:creationId xmlns:a16="http://schemas.microsoft.com/office/drawing/2014/main" id="{3FD7744F-139A-429F-DFCF-605FEA5432B7}"/>
              </a:ext>
            </a:extLst>
          </p:cNvPr>
          <p:cNvSpPr/>
          <p:nvPr/>
        </p:nvSpPr>
        <p:spPr>
          <a:xfrm>
            <a:off x="8244477" y="3130870"/>
            <a:ext cx="1463455" cy="1287473"/>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alpha val="99000"/>
                  </a:schemeClr>
                </a:solidFill>
                <a:latin typeface="Aptos SemiBold" panose="020B0004020202020204" pitchFamily="34" charset="0"/>
              </a:rPr>
              <a:t>Best?</a:t>
            </a:r>
          </a:p>
        </p:txBody>
      </p:sp>
      <p:cxnSp>
        <p:nvCxnSpPr>
          <p:cNvPr id="62" name="Connector: Curved 61">
            <a:extLst>
              <a:ext uri="{FF2B5EF4-FFF2-40B4-BE49-F238E27FC236}">
                <a16:creationId xmlns:a16="http://schemas.microsoft.com/office/drawing/2014/main" id="{136828D9-FAF2-FA55-24A5-9633A4793D50}"/>
              </a:ext>
            </a:extLst>
          </p:cNvPr>
          <p:cNvCxnSpPr>
            <a:cxnSpLocks/>
            <a:stCxn id="60" idx="0"/>
            <a:endCxn id="27" idx="0"/>
          </p:cNvCxnSpPr>
          <p:nvPr/>
        </p:nvCxnSpPr>
        <p:spPr>
          <a:xfrm rot="16200000" flipV="1">
            <a:off x="7352283" y="1506948"/>
            <a:ext cx="1050291" cy="2197554"/>
          </a:xfrm>
          <a:prstGeom prst="curvedConnector3">
            <a:avLst>
              <a:gd name="adj1" fmla="val 121765"/>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7CC0BB1E-0B56-DC1A-6E00-1F1B6A8101B9}"/>
              </a:ext>
            </a:extLst>
          </p:cNvPr>
          <p:cNvCxnSpPr>
            <a:cxnSpLocks/>
            <a:stCxn id="28" idx="3"/>
            <a:endCxn id="60" idx="1"/>
          </p:cNvCxnSpPr>
          <p:nvPr/>
        </p:nvCxnSpPr>
        <p:spPr>
          <a:xfrm flipV="1">
            <a:off x="7515634" y="3774607"/>
            <a:ext cx="728843" cy="1101463"/>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67A0C719-5279-AB42-1A57-A5E9B0D13A31}"/>
              </a:ext>
            </a:extLst>
          </p:cNvPr>
          <p:cNvSpPr txBox="1"/>
          <p:nvPr/>
        </p:nvSpPr>
        <p:spPr>
          <a:xfrm>
            <a:off x="8244477" y="2743563"/>
            <a:ext cx="594457"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No</a:t>
            </a:r>
          </a:p>
        </p:txBody>
      </p:sp>
      <p:sp>
        <p:nvSpPr>
          <p:cNvPr id="70" name="TextBox 69">
            <a:extLst>
              <a:ext uri="{FF2B5EF4-FFF2-40B4-BE49-F238E27FC236}">
                <a16:creationId xmlns:a16="http://schemas.microsoft.com/office/drawing/2014/main" id="{9DF81DBE-D496-2527-C077-97127CCFF48A}"/>
              </a:ext>
            </a:extLst>
          </p:cNvPr>
          <p:cNvSpPr txBox="1"/>
          <p:nvPr/>
        </p:nvSpPr>
        <p:spPr>
          <a:xfrm>
            <a:off x="9482674" y="3224003"/>
            <a:ext cx="715321"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Yes</a:t>
            </a:r>
          </a:p>
        </p:txBody>
      </p:sp>
      <p:sp>
        <p:nvSpPr>
          <p:cNvPr id="71" name="Rectangle: Rounded Corners 70">
            <a:extLst>
              <a:ext uri="{FF2B5EF4-FFF2-40B4-BE49-F238E27FC236}">
                <a16:creationId xmlns:a16="http://schemas.microsoft.com/office/drawing/2014/main" id="{BE9E02EF-5992-8978-8243-A3A7B7845AA5}"/>
              </a:ext>
            </a:extLst>
          </p:cNvPr>
          <p:cNvSpPr/>
          <p:nvPr/>
        </p:nvSpPr>
        <p:spPr>
          <a:xfrm>
            <a:off x="10307863" y="5215760"/>
            <a:ext cx="1165706" cy="6145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Put in Library</a:t>
            </a:r>
          </a:p>
        </p:txBody>
      </p:sp>
      <p:cxnSp>
        <p:nvCxnSpPr>
          <p:cNvPr id="72" name="Straight Arrow Connector 71">
            <a:extLst>
              <a:ext uri="{FF2B5EF4-FFF2-40B4-BE49-F238E27FC236}">
                <a16:creationId xmlns:a16="http://schemas.microsoft.com/office/drawing/2014/main" id="{051493AF-86D0-1CB3-EEB7-5EE20A3B913E}"/>
              </a:ext>
            </a:extLst>
          </p:cNvPr>
          <p:cNvCxnSpPr>
            <a:cxnSpLocks/>
            <a:stCxn id="60" idx="3"/>
            <a:endCxn id="50" idx="1"/>
          </p:cNvCxnSpPr>
          <p:nvPr/>
        </p:nvCxnSpPr>
        <p:spPr>
          <a:xfrm>
            <a:off x="9707932" y="3774607"/>
            <a:ext cx="331074" cy="24078"/>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50" name="Diamond 49">
            <a:extLst>
              <a:ext uri="{FF2B5EF4-FFF2-40B4-BE49-F238E27FC236}">
                <a16:creationId xmlns:a16="http://schemas.microsoft.com/office/drawing/2014/main" id="{845B7C21-EEEA-3A91-6FBB-1F06A4B46CE9}"/>
              </a:ext>
            </a:extLst>
          </p:cNvPr>
          <p:cNvSpPr/>
          <p:nvPr/>
        </p:nvSpPr>
        <p:spPr>
          <a:xfrm>
            <a:off x="10039006" y="3154948"/>
            <a:ext cx="1735407" cy="1287473"/>
          </a:xfrm>
          <a:prstGeom prst="diamon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alpha val="99000"/>
                  </a:schemeClr>
                </a:solidFill>
                <a:latin typeface="Aptos SemiBold" panose="020B0004020202020204" pitchFamily="34" charset="0"/>
              </a:rPr>
              <a:t>27 Years?</a:t>
            </a:r>
          </a:p>
        </p:txBody>
      </p:sp>
      <p:sp>
        <p:nvSpPr>
          <p:cNvPr id="57" name="Rectangle: Rounded Corners 56">
            <a:extLst>
              <a:ext uri="{FF2B5EF4-FFF2-40B4-BE49-F238E27FC236}">
                <a16:creationId xmlns:a16="http://schemas.microsoft.com/office/drawing/2014/main" id="{E788119A-D19D-9C31-7E91-F225C6F000B2}"/>
              </a:ext>
            </a:extLst>
          </p:cNvPr>
          <p:cNvSpPr/>
          <p:nvPr/>
        </p:nvSpPr>
        <p:spPr>
          <a:xfrm>
            <a:off x="10307192" y="1716116"/>
            <a:ext cx="1165706" cy="61453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accent2"/>
                </a:solidFill>
                <a:latin typeface="Aptos SemiBold" panose="020B0004020202020204" pitchFamily="34" charset="0"/>
              </a:rPr>
              <a:t>Do Next Year</a:t>
            </a:r>
          </a:p>
        </p:txBody>
      </p:sp>
      <p:cxnSp>
        <p:nvCxnSpPr>
          <p:cNvPr id="58" name="Straight Arrow Connector 57">
            <a:extLst>
              <a:ext uri="{FF2B5EF4-FFF2-40B4-BE49-F238E27FC236}">
                <a16:creationId xmlns:a16="http://schemas.microsoft.com/office/drawing/2014/main" id="{0822ADDE-00DA-D512-5CD2-1965FE41B237}"/>
              </a:ext>
            </a:extLst>
          </p:cNvPr>
          <p:cNvCxnSpPr>
            <a:cxnSpLocks/>
            <a:stCxn id="50" idx="0"/>
            <a:endCxn id="57" idx="2"/>
          </p:cNvCxnSpPr>
          <p:nvPr/>
        </p:nvCxnSpPr>
        <p:spPr>
          <a:xfrm flipH="1" flipV="1">
            <a:off x="10890045" y="2330653"/>
            <a:ext cx="16665" cy="824295"/>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64" name="TextBox 63">
            <a:extLst>
              <a:ext uri="{FF2B5EF4-FFF2-40B4-BE49-F238E27FC236}">
                <a16:creationId xmlns:a16="http://schemas.microsoft.com/office/drawing/2014/main" id="{726C494E-E79F-2EC4-C019-40A8C503D0F2}"/>
              </a:ext>
            </a:extLst>
          </p:cNvPr>
          <p:cNvSpPr txBox="1"/>
          <p:nvPr/>
        </p:nvSpPr>
        <p:spPr>
          <a:xfrm>
            <a:off x="11071904" y="2582467"/>
            <a:ext cx="594457"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No</a:t>
            </a:r>
          </a:p>
        </p:txBody>
      </p:sp>
      <p:cxnSp>
        <p:nvCxnSpPr>
          <p:cNvPr id="66" name="Straight Arrow Connector 65">
            <a:extLst>
              <a:ext uri="{FF2B5EF4-FFF2-40B4-BE49-F238E27FC236}">
                <a16:creationId xmlns:a16="http://schemas.microsoft.com/office/drawing/2014/main" id="{F4115893-B2BB-D8F2-47C7-A87467953C04}"/>
              </a:ext>
            </a:extLst>
          </p:cNvPr>
          <p:cNvCxnSpPr>
            <a:cxnSpLocks/>
            <a:stCxn id="50" idx="2"/>
            <a:endCxn id="71" idx="0"/>
          </p:cNvCxnSpPr>
          <p:nvPr/>
        </p:nvCxnSpPr>
        <p:spPr>
          <a:xfrm flipH="1">
            <a:off x="10890716" y="4442421"/>
            <a:ext cx="15994" cy="773339"/>
          </a:xfrm>
          <a:prstGeom prst="straightConnector1">
            <a:avLst/>
          </a:prstGeom>
          <a:ln w="44450">
            <a:solidFill>
              <a:schemeClr val="accent2"/>
            </a:solidFill>
            <a:tailEnd type="arrow" w="lg" len="lg"/>
          </a:ln>
        </p:spPr>
        <p:style>
          <a:lnRef idx="1">
            <a:schemeClr val="accent1"/>
          </a:lnRef>
          <a:fillRef idx="0">
            <a:schemeClr val="accent1"/>
          </a:fillRef>
          <a:effectRef idx="0">
            <a:schemeClr val="accent1"/>
          </a:effectRef>
          <a:fontRef idx="minor">
            <a:schemeClr val="tx1"/>
          </a:fontRef>
        </p:style>
      </p:cxnSp>
      <p:sp>
        <p:nvSpPr>
          <p:cNvPr id="76" name="TextBox 75">
            <a:extLst>
              <a:ext uri="{FF2B5EF4-FFF2-40B4-BE49-F238E27FC236}">
                <a16:creationId xmlns:a16="http://schemas.microsoft.com/office/drawing/2014/main" id="{83DD77F4-F873-86F0-D12E-59A0E14E075F}"/>
              </a:ext>
            </a:extLst>
          </p:cNvPr>
          <p:cNvSpPr txBox="1"/>
          <p:nvPr/>
        </p:nvSpPr>
        <p:spPr>
          <a:xfrm>
            <a:off x="11071904" y="4502281"/>
            <a:ext cx="715321" cy="461665"/>
          </a:xfrm>
          <a:prstGeom prst="rect">
            <a:avLst/>
          </a:prstGeom>
          <a:noFill/>
        </p:spPr>
        <p:txBody>
          <a:bodyPr wrap="square" rtlCol="0">
            <a:spAutoFit/>
          </a:bodyPr>
          <a:lstStyle/>
          <a:p>
            <a:r>
              <a:rPr lang="en-US" sz="2400" dirty="0">
                <a:solidFill>
                  <a:schemeClr val="accent2"/>
                </a:solidFill>
                <a:latin typeface="Aptos SemiBold" panose="020B0004020202020204" pitchFamily="34" charset="0"/>
              </a:rPr>
              <a:t>Yes</a:t>
            </a:r>
          </a:p>
        </p:txBody>
      </p:sp>
    </p:spTree>
    <p:extLst>
      <p:ext uri="{BB962C8B-B14F-4D97-AF65-F5344CB8AC3E}">
        <p14:creationId xmlns:p14="http://schemas.microsoft.com/office/powerpoint/2010/main" val="3563241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F58132A-BDB1-4869-2216-8DA2910A7269}"/>
              </a:ext>
            </a:extLst>
          </p:cNvPr>
          <p:cNvSpPr>
            <a:spLocks noGrp="1"/>
          </p:cNvSpPr>
          <p:nvPr>
            <p:ph sz="half" idx="2"/>
          </p:nvPr>
        </p:nvSpPr>
        <p:spPr/>
        <p:txBody>
          <a:bodyPr>
            <a:noAutofit/>
          </a:bodyPr>
          <a:lstStyle/>
          <a:p>
            <a:r>
              <a:rPr lang="en-US" sz="3200" dirty="0"/>
              <a:t>This is the detailed block diagram</a:t>
            </a:r>
          </a:p>
          <a:p>
            <a:r>
              <a:rPr lang="en-US" sz="3200" dirty="0"/>
              <a:t>It shows all the steps, and the names of associated files</a:t>
            </a:r>
          </a:p>
          <a:p>
            <a:r>
              <a:rPr lang="en-US" sz="3200" dirty="0"/>
              <a:t>Do you want to get into it now?</a:t>
            </a:r>
          </a:p>
        </p:txBody>
      </p:sp>
      <p:sp>
        <p:nvSpPr>
          <p:cNvPr id="3" name="Date Placeholder 2">
            <a:extLst>
              <a:ext uri="{FF2B5EF4-FFF2-40B4-BE49-F238E27FC236}">
                <a16:creationId xmlns:a16="http://schemas.microsoft.com/office/drawing/2014/main" id="{72C9F485-13AE-0ABF-56C3-20229DC275B7}"/>
              </a:ext>
            </a:extLst>
          </p:cNvPr>
          <p:cNvSpPr>
            <a:spLocks noGrp="1"/>
          </p:cNvSpPr>
          <p:nvPr>
            <p:ph type="dt" sz="half" idx="10"/>
          </p:nvPr>
        </p:nvSpPr>
        <p:spPr/>
        <p:txBody>
          <a:bodyPr/>
          <a:lstStyle/>
          <a:p>
            <a:r>
              <a:rPr lang="en-US"/>
              <a:t>20XX</a:t>
            </a:r>
            <a:endParaRPr lang="en-US" dirty="0"/>
          </a:p>
        </p:txBody>
      </p:sp>
      <p:sp>
        <p:nvSpPr>
          <p:cNvPr id="4" name="Footer Placeholder 3">
            <a:extLst>
              <a:ext uri="{FF2B5EF4-FFF2-40B4-BE49-F238E27FC236}">
                <a16:creationId xmlns:a16="http://schemas.microsoft.com/office/drawing/2014/main" id="{7064422B-2708-394B-A80C-A7B9C0571E52}"/>
              </a:ext>
            </a:extLst>
          </p:cNvPr>
          <p:cNvSpPr>
            <a:spLocks noGrp="1"/>
          </p:cNvSpPr>
          <p:nvPr>
            <p:ph type="ftr" sz="quarter" idx="11"/>
          </p:nvPr>
        </p:nvSpPr>
        <p:spPr/>
        <p:txBody>
          <a:bodyPr/>
          <a:lstStyle/>
          <a:p>
            <a:r>
              <a:rPr lang="en-US"/>
              <a:t>Climate Change Model</a:t>
            </a:r>
            <a:endParaRPr lang="en-US" dirty="0"/>
          </a:p>
        </p:txBody>
      </p:sp>
      <p:sp>
        <p:nvSpPr>
          <p:cNvPr id="5" name="Slide Number Placeholder 4">
            <a:extLst>
              <a:ext uri="{FF2B5EF4-FFF2-40B4-BE49-F238E27FC236}">
                <a16:creationId xmlns:a16="http://schemas.microsoft.com/office/drawing/2014/main" id="{E58CF811-04EF-C046-7D4F-80EFD98F31A3}"/>
              </a:ext>
            </a:extLst>
          </p:cNvPr>
          <p:cNvSpPr>
            <a:spLocks noGrp="1"/>
          </p:cNvSpPr>
          <p:nvPr>
            <p:ph type="sldNum" sz="quarter" idx="12"/>
          </p:nvPr>
        </p:nvSpPr>
        <p:spPr/>
        <p:txBody>
          <a:bodyPr/>
          <a:lstStyle/>
          <a:p>
            <a:fld id="{58FB4751-880F-D840-AAA9-3A15815CC996}" type="slidenum">
              <a:rPr lang="en-US" smtClean="0"/>
              <a:pPr/>
              <a:t>8</a:t>
            </a:fld>
            <a:endParaRPr lang="en-US" dirty="0"/>
          </a:p>
        </p:txBody>
      </p:sp>
      <p:pic>
        <p:nvPicPr>
          <p:cNvPr id="11" name="Content Placeholder 10" descr="A diagram of a flowchart&#10;&#10;Description automatically generated">
            <a:extLst>
              <a:ext uri="{FF2B5EF4-FFF2-40B4-BE49-F238E27FC236}">
                <a16:creationId xmlns:a16="http://schemas.microsoft.com/office/drawing/2014/main" id="{1B177CB0-07A3-E162-6B53-DE38C58E2889}"/>
              </a:ext>
            </a:extLst>
          </p:cNvPr>
          <p:cNvPicPr>
            <a:picLocks noGrp="1" noChangeAspect="1"/>
          </p:cNvPicPr>
          <p:nvPr>
            <p:ph sz="quarter" idx="4"/>
          </p:nvPr>
        </p:nvPicPr>
        <p:blipFill>
          <a:blip r:embed="rId2"/>
          <a:stretch>
            <a:fillRect/>
          </a:stretch>
        </p:blipFill>
        <p:spPr>
          <a:xfrm>
            <a:off x="7903812" y="286257"/>
            <a:ext cx="4059287" cy="5770832"/>
          </a:xfrm>
        </p:spPr>
      </p:pic>
      <p:sp>
        <p:nvSpPr>
          <p:cNvPr id="9" name="Title 8">
            <a:extLst>
              <a:ext uri="{FF2B5EF4-FFF2-40B4-BE49-F238E27FC236}">
                <a16:creationId xmlns:a16="http://schemas.microsoft.com/office/drawing/2014/main" id="{2AA569EA-0A7B-F6F7-BFEA-9F3D4C506367}"/>
              </a:ext>
            </a:extLst>
          </p:cNvPr>
          <p:cNvSpPr>
            <a:spLocks noGrp="1"/>
          </p:cNvSpPr>
          <p:nvPr>
            <p:ph type="title"/>
          </p:nvPr>
        </p:nvSpPr>
        <p:spPr/>
        <p:txBody>
          <a:bodyPr/>
          <a:lstStyle/>
          <a:p>
            <a:r>
              <a:rPr lang="en-US" dirty="0"/>
              <a:t>Detailed Block Diagram</a:t>
            </a:r>
          </a:p>
        </p:txBody>
      </p:sp>
    </p:spTree>
    <p:extLst>
      <p:ext uri="{BB962C8B-B14F-4D97-AF65-F5344CB8AC3E}">
        <p14:creationId xmlns:p14="http://schemas.microsoft.com/office/powerpoint/2010/main" val="660944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D7D1CF"/>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7DC31-1488-8091-935A-1B03A14A5CD8}"/>
              </a:ext>
            </a:extLst>
          </p:cNvPr>
          <p:cNvSpPr>
            <a:spLocks noGrp="1"/>
          </p:cNvSpPr>
          <p:nvPr>
            <p:ph type="title"/>
          </p:nvPr>
        </p:nvSpPr>
        <p:spPr>
          <a:xfrm>
            <a:off x="512064" y="422203"/>
            <a:ext cx="10515600" cy="1493345"/>
          </a:xfrm>
        </p:spPr>
        <p:txBody>
          <a:bodyPr/>
          <a:lstStyle/>
          <a:p>
            <a:r>
              <a:rPr lang="en-US" dirty="0"/>
              <a:t>Building the Model:</a:t>
            </a:r>
            <a:br>
              <a:rPr lang="en-US" dirty="0"/>
            </a:br>
            <a:r>
              <a:rPr lang="en-US" dirty="0"/>
              <a:t>	Library</a:t>
            </a:r>
          </a:p>
        </p:txBody>
      </p:sp>
      <p:sp>
        <p:nvSpPr>
          <p:cNvPr id="8" name="Date Placeholder 7">
            <a:extLst>
              <a:ext uri="{FF2B5EF4-FFF2-40B4-BE49-F238E27FC236}">
                <a16:creationId xmlns:a16="http://schemas.microsoft.com/office/drawing/2014/main" id="{3B8B492D-0778-C859-9200-08161ABEBFE5}"/>
              </a:ext>
            </a:extLst>
          </p:cNvPr>
          <p:cNvSpPr>
            <a:spLocks noGrp="1"/>
          </p:cNvSpPr>
          <p:nvPr>
            <p:ph type="dt" sz="half" idx="10"/>
          </p:nvPr>
        </p:nvSpPr>
        <p:spPr>
          <a:xfrm>
            <a:off x="365759" y="6373368"/>
            <a:ext cx="1592301" cy="402336"/>
          </a:xfrm>
        </p:spPr>
        <p:txBody>
          <a:bodyPr/>
          <a:lstStyle/>
          <a:p>
            <a:r>
              <a:rPr lang="en-US" dirty="0"/>
              <a:t>2024-07-06</a:t>
            </a:r>
          </a:p>
        </p:txBody>
      </p:sp>
      <p:sp>
        <p:nvSpPr>
          <p:cNvPr id="9" name="Footer Placeholder 8">
            <a:extLst>
              <a:ext uri="{FF2B5EF4-FFF2-40B4-BE49-F238E27FC236}">
                <a16:creationId xmlns:a16="http://schemas.microsoft.com/office/drawing/2014/main" id="{B1185DEE-1419-7DB6-949B-929195894BC8}"/>
              </a:ext>
            </a:extLst>
          </p:cNvPr>
          <p:cNvSpPr>
            <a:spLocks noGrp="1"/>
          </p:cNvSpPr>
          <p:nvPr>
            <p:ph type="ftr" sz="quarter" idx="11"/>
          </p:nvPr>
        </p:nvSpPr>
        <p:spPr/>
        <p:txBody>
          <a:bodyPr/>
          <a:lstStyle/>
          <a:p>
            <a:r>
              <a:rPr lang="en-US" dirty="0"/>
              <a:t>Climate Change Model</a:t>
            </a:r>
          </a:p>
        </p:txBody>
      </p:sp>
      <p:sp>
        <p:nvSpPr>
          <p:cNvPr id="10" name="Slide Number Placeholder 9">
            <a:extLst>
              <a:ext uri="{FF2B5EF4-FFF2-40B4-BE49-F238E27FC236}">
                <a16:creationId xmlns:a16="http://schemas.microsoft.com/office/drawing/2014/main" id="{A9210D02-BD78-856B-08E2-820032AC6B71}"/>
              </a:ext>
            </a:extLst>
          </p:cNvPr>
          <p:cNvSpPr>
            <a:spLocks noGrp="1"/>
          </p:cNvSpPr>
          <p:nvPr>
            <p:ph type="sldNum" sz="quarter" idx="12"/>
          </p:nvPr>
        </p:nvSpPr>
        <p:spPr/>
        <p:txBody>
          <a:bodyPr/>
          <a:lstStyle/>
          <a:p>
            <a:fld id="{58FB4751-880F-D840-AAA9-3A15815CC996}" type="slidenum">
              <a:rPr lang="en-US" smtClean="0"/>
              <a:pPr/>
              <a:t>9</a:t>
            </a:fld>
            <a:endParaRPr lang="en-US" dirty="0"/>
          </a:p>
        </p:txBody>
      </p:sp>
      <p:sp>
        <p:nvSpPr>
          <p:cNvPr id="17" name="Content Placeholder 3">
            <a:extLst>
              <a:ext uri="{FF2B5EF4-FFF2-40B4-BE49-F238E27FC236}">
                <a16:creationId xmlns:a16="http://schemas.microsoft.com/office/drawing/2014/main" id="{FEA13789-F38F-90E0-F7CC-E72CD54D1987}"/>
              </a:ext>
            </a:extLst>
          </p:cNvPr>
          <p:cNvSpPr>
            <a:spLocks noGrp="1"/>
          </p:cNvSpPr>
          <p:nvPr>
            <p:ph sz="half" idx="2"/>
          </p:nvPr>
        </p:nvSpPr>
        <p:spPr>
          <a:xfrm>
            <a:off x="623947" y="2215156"/>
            <a:ext cx="6464808" cy="2683559"/>
          </a:xfrm>
        </p:spPr>
        <p:txBody>
          <a:bodyPr>
            <a:normAutofit/>
          </a:bodyPr>
          <a:lstStyle/>
          <a:p>
            <a:pPr>
              <a:spcAft>
                <a:spcPts val="1200"/>
              </a:spcAft>
            </a:pPr>
            <a:r>
              <a:rPr lang="en-US" sz="2000" dirty="0">
                <a:latin typeface="Gill Sans MT" panose="020B0502020104020203" pitchFamily="34" charset="0"/>
              </a:rPr>
              <a:t>Standard format for paths</a:t>
            </a:r>
          </a:p>
          <a:p>
            <a:pPr>
              <a:spcAft>
                <a:spcPts val="1200"/>
              </a:spcAft>
            </a:pPr>
            <a:r>
              <a:rPr lang="en-US" sz="2000" dirty="0">
                <a:latin typeface="Gill Sans MT" panose="020B0502020104020203" pitchFamily="34" charset="0"/>
              </a:rPr>
              <a:t>Run separately for each of 13 regions.  If possible, run in parallel on different cores in the processor.</a:t>
            </a:r>
          </a:p>
          <a:p>
            <a:pPr>
              <a:spcAft>
                <a:spcPts val="1200"/>
              </a:spcAft>
            </a:pPr>
            <a:r>
              <a:rPr lang="en-US" sz="2000" dirty="0">
                <a:latin typeface="Gill Sans MT" panose="020B0502020104020203" pitchFamily="34" charset="0"/>
              </a:rPr>
              <a:t>One “Case”, with 10 CO2’s, 13 regions takes about 1 </a:t>
            </a:r>
            <a:r>
              <a:rPr lang="en-US" sz="2000" dirty="0" err="1">
                <a:latin typeface="Gill Sans MT" panose="020B0502020104020203" pitchFamily="34" charset="0"/>
              </a:rPr>
              <a:t>Hr</a:t>
            </a:r>
            <a:r>
              <a:rPr lang="en-US" sz="2000" dirty="0">
                <a:latin typeface="Gill Sans MT" panose="020B0502020104020203" pitchFamily="34" charset="0"/>
              </a:rPr>
              <a:t> 40 min</a:t>
            </a:r>
          </a:p>
          <a:p>
            <a:pPr>
              <a:spcAft>
                <a:spcPts val="1200"/>
              </a:spcAft>
            </a:pPr>
            <a:r>
              <a:rPr lang="en-US" sz="2000" dirty="0">
                <a:latin typeface="Gill Sans MT" panose="020B0502020104020203" pitchFamily="34" charset="0"/>
              </a:rPr>
              <a:t>It goes through hourly loop about 25 billion times</a:t>
            </a:r>
          </a:p>
          <a:p>
            <a:pPr marL="0" indent="0">
              <a:spcAft>
                <a:spcPts val="1200"/>
              </a:spcAft>
              <a:buNone/>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a:p>
            <a:pPr>
              <a:spcAft>
                <a:spcPts val="1200"/>
              </a:spcAft>
            </a:pPr>
            <a:endParaRPr lang="en-US" sz="2000" dirty="0">
              <a:latin typeface="Gill Sans MT" panose="020B0502020104020203" pitchFamily="34" charset="0"/>
            </a:endParaRPr>
          </a:p>
        </p:txBody>
      </p:sp>
    </p:spTree>
    <p:extLst>
      <p:ext uri="{BB962C8B-B14F-4D97-AF65-F5344CB8AC3E}">
        <p14:creationId xmlns:p14="http://schemas.microsoft.com/office/powerpoint/2010/main" val="2816579165"/>
      </p:ext>
    </p:extLst>
  </p:cSld>
  <p:clrMapOvr>
    <a:masterClrMapping/>
  </p:clrMapOvr>
</p:sld>
</file>

<file path=ppt/theme/theme1.xml><?xml version="1.0" encoding="utf-8"?>
<a:theme xmlns:a="http://schemas.openxmlformats.org/drawingml/2006/main" name="Custom">
  <a:themeElements>
    <a:clrScheme name="Custom 17">
      <a:dk1>
        <a:srgbClr val="543E34"/>
      </a:dk1>
      <a:lt1>
        <a:srgbClr val="FFFFFF"/>
      </a:lt1>
      <a:dk2>
        <a:srgbClr val="5D6A76"/>
      </a:dk2>
      <a:lt2>
        <a:srgbClr val="E5DACF"/>
      </a:lt2>
      <a:accent1>
        <a:srgbClr val="FEF3ED"/>
      </a:accent1>
      <a:accent2>
        <a:srgbClr val="AC5B4C"/>
      </a:accent2>
      <a:accent3>
        <a:srgbClr val="D0D8B6"/>
      </a:accent3>
      <a:accent4>
        <a:srgbClr val="A09D79"/>
      </a:accent4>
      <a:accent5>
        <a:srgbClr val="4E5745"/>
      </a:accent5>
      <a:accent6>
        <a:srgbClr val="D7D0CE"/>
      </a:accent6>
      <a:hlink>
        <a:srgbClr val="AC5B4C"/>
      </a:hlink>
      <a:folHlink>
        <a:srgbClr val="4E5745"/>
      </a:folHlink>
    </a:clrScheme>
    <a:fontScheme name="Custom 20">
      <a:majorFont>
        <a:latin typeface="Sagona Book"/>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s_Organic_Presentation_Win32_SW_v10.potx" id="{F6C2ABF3-C322-42BE-B48A-63C78EC4C218}" vid="{F577DF72-62B0-42B0-B34E-786789A7979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713FD1EE-2EF1-42E3-9260-53F7A9198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07964E6-3618-4106-9F0D-0B5B9150681B}">
  <ds:schemaRefs>
    <ds:schemaRef ds:uri="http://schemas.microsoft.com/sharepoint/v3/contenttype/forms"/>
  </ds:schemaRefs>
</ds:datastoreItem>
</file>

<file path=customXml/itemProps3.xml><?xml version="1.0" encoding="utf-8"?>
<ds:datastoreItem xmlns:ds="http://schemas.openxmlformats.org/officeDocument/2006/customXml" ds:itemID="{D9A499FA-9FE2-4A54-8493-B62A0ECF167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{DF477550-F390-4F21-8878-0301B9568CE8}tf11964407_win32</Template>
  <TotalTime>1447</TotalTime>
  <Words>941</Words>
  <Application>Microsoft Office PowerPoint</Application>
  <PresentationFormat>Widescreen</PresentationFormat>
  <Paragraphs>280</Paragraphs>
  <Slides>13</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13</vt:i4>
      </vt:variant>
    </vt:vector>
  </HeadingPairs>
  <TitlesOfParts>
    <vt:vector size="23" baseType="lpstr">
      <vt:lpstr>Aptos Narrow</vt:lpstr>
      <vt:lpstr>Aptos SemiBold</vt:lpstr>
      <vt:lpstr>Arial</vt:lpstr>
      <vt:lpstr>Calibri</vt:lpstr>
      <vt:lpstr>Courier New</vt:lpstr>
      <vt:lpstr>Gill Sans MT</vt:lpstr>
      <vt:lpstr>Gill Sans Nova</vt:lpstr>
      <vt:lpstr>Gill Sans Nova Light</vt:lpstr>
      <vt:lpstr>Sagona Book</vt:lpstr>
      <vt:lpstr>Custom</vt:lpstr>
      <vt:lpstr> Climate Change Model  Step-by-Step</vt:lpstr>
      <vt:lpstr>Agenda</vt:lpstr>
      <vt:lpstr>Introduction</vt:lpstr>
      <vt:lpstr>The Data</vt:lpstr>
      <vt:lpstr>The Data – California, Starting 1/1/2020</vt:lpstr>
      <vt:lpstr>The Knobs</vt:lpstr>
      <vt:lpstr>Building the model: Calculation</vt:lpstr>
      <vt:lpstr>Detailed Block Diagram</vt:lpstr>
      <vt:lpstr>Building the Model:  Library</vt:lpstr>
      <vt:lpstr>Building the Model:   Excel</vt:lpstr>
      <vt:lpstr>Comparison:</vt:lpstr>
      <vt:lpstr>Special Thanks To</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Computing Cancer Risk</dc:title>
  <dc:creator>Cliff Gold</dc:creator>
  <cp:lastModifiedBy>Cliff Gold</cp:lastModifiedBy>
  <cp:revision>12</cp:revision>
  <dcterms:created xsi:type="dcterms:W3CDTF">2023-08-28T20:26:57Z</dcterms:created>
  <dcterms:modified xsi:type="dcterms:W3CDTF">2025-01-24T15:04:40Z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