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2" r:id="rId5"/>
    <p:sldId id="273" r:id="rId6"/>
    <p:sldId id="290" r:id="rId7"/>
    <p:sldId id="268" r:id="rId8"/>
    <p:sldId id="291" r:id="rId9"/>
    <p:sldId id="283" r:id="rId10"/>
    <p:sldId id="294" r:id="rId11"/>
    <p:sldId id="287" r:id="rId12"/>
    <p:sldId id="293" r:id="rId13"/>
    <p:sldId id="289" r:id="rId14"/>
    <p:sldId id="292" r:id="rId15"/>
    <p:sldId id="284" r:id="rId16"/>
    <p:sldId id="281"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C6045-CE09-44CC-A233-AC23B6D00AD0}" v="67" dt="2025-01-31T17:45:57.348"/>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57" d="100"/>
          <a:sy n="57" d="100"/>
        </p:scale>
        <p:origin x="559" y="30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4635"/>
    </p:cViewPr>
  </p:sorterViewPr>
  <p:notesViewPr>
    <p:cSldViewPr snapToGrid="0">
      <p:cViewPr varScale="1">
        <p:scale>
          <a:sx n="53" d="100"/>
          <a:sy n="53" d="100"/>
        </p:scale>
        <p:origin x="2650"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ff Gold" userId="7cd0e7a053322a97" providerId="LiveId" clId="{8A0C6045-CE09-44CC-A233-AC23B6D00AD0}"/>
    <pc:docChg chg="undo redo custSel addSld delSld modSld">
      <pc:chgData name="Cliff Gold" userId="7cd0e7a053322a97" providerId="LiveId" clId="{8A0C6045-CE09-44CC-A233-AC23B6D00AD0}" dt="2025-01-31T18:30:53.719" v="3941" actId="20577"/>
      <pc:docMkLst>
        <pc:docMk/>
      </pc:docMkLst>
      <pc:sldChg chg="del">
        <pc:chgData name="Cliff Gold" userId="7cd0e7a053322a97" providerId="LiveId" clId="{8A0C6045-CE09-44CC-A233-AC23B6D00AD0}" dt="2025-01-23T20:24:27.246" v="230" actId="2696"/>
        <pc:sldMkLst>
          <pc:docMk/>
          <pc:sldMk cId="3435077016" sldId="259"/>
        </pc:sldMkLst>
      </pc:sldChg>
      <pc:sldChg chg="addSp delSp modSp mod setBg modClrScheme chgLayout">
        <pc:chgData name="Cliff Gold" userId="7cd0e7a053322a97" providerId="LiveId" clId="{8A0C6045-CE09-44CC-A233-AC23B6D00AD0}" dt="2025-01-24T14:37:59.101" v="3327" actId="20577"/>
        <pc:sldMkLst>
          <pc:docMk/>
          <pc:sldMk cId="2759600390" sldId="268"/>
        </pc:sldMkLst>
        <pc:spChg chg="mod ord">
          <ac:chgData name="Cliff Gold" userId="7cd0e7a053322a97" providerId="LiveId" clId="{8A0C6045-CE09-44CC-A233-AC23B6D00AD0}" dt="2025-01-23T21:06:40.809" v="916" actId="26606"/>
          <ac:spMkLst>
            <pc:docMk/>
            <pc:sldMk cId="2759600390" sldId="268"/>
            <ac:spMk id="2" creationId="{6C47DC31-1488-8091-935A-1B03A14A5CD8}"/>
          </ac:spMkLst>
        </pc:spChg>
        <pc:spChg chg="mod ord">
          <ac:chgData name="Cliff Gold" userId="7cd0e7a053322a97" providerId="LiveId" clId="{8A0C6045-CE09-44CC-A233-AC23B6D00AD0}" dt="2025-01-23T21:06:40.809" v="916" actId="26606"/>
          <ac:spMkLst>
            <pc:docMk/>
            <pc:sldMk cId="2759600390" sldId="268"/>
            <ac:spMk id="8" creationId="{3B8B492D-0778-C859-9200-08161ABEBFE5}"/>
          </ac:spMkLst>
        </pc:spChg>
        <pc:spChg chg="mod ord">
          <ac:chgData name="Cliff Gold" userId="7cd0e7a053322a97" providerId="LiveId" clId="{8A0C6045-CE09-44CC-A233-AC23B6D00AD0}" dt="2025-01-23T21:06:40.809" v="916" actId="26606"/>
          <ac:spMkLst>
            <pc:docMk/>
            <pc:sldMk cId="2759600390" sldId="268"/>
            <ac:spMk id="9" creationId="{B1185DEE-1419-7DB6-949B-929195894BC8}"/>
          </ac:spMkLst>
        </pc:spChg>
        <pc:spChg chg="mod ord">
          <ac:chgData name="Cliff Gold" userId="7cd0e7a053322a97" providerId="LiveId" clId="{8A0C6045-CE09-44CC-A233-AC23B6D00AD0}" dt="2025-01-23T21:06:40.809" v="916" actId="26606"/>
          <ac:spMkLst>
            <pc:docMk/>
            <pc:sldMk cId="2759600390" sldId="268"/>
            <ac:spMk id="10" creationId="{A9210D02-BD78-856B-08E2-820032AC6B71}"/>
          </ac:spMkLst>
        </pc:spChg>
        <pc:spChg chg="add mod ord">
          <ac:chgData name="Cliff Gold" userId="7cd0e7a053322a97" providerId="LiveId" clId="{8A0C6045-CE09-44CC-A233-AC23B6D00AD0}" dt="2025-01-24T14:37:59.101" v="3327" actId="20577"/>
          <ac:spMkLst>
            <pc:docMk/>
            <pc:sldMk cId="2759600390" sldId="268"/>
            <ac:spMk id="18" creationId="{125E027F-E296-6226-222D-D914C7486E03}"/>
          </ac:spMkLst>
        </pc:spChg>
      </pc:sldChg>
      <pc:sldChg chg="modSp mod">
        <pc:chgData name="Cliff Gold" userId="7cd0e7a053322a97" providerId="LiveId" clId="{8A0C6045-CE09-44CC-A233-AC23B6D00AD0}" dt="2025-01-23T19:45:22.348" v="13" actId="20577"/>
        <pc:sldMkLst>
          <pc:docMk/>
          <pc:sldMk cId="417536504" sldId="272"/>
        </pc:sldMkLst>
        <pc:spChg chg="mod">
          <ac:chgData name="Cliff Gold" userId="7cd0e7a053322a97" providerId="LiveId" clId="{8A0C6045-CE09-44CC-A233-AC23B6D00AD0}" dt="2025-01-23T19:45:22.348" v="13" actId="20577"/>
          <ac:spMkLst>
            <pc:docMk/>
            <pc:sldMk cId="417536504" sldId="272"/>
            <ac:spMk id="2" creationId="{43B8BB83-CA62-C813-5584-9F9C32557A2B}"/>
          </ac:spMkLst>
        </pc:spChg>
      </pc:sldChg>
      <pc:sldChg chg="modSp mod">
        <pc:chgData name="Cliff Gold" userId="7cd0e7a053322a97" providerId="LiveId" clId="{8A0C6045-CE09-44CC-A233-AC23B6D00AD0}" dt="2025-01-23T22:47:46.596" v="2666" actId="20577"/>
        <pc:sldMkLst>
          <pc:docMk/>
          <pc:sldMk cId="3474133943" sldId="273"/>
        </pc:sldMkLst>
        <pc:graphicFrameChg chg="modGraphic">
          <ac:chgData name="Cliff Gold" userId="7cd0e7a053322a97" providerId="LiveId" clId="{8A0C6045-CE09-44CC-A233-AC23B6D00AD0}" dt="2025-01-23T22:47:46.596" v="2666" actId="20577"/>
          <ac:graphicFrameMkLst>
            <pc:docMk/>
            <pc:sldMk cId="3474133943" sldId="273"/>
            <ac:graphicFrameMk id="2" creationId="{14883AB6-E6D8-70A9-3CCB-61E120FC6000}"/>
          </ac:graphicFrameMkLst>
        </pc:graphicFrameChg>
      </pc:sldChg>
      <pc:sldChg chg="del">
        <pc:chgData name="Cliff Gold" userId="7cd0e7a053322a97" providerId="LiveId" clId="{8A0C6045-CE09-44CC-A233-AC23B6D00AD0}" dt="2025-01-23T21:28:56.029" v="1580" actId="2696"/>
        <pc:sldMkLst>
          <pc:docMk/>
          <pc:sldMk cId="1164941242" sldId="282"/>
        </pc:sldMkLst>
      </pc:sldChg>
      <pc:sldChg chg="modSp mod">
        <pc:chgData name="Cliff Gold" userId="7cd0e7a053322a97" providerId="LiveId" clId="{8A0C6045-CE09-44CC-A233-AC23B6D00AD0}" dt="2025-01-23T21:35:41.030" v="1584" actId="20577"/>
        <pc:sldMkLst>
          <pc:docMk/>
          <pc:sldMk cId="2919417643" sldId="283"/>
        </pc:sldMkLst>
        <pc:spChg chg="mod">
          <ac:chgData name="Cliff Gold" userId="7cd0e7a053322a97" providerId="LiveId" clId="{8A0C6045-CE09-44CC-A233-AC23B6D00AD0}" dt="2025-01-23T21:08:46.477" v="925" actId="20577"/>
          <ac:spMkLst>
            <pc:docMk/>
            <pc:sldMk cId="2919417643" sldId="283"/>
            <ac:spMk id="2" creationId="{6C47DC31-1488-8091-935A-1B03A14A5CD8}"/>
          </ac:spMkLst>
        </pc:spChg>
        <pc:spChg chg="mod">
          <ac:chgData name="Cliff Gold" userId="7cd0e7a053322a97" providerId="LiveId" clId="{8A0C6045-CE09-44CC-A233-AC23B6D00AD0}" dt="2025-01-23T21:35:41.030" v="1584" actId="20577"/>
          <ac:spMkLst>
            <pc:docMk/>
            <pc:sldMk cId="2919417643" sldId="283"/>
            <ac:spMk id="4" creationId="{45A9ECAA-48CB-8CE7-4844-AA2C77D9E359}"/>
          </ac:spMkLst>
        </pc:spChg>
      </pc:sldChg>
      <pc:sldChg chg="delSp modSp mod">
        <pc:chgData name="Cliff Gold" userId="7cd0e7a053322a97" providerId="LiveId" clId="{8A0C6045-CE09-44CC-A233-AC23B6D00AD0}" dt="2025-01-24T05:10:14.873" v="3227" actId="20577"/>
        <pc:sldMkLst>
          <pc:docMk/>
          <pc:sldMk cId="2447908425" sldId="284"/>
        </pc:sldMkLst>
        <pc:spChg chg="mod">
          <ac:chgData name="Cliff Gold" userId="7cd0e7a053322a97" providerId="LiveId" clId="{8A0C6045-CE09-44CC-A233-AC23B6D00AD0}" dt="2025-01-24T04:59:53.076" v="2962" actId="20577"/>
          <ac:spMkLst>
            <pc:docMk/>
            <pc:sldMk cId="2447908425" sldId="284"/>
            <ac:spMk id="2" creationId="{6C47DC31-1488-8091-935A-1B03A14A5CD8}"/>
          </ac:spMkLst>
        </pc:spChg>
        <pc:spChg chg="mod">
          <ac:chgData name="Cliff Gold" userId="7cd0e7a053322a97" providerId="LiveId" clId="{8A0C6045-CE09-44CC-A233-AC23B6D00AD0}" dt="2025-01-24T05:05:26.310" v="3205" actId="255"/>
          <ac:spMkLst>
            <pc:docMk/>
            <pc:sldMk cId="2447908425" sldId="284"/>
            <ac:spMk id="6" creationId="{D4BDA6A6-593D-A404-CC60-CABB2876E541}"/>
          </ac:spMkLst>
        </pc:spChg>
        <pc:spChg chg="mod">
          <ac:chgData name="Cliff Gold" userId="7cd0e7a053322a97" providerId="LiveId" clId="{8A0C6045-CE09-44CC-A233-AC23B6D00AD0}" dt="2025-01-24T05:05:53.698" v="3208" actId="27636"/>
          <ac:spMkLst>
            <pc:docMk/>
            <pc:sldMk cId="2447908425" sldId="284"/>
            <ac:spMk id="7" creationId="{224D40C7-C740-C2B7-2A2E-E0C383F36E07}"/>
          </ac:spMkLst>
        </pc:spChg>
        <pc:spChg chg="mod">
          <ac:chgData name="Cliff Gold" userId="7cd0e7a053322a97" providerId="LiveId" clId="{8A0C6045-CE09-44CC-A233-AC23B6D00AD0}" dt="2025-01-24T05:10:14.873" v="3227" actId="20577"/>
          <ac:spMkLst>
            <pc:docMk/>
            <pc:sldMk cId="2447908425" sldId="284"/>
            <ac:spMk id="17" creationId="{FEA13789-F38F-90E0-F7CC-E72CD54D1987}"/>
          </ac:spMkLst>
        </pc:spChg>
      </pc:sldChg>
      <pc:sldChg chg="modSp mod">
        <pc:chgData name="Cliff Gold" userId="7cd0e7a053322a97" providerId="LiveId" clId="{8A0C6045-CE09-44CC-A233-AC23B6D00AD0}" dt="2025-01-31T18:30:53.719" v="3941" actId="20577"/>
        <pc:sldMkLst>
          <pc:docMk/>
          <pc:sldMk cId="3563241470" sldId="287"/>
        </pc:sldMkLst>
        <pc:spChg chg="mod">
          <ac:chgData name="Cliff Gold" userId="7cd0e7a053322a97" providerId="LiveId" clId="{8A0C6045-CE09-44CC-A233-AC23B6D00AD0}" dt="2025-01-31T18:30:53.719" v="3941" actId="20577"/>
          <ac:spMkLst>
            <pc:docMk/>
            <pc:sldMk cId="3563241470" sldId="287"/>
            <ac:spMk id="2" creationId="{6C47DC31-1488-8091-935A-1B03A14A5CD8}"/>
          </ac:spMkLst>
        </pc:spChg>
        <pc:spChg chg="mod">
          <ac:chgData name="Cliff Gold" userId="7cd0e7a053322a97" providerId="LiveId" clId="{8A0C6045-CE09-44CC-A233-AC23B6D00AD0}" dt="2025-01-24T14:32:37.046" v="3233" actId="20577"/>
          <ac:spMkLst>
            <pc:docMk/>
            <pc:sldMk cId="3563241470" sldId="287"/>
            <ac:spMk id="20" creationId="{3AB56943-C335-32FD-DE14-28E2E647533E}"/>
          </ac:spMkLst>
        </pc:spChg>
        <pc:spChg chg="mod">
          <ac:chgData name="Cliff Gold" userId="7cd0e7a053322a97" providerId="LiveId" clId="{8A0C6045-CE09-44CC-A233-AC23B6D00AD0}" dt="2025-01-24T14:33:33.252" v="3245" actId="20577"/>
          <ac:spMkLst>
            <pc:docMk/>
            <pc:sldMk cId="3563241470" sldId="287"/>
            <ac:spMk id="21" creationId="{4F38DA3E-4764-F11E-CC21-EEB369C38776}"/>
          </ac:spMkLst>
        </pc:spChg>
        <pc:spChg chg="mod">
          <ac:chgData name="Cliff Gold" userId="7cd0e7a053322a97" providerId="LiveId" clId="{8A0C6045-CE09-44CC-A233-AC23B6D00AD0}" dt="2025-01-24T14:32:59.574" v="3239" actId="20577"/>
          <ac:spMkLst>
            <pc:docMk/>
            <pc:sldMk cId="3563241470" sldId="287"/>
            <ac:spMk id="26" creationId="{E7FE3973-EE23-86F5-2561-63F8B41FC6BD}"/>
          </ac:spMkLst>
        </pc:spChg>
        <pc:spChg chg="mod">
          <ac:chgData name="Cliff Gold" userId="7cd0e7a053322a97" providerId="LiveId" clId="{8A0C6045-CE09-44CC-A233-AC23B6D00AD0}" dt="2025-01-24T14:35:52.935" v="3256" actId="20577"/>
          <ac:spMkLst>
            <pc:docMk/>
            <pc:sldMk cId="3563241470" sldId="287"/>
            <ac:spMk id="27" creationId="{A3C2CF81-7AC5-AEBB-3C41-718AEF6EA65F}"/>
          </ac:spMkLst>
        </pc:spChg>
        <pc:spChg chg="mod">
          <ac:chgData name="Cliff Gold" userId="7cd0e7a053322a97" providerId="LiveId" clId="{8A0C6045-CE09-44CC-A233-AC23B6D00AD0}" dt="2025-01-23T20:13:54.415" v="211" actId="20577"/>
          <ac:spMkLst>
            <pc:docMk/>
            <pc:sldMk cId="3563241470" sldId="287"/>
            <ac:spMk id="28" creationId="{0698C06A-B49D-B793-FBFA-AC8109256371}"/>
          </ac:spMkLst>
        </pc:spChg>
        <pc:cxnChg chg="mod">
          <ac:chgData name="Cliff Gold" userId="7cd0e7a053322a97" providerId="LiveId" clId="{8A0C6045-CE09-44CC-A233-AC23B6D00AD0}" dt="2025-01-23T20:12:39.819" v="198" actId="14100"/>
          <ac:cxnSpMkLst>
            <pc:docMk/>
            <pc:sldMk cId="3563241470" sldId="287"/>
            <ac:cxnSpMk id="30" creationId="{40A951DD-1CB3-35FA-7A4B-58D47A31BAC2}"/>
          </ac:cxnSpMkLst>
        </pc:cxnChg>
        <pc:cxnChg chg="mod">
          <ac:chgData name="Cliff Gold" userId="7cd0e7a053322a97" providerId="LiveId" clId="{8A0C6045-CE09-44CC-A233-AC23B6D00AD0}" dt="2025-01-23T19:57:22.312" v="102" actId="14100"/>
          <ac:cxnSpMkLst>
            <pc:docMk/>
            <pc:sldMk cId="3563241470" sldId="287"/>
            <ac:cxnSpMk id="33" creationId="{F353C0CC-C1CD-CFD7-F9CB-D09A2F5051F9}"/>
          </ac:cxnSpMkLst>
        </pc:cxnChg>
        <pc:cxnChg chg="mod">
          <ac:chgData name="Cliff Gold" userId="7cd0e7a053322a97" providerId="LiveId" clId="{8A0C6045-CE09-44CC-A233-AC23B6D00AD0}" dt="2025-01-23T19:58:05.075" v="113" actId="14100"/>
          <ac:cxnSpMkLst>
            <pc:docMk/>
            <pc:sldMk cId="3563241470" sldId="287"/>
            <ac:cxnSpMk id="42" creationId="{2A9E930E-FB06-3A41-8FE3-A531A67655FB}"/>
          </ac:cxnSpMkLst>
        </pc:cxnChg>
        <pc:cxnChg chg="mod">
          <ac:chgData name="Cliff Gold" userId="7cd0e7a053322a97" providerId="LiveId" clId="{8A0C6045-CE09-44CC-A233-AC23B6D00AD0}" dt="2025-01-23T21:37:05.830" v="1591" actId="14100"/>
          <ac:cxnSpMkLst>
            <pc:docMk/>
            <pc:sldMk cId="3563241470" sldId="287"/>
            <ac:cxnSpMk id="46" creationId="{D96645B9-46DB-BDF8-E8A6-070FB69EFB8C}"/>
          </ac:cxnSpMkLst>
        </pc:cxnChg>
        <pc:cxnChg chg="mod">
          <ac:chgData name="Cliff Gold" userId="7cd0e7a053322a97" providerId="LiveId" clId="{8A0C6045-CE09-44CC-A233-AC23B6D00AD0}" dt="2025-01-23T21:37:15.011" v="1592" actId="14100"/>
          <ac:cxnSpMkLst>
            <pc:docMk/>
            <pc:sldMk cId="3563241470" sldId="287"/>
            <ac:cxnSpMk id="49" creationId="{5938301F-74E6-E03F-5ACE-A2DC33CA2642}"/>
          </ac:cxnSpMkLst>
        </pc:cxnChg>
        <pc:cxnChg chg="mod">
          <ac:chgData name="Cliff Gold" userId="7cd0e7a053322a97" providerId="LiveId" clId="{8A0C6045-CE09-44CC-A233-AC23B6D00AD0}" dt="2025-01-23T19:58:05.075" v="113" actId="14100"/>
          <ac:cxnSpMkLst>
            <pc:docMk/>
            <pc:sldMk cId="3563241470" sldId="287"/>
            <ac:cxnSpMk id="54" creationId="{4311E262-151A-E947-D733-3B22FF9B199C}"/>
          </ac:cxnSpMkLst>
        </pc:cxnChg>
        <pc:cxnChg chg="mod">
          <ac:chgData name="Cliff Gold" userId="7cd0e7a053322a97" providerId="LiveId" clId="{8A0C6045-CE09-44CC-A233-AC23B6D00AD0}" dt="2025-01-23T20:12:39.819" v="198" actId="14100"/>
          <ac:cxnSpMkLst>
            <pc:docMk/>
            <pc:sldMk cId="3563241470" sldId="287"/>
            <ac:cxnSpMk id="65" creationId="{7CC0BB1E-0B56-DC1A-6E00-1F1B6A8101B9}"/>
          </ac:cxnSpMkLst>
        </pc:cxnChg>
      </pc:sldChg>
      <pc:sldChg chg="modSp mod">
        <pc:chgData name="Cliff Gold" userId="7cd0e7a053322a97" providerId="LiveId" clId="{8A0C6045-CE09-44CC-A233-AC23B6D00AD0}" dt="2025-01-23T22:19:27.355" v="1952" actId="20577"/>
        <pc:sldMkLst>
          <pc:docMk/>
          <pc:sldMk cId="2816579165" sldId="289"/>
        </pc:sldMkLst>
        <pc:spChg chg="mod">
          <ac:chgData name="Cliff Gold" userId="7cd0e7a053322a97" providerId="LiveId" clId="{8A0C6045-CE09-44CC-A233-AC23B6D00AD0}" dt="2025-01-23T22:19:27.355" v="1952" actId="20577"/>
          <ac:spMkLst>
            <pc:docMk/>
            <pc:sldMk cId="2816579165" sldId="289"/>
            <ac:spMk id="2" creationId="{6C47DC31-1488-8091-935A-1B03A14A5CD8}"/>
          </ac:spMkLst>
        </pc:spChg>
        <pc:spChg chg="mod">
          <ac:chgData name="Cliff Gold" userId="7cd0e7a053322a97" providerId="LiveId" clId="{8A0C6045-CE09-44CC-A233-AC23B6D00AD0}" dt="2025-01-23T21:43:37.803" v="1681" actId="20577"/>
          <ac:spMkLst>
            <pc:docMk/>
            <pc:sldMk cId="2816579165" sldId="289"/>
            <ac:spMk id="17" creationId="{FEA13789-F38F-90E0-F7CC-E72CD54D1987}"/>
          </ac:spMkLst>
        </pc:spChg>
      </pc:sldChg>
      <pc:sldChg chg="addSp delSp modSp new mod modClrScheme chgLayout">
        <pc:chgData name="Cliff Gold" userId="7cd0e7a053322a97" providerId="LiveId" clId="{8A0C6045-CE09-44CC-A233-AC23B6D00AD0}" dt="2025-01-23T20:52:23.569" v="816" actId="20577"/>
        <pc:sldMkLst>
          <pc:docMk/>
          <pc:sldMk cId="3838633023" sldId="291"/>
        </pc:sldMkLst>
        <pc:spChg chg="mod">
          <ac:chgData name="Cliff Gold" userId="7cd0e7a053322a97" providerId="LiveId" clId="{8A0C6045-CE09-44CC-A233-AC23B6D00AD0}" dt="2025-01-23T20:41:34.044" v="597" actId="26606"/>
          <ac:spMkLst>
            <pc:docMk/>
            <pc:sldMk cId="3838633023" sldId="291"/>
            <ac:spMk id="2" creationId="{2C22F033-D9E6-DA66-50BA-81F1F764B9D8}"/>
          </ac:spMkLst>
        </pc:spChg>
        <pc:spChg chg="mod">
          <ac:chgData name="Cliff Gold" userId="7cd0e7a053322a97" providerId="LiveId" clId="{8A0C6045-CE09-44CC-A233-AC23B6D00AD0}" dt="2025-01-23T20:41:34.044" v="597" actId="26606"/>
          <ac:spMkLst>
            <pc:docMk/>
            <pc:sldMk cId="3838633023" sldId="291"/>
            <ac:spMk id="3" creationId="{FDFC72CF-1536-02E8-801E-74B303CD1C30}"/>
          </ac:spMkLst>
        </pc:spChg>
        <pc:spChg chg="mod">
          <ac:chgData name="Cliff Gold" userId="7cd0e7a053322a97" providerId="LiveId" clId="{8A0C6045-CE09-44CC-A233-AC23B6D00AD0}" dt="2025-01-23T20:41:34.044" v="597" actId="26606"/>
          <ac:spMkLst>
            <pc:docMk/>
            <pc:sldMk cId="3838633023" sldId="291"/>
            <ac:spMk id="4" creationId="{BC79EB84-C5A8-EC51-EC08-B27AFB6F9DC4}"/>
          </ac:spMkLst>
        </pc:spChg>
        <pc:spChg chg="add mod">
          <ac:chgData name="Cliff Gold" userId="7cd0e7a053322a97" providerId="LiveId" clId="{8A0C6045-CE09-44CC-A233-AC23B6D00AD0}" dt="2025-01-23T20:52:23.569" v="816" actId="20577"/>
          <ac:spMkLst>
            <pc:docMk/>
            <pc:sldMk cId="3838633023" sldId="291"/>
            <ac:spMk id="12" creationId="{A9D87BCE-96BC-28E7-39BA-A736DB416D28}"/>
          </ac:spMkLst>
        </pc:spChg>
        <pc:graphicFrameChg chg="add mod modGraphic">
          <ac:chgData name="Cliff Gold" userId="7cd0e7a053322a97" providerId="LiveId" clId="{8A0C6045-CE09-44CC-A233-AC23B6D00AD0}" dt="2025-01-23T20:41:34.044" v="597" actId="26606"/>
          <ac:graphicFrameMkLst>
            <pc:docMk/>
            <pc:sldMk cId="3838633023" sldId="291"/>
            <ac:graphicFrameMk id="7" creationId="{3403BB38-63FB-75C5-123B-C6729E6B0DC3}"/>
          </ac:graphicFrameMkLst>
        </pc:graphicFrameChg>
      </pc:sldChg>
      <pc:sldChg chg="addSp delSp modSp add mod">
        <pc:chgData name="Cliff Gold" userId="7cd0e7a053322a97" providerId="LiveId" clId="{8A0C6045-CE09-44CC-A233-AC23B6D00AD0}" dt="2025-01-23T22:45:25.209" v="2639" actId="1076"/>
        <pc:sldMkLst>
          <pc:docMk/>
          <pc:sldMk cId="2992483453" sldId="292"/>
        </pc:sldMkLst>
        <pc:spChg chg="mod">
          <ac:chgData name="Cliff Gold" userId="7cd0e7a053322a97" providerId="LiveId" clId="{8A0C6045-CE09-44CC-A233-AC23B6D00AD0}" dt="2025-01-23T22:19:22.292" v="1951" actId="20577"/>
          <ac:spMkLst>
            <pc:docMk/>
            <pc:sldMk cId="2992483453" sldId="292"/>
            <ac:spMk id="2" creationId="{022E46B8-ACF3-FF18-A845-89DCD5BCDFD7}"/>
          </ac:spMkLst>
        </pc:spChg>
        <pc:spChg chg="add mod">
          <ac:chgData name="Cliff Gold" userId="7cd0e7a053322a97" providerId="LiveId" clId="{8A0C6045-CE09-44CC-A233-AC23B6D00AD0}" dt="2025-01-23T22:42:48.422" v="2638" actId="20577"/>
          <ac:spMkLst>
            <pc:docMk/>
            <pc:sldMk cId="2992483453" sldId="292"/>
            <ac:spMk id="6" creationId="{F50D97C4-81EB-D59D-E313-BC204C7C8ACB}"/>
          </ac:spMkLst>
        </pc:spChg>
        <pc:graphicFrameChg chg="add mod modGraphic">
          <ac:chgData name="Cliff Gold" userId="7cd0e7a053322a97" providerId="LiveId" clId="{8A0C6045-CE09-44CC-A233-AC23B6D00AD0}" dt="2025-01-23T22:45:25.209" v="2639" actId="1076"/>
          <ac:graphicFrameMkLst>
            <pc:docMk/>
            <pc:sldMk cId="2992483453" sldId="292"/>
            <ac:graphicFrameMk id="5" creationId="{990B0401-8740-C691-0C90-8BAA40F8A100}"/>
          </ac:graphicFrameMkLst>
        </pc:graphicFrameChg>
      </pc:sldChg>
      <pc:sldChg chg="addSp delSp modSp new mod">
        <pc:chgData name="Cliff Gold" userId="7cd0e7a053322a97" providerId="LiveId" clId="{8A0C6045-CE09-44CC-A233-AC23B6D00AD0}" dt="2025-01-24T15:04:31.190" v="3487" actId="255"/>
        <pc:sldMkLst>
          <pc:docMk/>
          <pc:sldMk cId="660944761" sldId="293"/>
        </pc:sldMkLst>
        <pc:spChg chg="mod">
          <ac:chgData name="Cliff Gold" userId="7cd0e7a053322a97" providerId="LiveId" clId="{8A0C6045-CE09-44CC-A233-AC23B6D00AD0}" dt="2025-01-24T15:04:31.190" v="3487" actId="255"/>
          <ac:spMkLst>
            <pc:docMk/>
            <pc:sldMk cId="660944761" sldId="293"/>
            <ac:spMk id="2" creationId="{2F58132A-BDB1-4869-2216-8DA2910A7269}"/>
          </ac:spMkLst>
        </pc:spChg>
        <pc:spChg chg="mod">
          <ac:chgData name="Cliff Gold" userId="7cd0e7a053322a97" providerId="LiveId" clId="{8A0C6045-CE09-44CC-A233-AC23B6D00AD0}" dt="2025-01-24T15:00:47.401" v="3354" actId="20577"/>
          <ac:spMkLst>
            <pc:docMk/>
            <pc:sldMk cId="660944761" sldId="293"/>
            <ac:spMk id="9" creationId="{2AA569EA-0A7B-F6F7-BFEA-9F3D4C506367}"/>
          </ac:spMkLst>
        </pc:spChg>
        <pc:picChg chg="add mod">
          <ac:chgData name="Cliff Gold" userId="7cd0e7a053322a97" providerId="LiveId" clId="{8A0C6045-CE09-44CC-A233-AC23B6D00AD0}" dt="2025-01-24T15:04:00.320" v="3485" actId="1076"/>
          <ac:picMkLst>
            <pc:docMk/>
            <pc:sldMk cId="660944761" sldId="293"/>
            <ac:picMk id="11" creationId="{1B177CB0-07A3-E162-6B53-DE38C58E2889}"/>
          </ac:picMkLst>
        </pc:picChg>
      </pc:sldChg>
      <pc:sldChg chg="addSp delSp modSp new mod modClrScheme chgLayout">
        <pc:chgData name="Cliff Gold" userId="7cd0e7a053322a97" providerId="LiveId" clId="{8A0C6045-CE09-44CC-A233-AC23B6D00AD0}" dt="2025-01-31T17:45:57.348" v="3929"/>
        <pc:sldMkLst>
          <pc:docMk/>
          <pc:sldMk cId="1113193004" sldId="294"/>
        </pc:sldMkLst>
        <pc:spChg chg="add mod">
          <ac:chgData name="Cliff Gold" userId="7cd0e7a053322a97" providerId="LiveId" clId="{8A0C6045-CE09-44CC-A233-AC23B6D00AD0}" dt="2025-01-31T17:30:53.545" v="3897" actId="206"/>
          <ac:spMkLst>
            <pc:docMk/>
            <pc:sldMk cId="1113193004" sldId="294"/>
            <ac:spMk id="2" creationId="{1518E85A-5850-1B56-A067-B4130844EED4}"/>
          </ac:spMkLst>
        </pc:spChg>
        <pc:spChg chg="mod ord">
          <ac:chgData name="Cliff Gold" userId="7cd0e7a053322a97" providerId="LiveId" clId="{8A0C6045-CE09-44CC-A233-AC23B6D00AD0}" dt="2025-01-31T16:23:17.976" v="3489" actId="700"/>
          <ac:spMkLst>
            <pc:docMk/>
            <pc:sldMk cId="1113193004" sldId="294"/>
            <ac:spMk id="5" creationId="{F555ECD1-5AD7-1390-A480-7EF11D080970}"/>
          </ac:spMkLst>
        </pc:spChg>
        <pc:spChg chg="del mod ord">
          <ac:chgData name="Cliff Gold" userId="7cd0e7a053322a97" providerId="LiveId" clId="{8A0C6045-CE09-44CC-A233-AC23B6D00AD0}" dt="2025-01-31T16:23:17.976" v="3489" actId="700"/>
          <ac:spMkLst>
            <pc:docMk/>
            <pc:sldMk cId="1113193004" sldId="294"/>
            <ac:spMk id="9" creationId="{80025D0D-EDB1-C7CC-EBFA-10D5D609CF62}"/>
          </ac:spMkLst>
        </pc:spChg>
        <pc:spChg chg="mod">
          <ac:chgData name="Cliff Gold" userId="7cd0e7a053322a97" providerId="LiveId" clId="{8A0C6045-CE09-44CC-A233-AC23B6D00AD0}" dt="2025-01-31T17:24:19.136" v="3881" actId="20577"/>
          <ac:spMkLst>
            <pc:docMk/>
            <pc:sldMk cId="1113193004" sldId="294"/>
            <ac:spMk id="10" creationId="{6F3B3A92-9397-7CEC-2BF9-034174841CD7}"/>
          </ac:spMkLst>
        </pc:spChg>
        <pc:spChg chg="mod">
          <ac:chgData name="Cliff Gold" userId="7cd0e7a053322a97" providerId="LiveId" clId="{8A0C6045-CE09-44CC-A233-AC23B6D00AD0}" dt="2025-01-31T16:28:40.254" v="3513" actId="20577"/>
          <ac:spMkLst>
            <pc:docMk/>
            <pc:sldMk cId="1113193004" sldId="294"/>
            <ac:spMk id="11" creationId="{C2D281CD-9A07-52FF-A38C-1BB02A6EE8A8}"/>
          </ac:spMkLst>
        </pc:spChg>
        <pc:spChg chg="del">
          <ac:chgData name="Cliff Gold" userId="7cd0e7a053322a97" providerId="LiveId" clId="{8A0C6045-CE09-44CC-A233-AC23B6D00AD0}" dt="2025-01-31T16:31:16.022" v="3514" actId="478"/>
          <ac:spMkLst>
            <pc:docMk/>
            <pc:sldMk cId="1113193004" sldId="294"/>
            <ac:spMk id="12" creationId="{3263003A-B79A-EA8E-BC31-1C7E4D5A7650}"/>
          </ac:spMkLst>
        </pc:spChg>
        <pc:spChg chg="del">
          <ac:chgData name="Cliff Gold" userId="7cd0e7a053322a97" providerId="LiveId" clId="{8A0C6045-CE09-44CC-A233-AC23B6D00AD0}" dt="2025-01-31T16:31:16.022" v="3514" actId="478"/>
          <ac:spMkLst>
            <pc:docMk/>
            <pc:sldMk cId="1113193004" sldId="294"/>
            <ac:spMk id="13" creationId="{3F2A7054-C0C4-E11E-1F43-A0A369859E73}"/>
          </ac:spMkLst>
        </pc:spChg>
        <pc:spChg chg="add del mod ord">
          <ac:chgData name="Cliff Gold" userId="7cd0e7a053322a97" providerId="LiveId" clId="{8A0C6045-CE09-44CC-A233-AC23B6D00AD0}" dt="2025-01-31T17:01:15.264" v="3835" actId="478"/>
          <ac:spMkLst>
            <pc:docMk/>
            <pc:sldMk cId="1113193004" sldId="294"/>
            <ac:spMk id="14" creationId="{A4F102DD-7E1E-04B5-2A7C-77F5DE675BBE}"/>
          </ac:spMkLst>
        </pc:spChg>
        <pc:spChg chg="add mod ord">
          <ac:chgData name="Cliff Gold" userId="7cd0e7a053322a97" providerId="LiveId" clId="{8A0C6045-CE09-44CC-A233-AC23B6D00AD0}" dt="2025-01-31T16:23:17.976" v="3489" actId="700"/>
          <ac:spMkLst>
            <pc:docMk/>
            <pc:sldMk cId="1113193004" sldId="294"/>
            <ac:spMk id="15" creationId="{A87D619D-926D-75C8-2945-1F6C9510D34C}"/>
          </ac:spMkLst>
        </pc:spChg>
        <pc:spChg chg="del">
          <ac:chgData name="Cliff Gold" userId="7cd0e7a053322a97" providerId="LiveId" clId="{8A0C6045-CE09-44CC-A233-AC23B6D00AD0}" dt="2025-01-31T16:31:16.022" v="3514" actId="478"/>
          <ac:spMkLst>
            <pc:docMk/>
            <pc:sldMk cId="1113193004" sldId="294"/>
            <ac:spMk id="16" creationId="{668FDE21-1E7D-9DF7-5A66-250F2AD03332}"/>
          </ac:spMkLst>
        </pc:spChg>
        <pc:spChg chg="del">
          <ac:chgData name="Cliff Gold" userId="7cd0e7a053322a97" providerId="LiveId" clId="{8A0C6045-CE09-44CC-A233-AC23B6D00AD0}" dt="2025-01-31T16:31:16.022" v="3514" actId="478"/>
          <ac:spMkLst>
            <pc:docMk/>
            <pc:sldMk cId="1113193004" sldId="294"/>
            <ac:spMk id="17" creationId="{2BFE25F8-C4A1-C4D6-D4BD-37B4C31F28A4}"/>
          </ac:spMkLst>
        </pc:spChg>
        <pc:spChg chg="mod">
          <ac:chgData name="Cliff Gold" userId="7cd0e7a053322a97" providerId="LiveId" clId="{8A0C6045-CE09-44CC-A233-AC23B6D00AD0}" dt="2025-01-31T16:47:32.746" v="3705" actId="20577"/>
          <ac:spMkLst>
            <pc:docMk/>
            <pc:sldMk cId="1113193004" sldId="294"/>
            <ac:spMk id="18" creationId="{E2112E65-2411-06F8-47B2-AB8E8648D23B}"/>
          </ac:spMkLst>
        </pc:spChg>
        <pc:spChg chg="add mod ord">
          <ac:chgData name="Cliff Gold" userId="7cd0e7a053322a97" providerId="LiveId" clId="{8A0C6045-CE09-44CC-A233-AC23B6D00AD0}" dt="2025-01-31T16:23:17.976" v="3489" actId="700"/>
          <ac:spMkLst>
            <pc:docMk/>
            <pc:sldMk cId="1113193004" sldId="294"/>
            <ac:spMk id="19" creationId="{F6A552E0-48EC-2650-6290-F8E3C1484EE7}"/>
          </ac:spMkLst>
        </pc:spChg>
        <pc:spChg chg="add del mod ord">
          <ac:chgData name="Cliff Gold" userId="7cd0e7a053322a97" providerId="LiveId" clId="{8A0C6045-CE09-44CC-A233-AC23B6D00AD0}" dt="2025-01-31T16:31:16.022" v="3514" actId="478"/>
          <ac:spMkLst>
            <pc:docMk/>
            <pc:sldMk cId="1113193004" sldId="294"/>
            <ac:spMk id="21" creationId="{8FCA6F5A-F3CF-D3F2-FDFA-326CAE6C0ABD}"/>
          </ac:spMkLst>
        </pc:spChg>
        <pc:spChg chg="del mod">
          <ac:chgData name="Cliff Gold" userId="7cd0e7a053322a97" providerId="LiveId" clId="{8A0C6045-CE09-44CC-A233-AC23B6D00AD0}" dt="2025-01-31T17:01:15.264" v="3835" actId="478"/>
          <ac:spMkLst>
            <pc:docMk/>
            <pc:sldMk cId="1113193004" sldId="294"/>
            <ac:spMk id="22" creationId="{0AEA7379-06C0-E8B6-B3F4-303FAEFDDDBE}"/>
          </ac:spMkLst>
        </pc:spChg>
        <pc:spChg chg="add mod ord">
          <ac:chgData name="Cliff Gold" userId="7cd0e7a053322a97" providerId="LiveId" clId="{8A0C6045-CE09-44CC-A233-AC23B6D00AD0}" dt="2025-01-31T16:23:17.976" v="3489" actId="700"/>
          <ac:spMkLst>
            <pc:docMk/>
            <pc:sldMk cId="1113193004" sldId="294"/>
            <ac:spMk id="24" creationId="{FCEA2919-2C3B-104C-EEA7-5EED121B31C0}"/>
          </ac:spMkLst>
        </pc:spChg>
        <pc:spChg chg="del">
          <ac:chgData name="Cliff Gold" userId="7cd0e7a053322a97" providerId="LiveId" clId="{8A0C6045-CE09-44CC-A233-AC23B6D00AD0}" dt="2025-01-31T16:31:16.022" v="3514" actId="478"/>
          <ac:spMkLst>
            <pc:docMk/>
            <pc:sldMk cId="1113193004" sldId="294"/>
            <ac:spMk id="25" creationId="{655B848A-3D9C-FC5F-DF04-DB1FC01E788F}"/>
          </ac:spMkLst>
        </pc:spChg>
        <pc:spChg chg="del">
          <ac:chgData name="Cliff Gold" userId="7cd0e7a053322a97" providerId="LiveId" clId="{8A0C6045-CE09-44CC-A233-AC23B6D00AD0}" dt="2025-01-31T17:01:15.264" v="3835" actId="478"/>
          <ac:spMkLst>
            <pc:docMk/>
            <pc:sldMk cId="1113193004" sldId="294"/>
            <ac:spMk id="26" creationId="{8D951F84-17C3-5F73-3908-543D770B66A0}"/>
          </ac:spMkLst>
        </pc:spChg>
        <pc:spChg chg="add del mod ord">
          <ac:chgData name="Cliff Gold" userId="7cd0e7a053322a97" providerId="LiveId" clId="{8A0C6045-CE09-44CC-A233-AC23B6D00AD0}" dt="2025-01-31T16:31:16.022" v="3514" actId="478"/>
          <ac:spMkLst>
            <pc:docMk/>
            <pc:sldMk cId="1113193004" sldId="294"/>
            <ac:spMk id="27" creationId="{C1D8DC35-9374-3580-8472-667A9BB94001}"/>
          </ac:spMkLst>
        </pc:spChg>
        <pc:spChg chg="add mod ord">
          <ac:chgData name="Cliff Gold" userId="7cd0e7a053322a97" providerId="LiveId" clId="{8A0C6045-CE09-44CC-A233-AC23B6D00AD0}" dt="2025-01-31T16:23:17.976" v="3489" actId="700"/>
          <ac:spMkLst>
            <pc:docMk/>
            <pc:sldMk cId="1113193004" sldId="294"/>
            <ac:spMk id="28" creationId="{73F72A41-5096-C55D-F9A6-BF540CE6EDD7}"/>
          </ac:spMkLst>
        </pc:spChg>
        <pc:spChg chg="del">
          <ac:chgData name="Cliff Gold" userId="7cd0e7a053322a97" providerId="LiveId" clId="{8A0C6045-CE09-44CC-A233-AC23B6D00AD0}" dt="2025-01-31T17:01:15.264" v="3835" actId="478"/>
          <ac:spMkLst>
            <pc:docMk/>
            <pc:sldMk cId="1113193004" sldId="294"/>
            <ac:spMk id="30" creationId="{A442BED2-D76B-CCF4-04E8-615A38761119}"/>
          </ac:spMkLst>
        </pc:spChg>
        <pc:spChg chg="del">
          <ac:chgData name="Cliff Gold" userId="7cd0e7a053322a97" providerId="LiveId" clId="{8A0C6045-CE09-44CC-A233-AC23B6D00AD0}" dt="2025-01-31T16:31:16.022" v="3514" actId="478"/>
          <ac:spMkLst>
            <pc:docMk/>
            <pc:sldMk cId="1113193004" sldId="294"/>
            <ac:spMk id="31" creationId="{D42A3817-E12A-F2CF-52B9-95CC60F9AC25}"/>
          </ac:spMkLst>
        </pc:spChg>
        <pc:spChg chg="add del mod ord">
          <ac:chgData name="Cliff Gold" userId="7cd0e7a053322a97" providerId="LiveId" clId="{8A0C6045-CE09-44CC-A233-AC23B6D00AD0}" dt="2025-01-31T16:31:16.022" v="3514" actId="478"/>
          <ac:spMkLst>
            <pc:docMk/>
            <pc:sldMk cId="1113193004" sldId="294"/>
            <ac:spMk id="32" creationId="{746D2609-1D65-317B-54B1-72EF33D01D8D}"/>
          </ac:spMkLst>
        </pc:spChg>
        <pc:spChg chg="del">
          <ac:chgData name="Cliff Gold" userId="7cd0e7a053322a97" providerId="LiveId" clId="{8A0C6045-CE09-44CC-A233-AC23B6D00AD0}" dt="2025-01-31T16:31:16.022" v="3514" actId="478"/>
          <ac:spMkLst>
            <pc:docMk/>
            <pc:sldMk cId="1113193004" sldId="294"/>
            <ac:spMk id="33" creationId="{88D8FF96-0E37-8F81-40AF-5D42550220EF}"/>
          </ac:spMkLst>
        </pc:spChg>
        <pc:spChg chg="del">
          <ac:chgData name="Cliff Gold" userId="7cd0e7a053322a97" providerId="LiveId" clId="{8A0C6045-CE09-44CC-A233-AC23B6D00AD0}" dt="2025-01-31T17:01:15.264" v="3835" actId="478"/>
          <ac:spMkLst>
            <pc:docMk/>
            <pc:sldMk cId="1113193004" sldId="294"/>
            <ac:spMk id="34" creationId="{F16A79AF-2C76-6CD6-ADD4-9D0B10DE9E72}"/>
          </ac:spMkLst>
        </pc:spChg>
        <pc:spChg chg="add mod">
          <ac:chgData name="Cliff Gold" userId="7cd0e7a053322a97" providerId="LiveId" clId="{8A0C6045-CE09-44CC-A233-AC23B6D00AD0}" dt="2025-01-31T16:35:03.901" v="3532" actId="20577"/>
          <ac:spMkLst>
            <pc:docMk/>
            <pc:sldMk cId="1113193004" sldId="294"/>
            <ac:spMk id="35" creationId="{2E78177A-A3B8-FB94-D4E5-2F4C637A1A45}"/>
          </ac:spMkLst>
        </pc:spChg>
        <pc:spChg chg="add mod">
          <ac:chgData name="Cliff Gold" userId="7cd0e7a053322a97" providerId="LiveId" clId="{8A0C6045-CE09-44CC-A233-AC23B6D00AD0}" dt="2025-01-31T16:35:54.122" v="3541" actId="20577"/>
          <ac:spMkLst>
            <pc:docMk/>
            <pc:sldMk cId="1113193004" sldId="294"/>
            <ac:spMk id="36" creationId="{AFDCC8DE-36A8-A926-96B7-55A48A6681F8}"/>
          </ac:spMkLst>
        </pc:spChg>
        <pc:spChg chg="add mod">
          <ac:chgData name="Cliff Gold" userId="7cd0e7a053322a97" providerId="LiveId" clId="{8A0C6045-CE09-44CC-A233-AC23B6D00AD0}" dt="2025-01-31T16:36:02.402" v="3548" actId="20577"/>
          <ac:spMkLst>
            <pc:docMk/>
            <pc:sldMk cId="1113193004" sldId="294"/>
            <ac:spMk id="37" creationId="{7735E49C-059C-35E4-289E-5DFA4BFE27F1}"/>
          </ac:spMkLst>
        </pc:spChg>
        <pc:spChg chg="add mod">
          <ac:chgData name="Cliff Gold" userId="7cd0e7a053322a97" providerId="LiveId" clId="{8A0C6045-CE09-44CC-A233-AC23B6D00AD0}" dt="2025-01-31T16:44:52.196" v="3686" actId="20577"/>
          <ac:spMkLst>
            <pc:docMk/>
            <pc:sldMk cId="1113193004" sldId="294"/>
            <ac:spMk id="38" creationId="{42E628E6-3EE2-7466-5167-0621ECB0C30C}"/>
          </ac:spMkLst>
        </pc:spChg>
        <pc:spChg chg="add del mod">
          <ac:chgData name="Cliff Gold" userId="7cd0e7a053322a97" providerId="LiveId" clId="{8A0C6045-CE09-44CC-A233-AC23B6D00AD0}" dt="2025-01-31T16:36:28.308" v="3553" actId="478"/>
          <ac:spMkLst>
            <pc:docMk/>
            <pc:sldMk cId="1113193004" sldId="294"/>
            <ac:spMk id="39" creationId="{13CCECFA-70AD-3514-5A2D-08C471D67C5D}"/>
          </ac:spMkLst>
        </pc:spChg>
        <pc:spChg chg="add mod">
          <ac:chgData name="Cliff Gold" userId="7cd0e7a053322a97" providerId="LiveId" clId="{8A0C6045-CE09-44CC-A233-AC23B6D00AD0}" dt="2025-01-31T16:59:29.122" v="3813" actId="14100"/>
          <ac:spMkLst>
            <pc:docMk/>
            <pc:sldMk cId="1113193004" sldId="294"/>
            <ac:spMk id="40" creationId="{67420A42-8FE7-89D5-4448-364936799395}"/>
          </ac:spMkLst>
        </pc:spChg>
        <pc:spChg chg="add mod">
          <ac:chgData name="Cliff Gold" userId="7cd0e7a053322a97" providerId="LiveId" clId="{8A0C6045-CE09-44CC-A233-AC23B6D00AD0}" dt="2025-01-31T17:38:02.759" v="3901" actId="1076"/>
          <ac:spMkLst>
            <pc:docMk/>
            <pc:sldMk cId="1113193004" sldId="294"/>
            <ac:spMk id="41" creationId="{AEEF9BB4-2333-7CB0-C505-9CBB18E65348}"/>
          </ac:spMkLst>
        </pc:spChg>
        <pc:spChg chg="add mod">
          <ac:chgData name="Cliff Gold" userId="7cd0e7a053322a97" providerId="LiveId" clId="{8A0C6045-CE09-44CC-A233-AC23B6D00AD0}" dt="2025-01-31T16:43:09.068" v="3657" actId="1076"/>
          <ac:spMkLst>
            <pc:docMk/>
            <pc:sldMk cId="1113193004" sldId="294"/>
            <ac:spMk id="42" creationId="{67ACD9A5-1228-BAF7-6A69-138571B86BCF}"/>
          </ac:spMkLst>
        </pc:spChg>
        <pc:spChg chg="add mod">
          <ac:chgData name="Cliff Gold" userId="7cd0e7a053322a97" providerId="LiveId" clId="{8A0C6045-CE09-44CC-A233-AC23B6D00AD0}" dt="2025-01-31T16:42:53.602" v="3655" actId="20577"/>
          <ac:spMkLst>
            <pc:docMk/>
            <pc:sldMk cId="1113193004" sldId="294"/>
            <ac:spMk id="43" creationId="{C0B6C1AA-532F-0F77-AF43-7DD748688DA2}"/>
          </ac:spMkLst>
        </pc:spChg>
        <pc:spChg chg="add mod">
          <ac:chgData name="Cliff Gold" userId="7cd0e7a053322a97" providerId="LiveId" clId="{8A0C6045-CE09-44CC-A233-AC23B6D00AD0}" dt="2025-01-31T16:44:04.760" v="3679" actId="1076"/>
          <ac:spMkLst>
            <pc:docMk/>
            <pc:sldMk cId="1113193004" sldId="294"/>
            <ac:spMk id="44" creationId="{F78E9E46-139A-7109-69C2-557BE9A95476}"/>
          </ac:spMkLst>
        </pc:spChg>
        <pc:spChg chg="add mod">
          <ac:chgData name="Cliff Gold" userId="7cd0e7a053322a97" providerId="LiveId" clId="{8A0C6045-CE09-44CC-A233-AC23B6D00AD0}" dt="2025-01-31T16:59:49.881" v="3814" actId="13822"/>
          <ac:spMkLst>
            <pc:docMk/>
            <pc:sldMk cId="1113193004" sldId="294"/>
            <ac:spMk id="45" creationId="{30BB9957-01F2-2C02-1E57-0A47EE9F8CDB}"/>
          </ac:spMkLst>
        </pc:spChg>
        <pc:spChg chg="add mod">
          <ac:chgData name="Cliff Gold" userId="7cd0e7a053322a97" providerId="LiveId" clId="{8A0C6045-CE09-44CC-A233-AC23B6D00AD0}" dt="2025-01-31T16:59:49.881" v="3814" actId="13822"/>
          <ac:spMkLst>
            <pc:docMk/>
            <pc:sldMk cId="1113193004" sldId="294"/>
            <ac:spMk id="46" creationId="{13A31ACF-78F6-BA91-730D-AD237A57F52E}"/>
          </ac:spMkLst>
        </pc:spChg>
        <pc:spChg chg="add mod">
          <ac:chgData name="Cliff Gold" userId="7cd0e7a053322a97" providerId="LiveId" clId="{8A0C6045-CE09-44CC-A233-AC23B6D00AD0}" dt="2025-01-31T16:59:49.881" v="3814" actId="13822"/>
          <ac:spMkLst>
            <pc:docMk/>
            <pc:sldMk cId="1113193004" sldId="294"/>
            <ac:spMk id="47" creationId="{0F63557A-DF5A-F850-AA85-D8A00D942E8B}"/>
          </ac:spMkLst>
        </pc:spChg>
        <pc:spChg chg="add mod">
          <ac:chgData name="Cliff Gold" userId="7cd0e7a053322a97" providerId="LiveId" clId="{8A0C6045-CE09-44CC-A233-AC23B6D00AD0}" dt="2025-01-31T17:14:19.024" v="3869" actId="13822"/>
          <ac:spMkLst>
            <pc:docMk/>
            <pc:sldMk cId="1113193004" sldId="294"/>
            <ac:spMk id="48" creationId="{C63D3AEB-0094-0871-1077-8524E181DDF4}"/>
          </ac:spMkLst>
        </pc:spChg>
        <pc:spChg chg="add mod">
          <ac:chgData name="Cliff Gold" userId="7cd0e7a053322a97" providerId="LiveId" clId="{8A0C6045-CE09-44CC-A233-AC23B6D00AD0}" dt="2025-01-31T16:49:07.694" v="3723" actId="20577"/>
          <ac:spMkLst>
            <pc:docMk/>
            <pc:sldMk cId="1113193004" sldId="294"/>
            <ac:spMk id="49" creationId="{8ECAD673-66B1-0EDC-FB66-84C4080D57DF}"/>
          </ac:spMkLst>
        </pc:spChg>
        <pc:spChg chg="add mod">
          <ac:chgData name="Cliff Gold" userId="7cd0e7a053322a97" providerId="LiveId" clId="{8A0C6045-CE09-44CC-A233-AC23B6D00AD0}" dt="2025-01-31T16:48:40.332" v="3707" actId="1076"/>
          <ac:spMkLst>
            <pc:docMk/>
            <pc:sldMk cId="1113193004" sldId="294"/>
            <ac:spMk id="50" creationId="{804613B0-C656-11A1-8382-01606EC0CA07}"/>
          </ac:spMkLst>
        </pc:spChg>
        <pc:spChg chg="add mod">
          <ac:chgData name="Cliff Gold" userId="7cd0e7a053322a97" providerId="LiveId" clId="{8A0C6045-CE09-44CC-A233-AC23B6D00AD0}" dt="2025-01-31T16:48:40.332" v="3707" actId="1076"/>
          <ac:spMkLst>
            <pc:docMk/>
            <pc:sldMk cId="1113193004" sldId="294"/>
            <ac:spMk id="51" creationId="{32A422A4-C224-4067-6D24-14BDF0E706B6}"/>
          </ac:spMkLst>
        </pc:spChg>
        <pc:spChg chg="add mod">
          <ac:chgData name="Cliff Gold" userId="7cd0e7a053322a97" providerId="LiveId" clId="{8A0C6045-CE09-44CC-A233-AC23B6D00AD0}" dt="2025-01-31T16:48:40.332" v="3707" actId="1076"/>
          <ac:spMkLst>
            <pc:docMk/>
            <pc:sldMk cId="1113193004" sldId="294"/>
            <ac:spMk id="52" creationId="{57DB78B6-7BB8-0679-8C04-EA05873EBCE7}"/>
          </ac:spMkLst>
        </pc:spChg>
        <pc:spChg chg="add mod">
          <ac:chgData name="Cliff Gold" userId="7cd0e7a053322a97" providerId="LiveId" clId="{8A0C6045-CE09-44CC-A233-AC23B6D00AD0}" dt="2025-01-31T16:48:40.332" v="3707" actId="1076"/>
          <ac:spMkLst>
            <pc:docMk/>
            <pc:sldMk cId="1113193004" sldId="294"/>
            <ac:spMk id="53" creationId="{D068F743-EE64-FD16-84A7-27B938D789FD}"/>
          </ac:spMkLst>
        </pc:spChg>
        <pc:spChg chg="add mod">
          <ac:chgData name="Cliff Gold" userId="7cd0e7a053322a97" providerId="LiveId" clId="{8A0C6045-CE09-44CC-A233-AC23B6D00AD0}" dt="2025-01-31T16:48:40.332" v="3707" actId="1076"/>
          <ac:spMkLst>
            <pc:docMk/>
            <pc:sldMk cId="1113193004" sldId="294"/>
            <ac:spMk id="54" creationId="{4B7A15DF-46F9-7E85-CB32-1371C3EA3193}"/>
          </ac:spMkLst>
        </pc:spChg>
        <pc:spChg chg="add mod">
          <ac:chgData name="Cliff Gold" userId="7cd0e7a053322a97" providerId="LiveId" clId="{8A0C6045-CE09-44CC-A233-AC23B6D00AD0}" dt="2025-01-31T17:45:09.229" v="3926" actId="20577"/>
          <ac:spMkLst>
            <pc:docMk/>
            <pc:sldMk cId="1113193004" sldId="294"/>
            <ac:spMk id="55" creationId="{F11768B7-2EAA-F702-2C1C-3EADEE4C3FC3}"/>
          </ac:spMkLst>
        </pc:spChg>
        <pc:spChg chg="add mod">
          <ac:chgData name="Cliff Gold" userId="7cd0e7a053322a97" providerId="LiveId" clId="{8A0C6045-CE09-44CC-A233-AC23B6D00AD0}" dt="2025-01-31T16:58:59.447" v="3812" actId="13822"/>
          <ac:spMkLst>
            <pc:docMk/>
            <pc:sldMk cId="1113193004" sldId="294"/>
            <ac:spMk id="56" creationId="{6F93125B-F455-9D2E-8F4A-1608165E6F12}"/>
          </ac:spMkLst>
        </pc:spChg>
        <pc:spChg chg="add mod">
          <ac:chgData name="Cliff Gold" userId="7cd0e7a053322a97" providerId="LiveId" clId="{8A0C6045-CE09-44CC-A233-AC23B6D00AD0}" dt="2025-01-31T16:58:59.447" v="3812" actId="13822"/>
          <ac:spMkLst>
            <pc:docMk/>
            <pc:sldMk cId="1113193004" sldId="294"/>
            <ac:spMk id="57" creationId="{99AFEC00-B220-CDD0-4BC4-54629C63A867}"/>
          </ac:spMkLst>
        </pc:spChg>
        <pc:spChg chg="add mod">
          <ac:chgData name="Cliff Gold" userId="7cd0e7a053322a97" providerId="LiveId" clId="{8A0C6045-CE09-44CC-A233-AC23B6D00AD0}" dt="2025-01-31T16:58:59.447" v="3812" actId="13822"/>
          <ac:spMkLst>
            <pc:docMk/>
            <pc:sldMk cId="1113193004" sldId="294"/>
            <ac:spMk id="58" creationId="{87304710-72F5-0078-BABC-D07E671F55C6}"/>
          </ac:spMkLst>
        </pc:spChg>
        <pc:spChg chg="add del mod">
          <ac:chgData name="Cliff Gold" userId="7cd0e7a053322a97" providerId="LiveId" clId="{8A0C6045-CE09-44CC-A233-AC23B6D00AD0}" dt="2025-01-31T16:58:59.447" v="3812" actId="13822"/>
          <ac:spMkLst>
            <pc:docMk/>
            <pc:sldMk cId="1113193004" sldId="294"/>
            <ac:spMk id="59" creationId="{0A508C89-2E00-5655-C494-D651E25F46A3}"/>
          </ac:spMkLst>
        </pc:spChg>
        <pc:spChg chg="add mod">
          <ac:chgData name="Cliff Gold" userId="7cd0e7a053322a97" providerId="LiveId" clId="{8A0C6045-CE09-44CC-A233-AC23B6D00AD0}" dt="2025-01-31T16:58:59.447" v="3812" actId="13822"/>
          <ac:spMkLst>
            <pc:docMk/>
            <pc:sldMk cId="1113193004" sldId="294"/>
            <ac:spMk id="60" creationId="{66092B75-DDBA-2F4C-7996-81151E61A827}"/>
          </ac:spMkLst>
        </pc:spChg>
        <pc:spChg chg="add mod">
          <ac:chgData name="Cliff Gold" userId="7cd0e7a053322a97" providerId="LiveId" clId="{8A0C6045-CE09-44CC-A233-AC23B6D00AD0}" dt="2025-01-31T17:01:24.600" v="3836" actId="14100"/>
          <ac:spMkLst>
            <pc:docMk/>
            <pc:sldMk cId="1113193004" sldId="294"/>
            <ac:spMk id="61" creationId="{92CB717F-7160-05D1-0A44-3B7B2A040B9B}"/>
          </ac:spMkLst>
        </pc:spChg>
        <pc:spChg chg="add mod">
          <ac:chgData name="Cliff Gold" userId="7cd0e7a053322a97" providerId="LiveId" clId="{8A0C6045-CE09-44CC-A233-AC23B6D00AD0}" dt="2025-01-31T17:00:50.478" v="3834" actId="20577"/>
          <ac:spMkLst>
            <pc:docMk/>
            <pc:sldMk cId="1113193004" sldId="294"/>
            <ac:spMk id="62" creationId="{EE760BE6-1931-DA35-3728-091BCDA4C736}"/>
          </ac:spMkLst>
        </pc:spChg>
        <pc:spChg chg="add del mod">
          <ac:chgData name="Cliff Gold" userId="7cd0e7a053322a97" providerId="LiveId" clId="{8A0C6045-CE09-44CC-A233-AC23B6D00AD0}" dt="2025-01-31T17:29:17.520" v="3893" actId="478"/>
          <ac:spMkLst>
            <pc:docMk/>
            <pc:sldMk cId="1113193004" sldId="294"/>
            <ac:spMk id="63" creationId="{37B9148D-0842-3DED-A2CA-8C3BC9B01DF2}"/>
          </ac:spMkLst>
        </pc:spChg>
        <pc:cxnChg chg="add mod">
          <ac:chgData name="Cliff Gold" userId="7cd0e7a053322a97" providerId="LiveId" clId="{8A0C6045-CE09-44CC-A233-AC23B6D00AD0}" dt="2025-01-31T17:39:04.740" v="3906" actId="1076"/>
          <ac:cxnSpMkLst>
            <pc:docMk/>
            <pc:sldMk cId="1113193004" sldId="294"/>
            <ac:cxnSpMk id="7" creationId="{AA43F57B-6DC0-05B7-12FB-22C6BB0EA116}"/>
          </ac:cxnSpMkLst>
        </pc:cxnChg>
        <pc:cxnChg chg="add del mod">
          <ac:chgData name="Cliff Gold" userId="7cd0e7a053322a97" providerId="LiveId" clId="{8A0C6045-CE09-44CC-A233-AC23B6D00AD0}" dt="2025-01-31T17:39:35.764" v="3910" actId="13822"/>
          <ac:cxnSpMkLst>
            <pc:docMk/>
            <pc:sldMk cId="1113193004" sldId="294"/>
            <ac:cxnSpMk id="9" creationId="{5B529772-C25A-E174-E998-431921A9DDCA}"/>
          </ac:cxnSpMkLst>
        </pc:cxnChg>
        <pc:cxnChg chg="add mod">
          <ac:chgData name="Cliff Gold" userId="7cd0e7a053322a97" providerId="LiveId" clId="{8A0C6045-CE09-44CC-A233-AC23B6D00AD0}" dt="2025-01-31T17:39:48.032" v="3912" actId="1076"/>
          <ac:cxnSpMkLst>
            <pc:docMk/>
            <pc:sldMk cId="1113193004" sldId="294"/>
            <ac:cxnSpMk id="11" creationId="{CD284ECA-3613-8367-6F99-B03BF2128925}"/>
          </ac:cxnSpMkLst>
        </pc:cxnChg>
        <pc:cxnChg chg="add mod">
          <ac:chgData name="Cliff Gold" userId="7cd0e7a053322a97" providerId="LiveId" clId="{8A0C6045-CE09-44CC-A233-AC23B6D00AD0}" dt="2025-01-31T17:39:52.307" v="3913"/>
          <ac:cxnSpMkLst>
            <pc:docMk/>
            <pc:sldMk cId="1113193004" sldId="294"/>
            <ac:cxnSpMk id="12" creationId="{1594D1A6-1A1F-D15B-CE44-0C0E7F0FC2B6}"/>
          </ac:cxnSpMkLst>
        </pc:cxnChg>
        <pc:cxnChg chg="add mod">
          <ac:chgData name="Cliff Gold" userId="7cd0e7a053322a97" providerId="LiveId" clId="{8A0C6045-CE09-44CC-A233-AC23B6D00AD0}" dt="2025-01-31T17:39:53.378" v="3914"/>
          <ac:cxnSpMkLst>
            <pc:docMk/>
            <pc:sldMk cId="1113193004" sldId="294"/>
            <ac:cxnSpMk id="13" creationId="{E564E15A-180A-CCCA-79FA-9E1515559E78}"/>
          </ac:cxnSpMkLst>
        </pc:cxnChg>
        <pc:cxnChg chg="add mod">
          <ac:chgData name="Cliff Gold" userId="7cd0e7a053322a97" providerId="LiveId" clId="{8A0C6045-CE09-44CC-A233-AC23B6D00AD0}" dt="2025-01-31T17:40:25.828" v="3918" actId="14100"/>
          <ac:cxnSpMkLst>
            <pc:docMk/>
            <pc:sldMk cId="1113193004" sldId="294"/>
            <ac:cxnSpMk id="14" creationId="{641E1553-ED13-13FD-35BF-1A61C1924B23}"/>
          </ac:cxnSpMkLst>
        </pc:cxnChg>
        <pc:cxnChg chg="add mod">
          <ac:chgData name="Cliff Gold" userId="7cd0e7a053322a97" providerId="LiveId" clId="{8A0C6045-CE09-44CC-A233-AC23B6D00AD0}" dt="2025-01-31T17:40:48.538" v="3920" actId="1076"/>
          <ac:cxnSpMkLst>
            <pc:docMk/>
            <pc:sldMk cId="1113193004" sldId="294"/>
            <ac:cxnSpMk id="17" creationId="{27FF4B7A-52CE-9B66-066C-6EB90058E719}"/>
          </ac:cxnSpMkLst>
        </pc:cxnChg>
        <pc:cxnChg chg="add mod">
          <ac:chgData name="Cliff Gold" userId="7cd0e7a053322a97" providerId="LiveId" clId="{8A0C6045-CE09-44CC-A233-AC23B6D00AD0}" dt="2025-01-31T17:45:54.543" v="3928" actId="1076"/>
          <ac:cxnSpMkLst>
            <pc:docMk/>
            <pc:sldMk cId="1113193004" sldId="294"/>
            <ac:cxnSpMk id="19" creationId="{1A5789C8-9016-7C15-37F3-588B20527B13}"/>
          </ac:cxnSpMkLst>
        </pc:cxnChg>
        <pc:cxnChg chg="add mod">
          <ac:chgData name="Cliff Gold" userId="7cd0e7a053322a97" providerId="LiveId" clId="{8A0C6045-CE09-44CC-A233-AC23B6D00AD0}" dt="2025-01-31T17:45:57.348" v="3929"/>
          <ac:cxnSpMkLst>
            <pc:docMk/>
            <pc:sldMk cId="1113193004" sldId="294"/>
            <ac:cxnSpMk id="20" creationId="{3FB541A2-C00B-16FA-C4A0-17409B6BF9B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1/31/2025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7235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96904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265107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0FB71-8050-3FAF-5B23-4C548A771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1A739-A1A9-1658-1ECB-4F02779EA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D6830-149F-E0DC-8289-CCCBCEA3DB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AA52FE-830C-D4D8-7B3E-AFA5FAA64C48}"/>
              </a:ext>
            </a:extLst>
          </p:cNvPr>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53563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97328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Climate Change Model</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Computing Cancer Risk</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br>
              <a:rPr lang="en-US" dirty="0"/>
            </a:br>
            <a:r>
              <a:rPr lang="en-US" dirty="0"/>
              <a:t>Climate Change</a:t>
            </a:r>
            <a:br>
              <a:rPr lang="en-US" dirty="0"/>
            </a:br>
            <a:r>
              <a:rPr lang="en-US" dirty="0"/>
              <a:t>Model </a:t>
            </a:r>
            <a:br>
              <a:rPr lang="en-US" dirty="0"/>
            </a:br>
            <a:r>
              <a:rPr lang="en-US" dirty="0"/>
              <a:t>Step-by-Step</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Cliff Gold</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422203"/>
            <a:ext cx="10515600" cy="1493345"/>
          </a:xfrm>
        </p:spPr>
        <p:txBody>
          <a:bodyPr/>
          <a:lstStyle/>
          <a:p>
            <a:r>
              <a:rPr lang="en-US" dirty="0"/>
              <a:t>Building the Model:</a:t>
            </a:r>
            <a:br>
              <a:rPr lang="en-US" dirty="0"/>
            </a:br>
            <a:r>
              <a:rPr lang="en-US" dirty="0"/>
              <a:t>	Library</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373368"/>
            <a:ext cx="1592301" cy="402336"/>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7" name="Content Placeholder 3">
            <a:extLst>
              <a:ext uri="{FF2B5EF4-FFF2-40B4-BE49-F238E27FC236}">
                <a16:creationId xmlns:a16="http://schemas.microsoft.com/office/drawing/2014/main" id="{FEA13789-F38F-90E0-F7CC-E72CD54D1987}"/>
              </a:ext>
            </a:extLst>
          </p:cNvPr>
          <p:cNvSpPr>
            <a:spLocks noGrp="1"/>
          </p:cNvSpPr>
          <p:nvPr>
            <p:ph sz="half" idx="2"/>
          </p:nvPr>
        </p:nvSpPr>
        <p:spPr>
          <a:xfrm>
            <a:off x="623947" y="2215156"/>
            <a:ext cx="6464808" cy="2683559"/>
          </a:xfrm>
        </p:spPr>
        <p:txBody>
          <a:bodyPr>
            <a:normAutofit/>
          </a:bodyPr>
          <a:lstStyle/>
          <a:p>
            <a:pPr>
              <a:spcAft>
                <a:spcPts val="1200"/>
              </a:spcAft>
            </a:pPr>
            <a:r>
              <a:rPr lang="en-US" sz="2000" dirty="0">
                <a:latin typeface="Gill Sans MT" panose="020B0502020104020203" pitchFamily="34" charset="0"/>
              </a:rPr>
              <a:t>Standard format for paths</a:t>
            </a:r>
          </a:p>
          <a:p>
            <a:pPr>
              <a:spcAft>
                <a:spcPts val="1200"/>
              </a:spcAft>
            </a:pPr>
            <a:r>
              <a:rPr lang="en-US" sz="2000" dirty="0">
                <a:latin typeface="Gill Sans MT" panose="020B0502020104020203" pitchFamily="34" charset="0"/>
              </a:rPr>
              <a:t>Run separately for each of 13 regions.  If possible, run in parallel on different cores in the processor.</a:t>
            </a:r>
          </a:p>
          <a:p>
            <a:pPr>
              <a:spcAft>
                <a:spcPts val="1200"/>
              </a:spcAft>
            </a:pPr>
            <a:r>
              <a:rPr lang="en-US" sz="2000" dirty="0">
                <a:latin typeface="Gill Sans MT" panose="020B0502020104020203" pitchFamily="34" charset="0"/>
              </a:rPr>
              <a:t>One “Case”, with 10 CO2’s, 13 regions takes about 1 </a:t>
            </a:r>
            <a:r>
              <a:rPr lang="en-US" sz="2000" dirty="0" err="1">
                <a:latin typeface="Gill Sans MT" panose="020B0502020104020203" pitchFamily="34" charset="0"/>
              </a:rPr>
              <a:t>Hr</a:t>
            </a:r>
            <a:r>
              <a:rPr lang="en-US" sz="2000" dirty="0">
                <a:latin typeface="Gill Sans MT" panose="020B0502020104020203" pitchFamily="34" charset="0"/>
              </a:rPr>
              <a:t> 40 min</a:t>
            </a:r>
          </a:p>
          <a:p>
            <a:pPr>
              <a:spcAft>
                <a:spcPts val="1200"/>
              </a:spcAft>
            </a:pPr>
            <a:r>
              <a:rPr lang="en-US" sz="2000" dirty="0">
                <a:latin typeface="Gill Sans MT" panose="020B0502020104020203" pitchFamily="34" charset="0"/>
              </a:rPr>
              <a:t>It goes through hourly loop about 25 billion times</a:t>
            </a:r>
          </a:p>
          <a:p>
            <a:pPr marL="0" indent="0">
              <a:spcAft>
                <a:spcPts val="1200"/>
              </a:spcAft>
              <a:buNone/>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p:txBody>
      </p:sp>
    </p:spTree>
    <p:extLst>
      <p:ext uri="{BB962C8B-B14F-4D97-AF65-F5344CB8AC3E}">
        <p14:creationId xmlns:p14="http://schemas.microsoft.com/office/powerpoint/2010/main" val="281657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a:extLst>
            <a:ext uri="{FF2B5EF4-FFF2-40B4-BE49-F238E27FC236}">
              <a16:creationId xmlns:a16="http://schemas.microsoft.com/office/drawing/2014/main" id="{0B725383-4D27-9643-CDE4-995E9C436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E46B8-ACF3-FF18-A845-89DCD5BCDFD7}"/>
              </a:ext>
            </a:extLst>
          </p:cNvPr>
          <p:cNvSpPr>
            <a:spLocks noGrp="1"/>
          </p:cNvSpPr>
          <p:nvPr>
            <p:ph type="title"/>
          </p:nvPr>
        </p:nvSpPr>
        <p:spPr>
          <a:xfrm>
            <a:off x="512064" y="422203"/>
            <a:ext cx="10515600" cy="1493345"/>
          </a:xfrm>
        </p:spPr>
        <p:txBody>
          <a:bodyPr/>
          <a:lstStyle/>
          <a:p>
            <a:r>
              <a:rPr lang="en-US" dirty="0"/>
              <a:t>Building the Model: </a:t>
            </a:r>
            <a:br>
              <a:rPr lang="en-US" dirty="0"/>
            </a:br>
            <a:r>
              <a:rPr lang="en-US" dirty="0"/>
              <a:t>	Excel</a:t>
            </a:r>
          </a:p>
        </p:txBody>
      </p:sp>
      <p:sp>
        <p:nvSpPr>
          <p:cNvPr id="8" name="Date Placeholder 7">
            <a:extLst>
              <a:ext uri="{FF2B5EF4-FFF2-40B4-BE49-F238E27FC236}">
                <a16:creationId xmlns:a16="http://schemas.microsoft.com/office/drawing/2014/main" id="{580DEF19-CFB2-ED99-CE87-88BBAAA448E4}"/>
              </a:ext>
            </a:extLst>
          </p:cNvPr>
          <p:cNvSpPr>
            <a:spLocks noGrp="1"/>
          </p:cNvSpPr>
          <p:nvPr>
            <p:ph type="dt" sz="half" idx="10"/>
          </p:nvPr>
        </p:nvSpPr>
        <p:spPr>
          <a:xfrm>
            <a:off x="365759" y="6373368"/>
            <a:ext cx="1592301" cy="402336"/>
          </a:xfrm>
        </p:spPr>
        <p:txBody>
          <a:bodyPr/>
          <a:lstStyle/>
          <a:p>
            <a:r>
              <a:rPr lang="en-US" dirty="0"/>
              <a:t>2024-07-06</a:t>
            </a:r>
          </a:p>
        </p:txBody>
      </p:sp>
      <p:sp>
        <p:nvSpPr>
          <p:cNvPr id="9" name="Footer Placeholder 8">
            <a:extLst>
              <a:ext uri="{FF2B5EF4-FFF2-40B4-BE49-F238E27FC236}">
                <a16:creationId xmlns:a16="http://schemas.microsoft.com/office/drawing/2014/main" id="{FEAB0BBE-C479-FF34-BC83-80FC220E1E62}"/>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2D3E0DC1-1660-165D-68F2-618E88B3250F}"/>
              </a:ext>
            </a:extLst>
          </p:cNvPr>
          <p:cNvSpPr>
            <a:spLocks noGrp="1"/>
          </p:cNvSpPr>
          <p:nvPr>
            <p:ph type="sldNum" sz="quarter" idx="12"/>
          </p:nvPr>
        </p:nvSpPr>
        <p:spPr/>
        <p:txBody>
          <a:bodyPr/>
          <a:lstStyle/>
          <a:p>
            <a:fld id="{58FB4751-880F-D840-AAA9-3A15815CC996}" type="slidenum">
              <a:rPr lang="en-US" smtClean="0"/>
              <a:pPr/>
              <a:t>11</a:t>
            </a:fld>
            <a:endParaRPr lang="en-US" dirty="0"/>
          </a:p>
        </p:txBody>
      </p:sp>
      <p:graphicFrame>
        <p:nvGraphicFramePr>
          <p:cNvPr id="5" name="Table 4">
            <a:extLst>
              <a:ext uri="{FF2B5EF4-FFF2-40B4-BE49-F238E27FC236}">
                <a16:creationId xmlns:a16="http://schemas.microsoft.com/office/drawing/2014/main" id="{990B0401-8740-C691-0C90-8BAA40F8A100}"/>
              </a:ext>
            </a:extLst>
          </p:cNvPr>
          <p:cNvGraphicFramePr>
            <a:graphicFrameLocks noGrp="1"/>
          </p:cNvGraphicFramePr>
          <p:nvPr>
            <p:extLst>
              <p:ext uri="{D42A27DB-BD31-4B8C-83A1-F6EECF244321}">
                <p14:modId xmlns:p14="http://schemas.microsoft.com/office/powerpoint/2010/main" val="2037744963"/>
              </p:ext>
            </p:extLst>
          </p:nvPr>
        </p:nvGraphicFramePr>
        <p:xfrm>
          <a:off x="7668551" y="430749"/>
          <a:ext cx="4011385" cy="5628419"/>
        </p:xfrm>
        <a:graphic>
          <a:graphicData uri="http://schemas.openxmlformats.org/drawingml/2006/table">
            <a:tbl>
              <a:tblPr/>
              <a:tblGrid>
                <a:gridCol w="1427475">
                  <a:extLst>
                    <a:ext uri="{9D8B030D-6E8A-4147-A177-3AD203B41FA5}">
                      <a16:colId xmlns:a16="http://schemas.microsoft.com/office/drawing/2014/main" val="4219616839"/>
                    </a:ext>
                  </a:extLst>
                </a:gridCol>
                <a:gridCol w="1716584">
                  <a:extLst>
                    <a:ext uri="{9D8B030D-6E8A-4147-A177-3AD203B41FA5}">
                      <a16:colId xmlns:a16="http://schemas.microsoft.com/office/drawing/2014/main" val="1377838573"/>
                    </a:ext>
                  </a:extLst>
                </a:gridCol>
                <a:gridCol w="867326">
                  <a:extLst>
                    <a:ext uri="{9D8B030D-6E8A-4147-A177-3AD203B41FA5}">
                      <a16:colId xmlns:a16="http://schemas.microsoft.com/office/drawing/2014/main" val="1151960681"/>
                    </a:ext>
                  </a:extLst>
                </a:gridCol>
              </a:tblGrid>
              <a:tr h="746763">
                <a:tc>
                  <a:txBody>
                    <a:bodyPr/>
                    <a:lstStyle/>
                    <a:p>
                      <a:pPr algn="l" fontAlgn="b"/>
                      <a:r>
                        <a:rPr lang="en-US" sz="2000" b="1" i="0" u="none" strike="noStrike" baseline="0" dirty="0">
                          <a:solidFill>
                            <a:srgbClr val="000000"/>
                          </a:solidFill>
                          <a:effectLst/>
                          <a:latin typeface="Calibri" panose="020F0502020204030204" pitchFamily="34" charset="0"/>
                        </a:rPr>
                        <a:t>Command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2000" b="1" i="0" u="none" strike="noStrike" baseline="0" dirty="0">
                          <a:solidFill>
                            <a:srgbClr val="000000"/>
                          </a:solidFill>
                          <a:effectLst/>
                          <a:latin typeface="Calibri" panose="020F0502020204030204" pitchFamily="34" charset="0"/>
                        </a:rPr>
                        <a:t>Initial</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2000" b="1" i="0" u="none" strike="noStrike" baseline="0">
                          <a:solidFill>
                            <a:srgbClr val="000000"/>
                          </a:solidFill>
                          <a:effectLst/>
                          <a:latin typeface="Calibri" panose="020F0502020204030204" pitchFamily="34" charset="0"/>
                        </a:rPr>
                        <a:t>Per Year</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5611679"/>
                  </a:ext>
                </a:extLst>
              </a:tr>
              <a:tr h="367117">
                <a:tc>
                  <a:txBody>
                    <a:bodyPr/>
                    <a:lstStyle/>
                    <a:p>
                      <a:pPr algn="l" fontAlgn="b"/>
                      <a:r>
                        <a:rPr lang="en-US" sz="2000" b="0" i="0" u="none" strike="noStrike" baseline="0">
                          <a:solidFill>
                            <a:srgbClr val="000000"/>
                          </a:solidFill>
                          <a:effectLst/>
                          <a:latin typeface="Calibri" panose="020F0502020204030204" pitchFamily="34" charset="0"/>
                        </a:rPr>
                        <a:t>Clear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73138296"/>
                  </a:ext>
                </a:extLst>
              </a:tr>
              <a:tr h="367117">
                <a:tc>
                  <a:txBody>
                    <a:bodyPr/>
                    <a:lstStyle/>
                    <a:p>
                      <a:pPr algn="l" fontAlgn="b"/>
                      <a:r>
                        <a:rPr lang="en-US" sz="2000" b="0" i="0" u="none" strike="noStrike" baseline="0">
                          <a:solidFill>
                            <a:srgbClr val="000000"/>
                          </a:solidFill>
                          <a:effectLst/>
                          <a:latin typeface="Calibri" panose="020F0502020204030204" pitchFamily="34" charset="0"/>
                        </a:rPr>
                        <a:t>Kill_Mail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18056001"/>
                  </a:ext>
                </a:extLst>
              </a:tr>
              <a:tr h="367117">
                <a:tc>
                  <a:txBody>
                    <a:bodyPr/>
                    <a:lstStyle/>
                    <a:p>
                      <a:pPr algn="l" fontAlgn="b"/>
                      <a:r>
                        <a:rPr lang="en-US" sz="2000" b="0" i="0" u="none" strike="noStrike" baseline="0">
                          <a:solidFill>
                            <a:srgbClr val="000000"/>
                          </a:solidFill>
                          <a:effectLst/>
                          <a:latin typeface="Calibri" panose="020F0502020204030204" pitchFamily="34" charset="0"/>
                        </a:rPr>
                        <a:t>Region</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US</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70800694"/>
                  </a:ext>
                </a:extLst>
              </a:tr>
              <a:tr h="483770">
                <a:tc>
                  <a:txBody>
                    <a:bodyPr/>
                    <a:lstStyle/>
                    <a:p>
                      <a:pPr algn="l" fontAlgn="b"/>
                      <a:r>
                        <a:rPr lang="en-US" sz="2000" b="0" i="0" u="none" strike="noStrike" baseline="0">
                          <a:solidFill>
                            <a:srgbClr val="000000"/>
                          </a:solidFill>
                          <a:effectLst/>
                          <a:latin typeface="Calibri" panose="020F0502020204030204" pitchFamily="34" charset="0"/>
                        </a:rPr>
                        <a:t>Years</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27</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18342907"/>
                  </a:ext>
                </a:extLst>
              </a:tr>
              <a:tr h="365864">
                <a:tc>
                  <a:txBody>
                    <a:bodyPr/>
                    <a:lstStyle/>
                    <a:p>
                      <a:pPr algn="l" fontAlgn="b"/>
                      <a:r>
                        <a:rPr lang="en-US" sz="2000" b="0" i="0" u="none" strike="noStrike" baseline="0">
                          <a:solidFill>
                            <a:srgbClr val="000000"/>
                          </a:solidFill>
                          <a:effectLst/>
                          <a:latin typeface="Calibri" panose="020F0502020204030204" pitchFamily="34" charset="0"/>
                        </a:rPr>
                        <a:t>Directory</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96174453"/>
                  </a:ext>
                </a:extLst>
              </a:tr>
              <a:tr h="365864">
                <a:tc>
                  <a:txBody>
                    <a:bodyPr/>
                    <a:lstStyle/>
                    <a:p>
                      <a:pPr algn="l" fontAlgn="b"/>
                      <a:r>
                        <a:rPr lang="en-US" sz="2000" b="0" i="0" u="none" strike="noStrike" baseline="0">
                          <a:solidFill>
                            <a:srgbClr val="000000"/>
                          </a:solidFill>
                          <a:effectLst/>
                          <a:latin typeface="Calibri" panose="020F0502020204030204" pitchFamily="34" charset="0"/>
                        </a:rPr>
                        <a:t>SubDir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92418159"/>
                  </a:ext>
                </a:extLst>
              </a:tr>
              <a:tr h="365864">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1.01</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38776546"/>
                  </a:ext>
                </a:extLst>
              </a:tr>
              <a:tr h="365864">
                <a:tc>
                  <a:txBody>
                    <a:bodyPr/>
                    <a:lstStyle/>
                    <a:p>
                      <a:pPr algn="l" fontAlgn="b"/>
                      <a:r>
                        <a:rPr lang="en-US" sz="2000" b="0" i="0" u="none" strike="noStrike" baseline="0">
                          <a:solidFill>
                            <a:srgbClr val="000000"/>
                          </a:solidFill>
                          <a:effectLst/>
                          <a:latin typeface="Calibri" panose="020F0502020204030204" pitchFamily="34" charset="0"/>
                        </a:rPr>
                        <a:t>Run_All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36191681"/>
                  </a:ext>
                </a:extLst>
              </a:tr>
              <a:tr h="365864">
                <a:tc>
                  <a:txBody>
                    <a:bodyPr/>
                    <a:lstStyle/>
                    <a:p>
                      <a:pPr algn="l" fontAlgn="b"/>
                      <a:r>
                        <a:rPr lang="en-US" sz="2000" b="0" i="0" u="none" strike="noStrike" baseline="0">
                          <a:solidFill>
                            <a:srgbClr val="000000"/>
                          </a:solidFill>
                          <a:effectLst/>
                          <a:latin typeface="Calibri" panose="020F0502020204030204" pitchFamily="34" charset="0"/>
                        </a:rPr>
                        <a:t>SubDir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3%</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9327000"/>
                  </a:ext>
                </a:extLst>
              </a:tr>
              <a:tr h="367117">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1.03</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63274561"/>
                  </a:ext>
                </a:extLst>
              </a:tr>
              <a:tr h="365864">
                <a:tc>
                  <a:txBody>
                    <a:bodyPr/>
                    <a:lstStyle/>
                    <a:p>
                      <a:pPr algn="l" fontAlgn="b"/>
                      <a:r>
                        <a:rPr lang="en-US" sz="2000" b="0" i="0" u="none" strike="noStrike" baseline="0">
                          <a:solidFill>
                            <a:srgbClr val="000000"/>
                          </a:solidFill>
                          <a:effectLst/>
                          <a:latin typeface="Calibri" panose="020F0502020204030204" pitchFamily="34" charset="0"/>
                        </a:rPr>
                        <a:t>Run_All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5298898"/>
                  </a:ext>
                </a:extLst>
              </a:tr>
              <a:tr h="367117">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46791430"/>
                  </a:ext>
                </a:extLst>
              </a:tr>
              <a:tr h="367117">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dirty="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8361228"/>
                  </a:ext>
                </a:extLst>
              </a:tr>
            </a:tbl>
          </a:graphicData>
        </a:graphic>
      </p:graphicFrame>
      <p:sp>
        <p:nvSpPr>
          <p:cNvPr id="6" name="Content Placeholder 3">
            <a:extLst>
              <a:ext uri="{FF2B5EF4-FFF2-40B4-BE49-F238E27FC236}">
                <a16:creationId xmlns:a16="http://schemas.microsoft.com/office/drawing/2014/main" id="{F50D97C4-81EB-D59D-E313-BC204C7C8ACB}"/>
              </a:ext>
            </a:extLst>
          </p:cNvPr>
          <p:cNvSpPr>
            <a:spLocks noGrp="1"/>
          </p:cNvSpPr>
          <p:nvPr>
            <p:ph sz="half" idx="2"/>
          </p:nvPr>
        </p:nvSpPr>
        <p:spPr>
          <a:xfrm>
            <a:off x="623947" y="2215156"/>
            <a:ext cx="6464808" cy="3597815"/>
          </a:xfrm>
        </p:spPr>
        <p:txBody>
          <a:bodyPr>
            <a:normAutofit fontScale="92500" lnSpcReduction="10000"/>
          </a:bodyPr>
          <a:lstStyle/>
          <a:p>
            <a:pPr>
              <a:spcAft>
                <a:spcPts val="1200"/>
              </a:spcAft>
            </a:pPr>
            <a:r>
              <a:rPr lang="en-US" sz="2000" dirty="0">
                <a:latin typeface="Gill Sans MT" panose="020B0502020104020203" pitchFamily="34" charset="0"/>
              </a:rPr>
              <a:t>On the right, is a typical program to generate a library directory.  The program Lib_Gen.xlsm in subdirectory Macro is used.</a:t>
            </a:r>
          </a:p>
          <a:p>
            <a:pPr>
              <a:spcAft>
                <a:spcPts val="1200"/>
              </a:spcAft>
            </a:pPr>
            <a:r>
              <a:rPr lang="en-US" sz="2000" dirty="0">
                <a:latin typeface="Gill Sans MT" panose="020B0502020104020203" pitchFamily="34" charset="0"/>
              </a:rPr>
              <a:t>It runs 10 CO2 cases with 1% per year demand factor, then 10 more with 3% demand.  There are 5 cases with constant CO2, and 5 cases with increasing CO2</a:t>
            </a:r>
          </a:p>
          <a:p>
            <a:pPr>
              <a:spcAft>
                <a:spcPts val="1200"/>
              </a:spcAft>
            </a:pPr>
            <a:r>
              <a:rPr lang="en-US" sz="2000" dirty="0">
                <a:latin typeface="Gill Sans MT" panose="020B0502020104020203" pitchFamily="34" charset="0"/>
              </a:rPr>
              <a:t>Region = US says run all 13 cases.  CAL, MIDA, etc. will run only one region</a:t>
            </a:r>
          </a:p>
          <a:p>
            <a:pPr>
              <a:spcAft>
                <a:spcPts val="1200"/>
              </a:spcAft>
            </a:pPr>
            <a:r>
              <a:rPr lang="en-US" sz="2000" dirty="0">
                <a:latin typeface="Gill Sans MT" panose="020B0502020104020203" pitchFamily="34" charset="0"/>
              </a:rPr>
              <a:t>I expect that I am the only one to actually run this.  Send me an email if you want me to run some cases.  If you want to exceed my expectations and try running it, let me know.</a:t>
            </a:r>
          </a:p>
          <a:p>
            <a:pPr marL="0" indent="0">
              <a:spcAft>
                <a:spcPts val="1200"/>
              </a:spcAft>
              <a:buNone/>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p:txBody>
      </p:sp>
    </p:spTree>
    <p:extLst>
      <p:ext uri="{BB962C8B-B14F-4D97-AF65-F5344CB8AC3E}">
        <p14:creationId xmlns:p14="http://schemas.microsoft.com/office/powerpoint/2010/main" val="299248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317861"/>
            <a:ext cx="10515600" cy="676656"/>
          </a:xfrm>
        </p:spPr>
        <p:txBody>
          <a:bodyPr/>
          <a:lstStyle/>
          <a:p>
            <a:r>
              <a:rPr lang="en-US" dirty="0"/>
              <a:t>Comparison: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464808"/>
            <a:ext cx="1151857" cy="310896"/>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7" name="Content Placeholder 3">
            <a:extLst>
              <a:ext uri="{FF2B5EF4-FFF2-40B4-BE49-F238E27FC236}">
                <a16:creationId xmlns:a16="http://schemas.microsoft.com/office/drawing/2014/main" id="{FEA13789-F38F-90E0-F7CC-E72CD54D1987}"/>
              </a:ext>
            </a:extLst>
          </p:cNvPr>
          <p:cNvSpPr>
            <a:spLocks noGrp="1"/>
          </p:cNvSpPr>
          <p:nvPr>
            <p:ph sz="half" idx="2"/>
          </p:nvPr>
        </p:nvSpPr>
        <p:spPr>
          <a:xfrm>
            <a:off x="576072" y="1609794"/>
            <a:ext cx="6464808" cy="3046512"/>
          </a:xfrm>
        </p:spPr>
        <p:txBody>
          <a:bodyPr>
            <a:normAutofit/>
          </a:bodyPr>
          <a:lstStyle/>
          <a:p>
            <a:pPr>
              <a:spcAft>
                <a:spcPts val="1200"/>
              </a:spcAft>
            </a:pPr>
            <a:r>
              <a:rPr lang="en-US" sz="2400" dirty="0">
                <a:latin typeface="Gill Sans MT" panose="020B0502020104020203" pitchFamily="34" charset="0"/>
              </a:rPr>
              <a:t>Running macro/lib_compare.xlsm allows cases in the library to be compared</a:t>
            </a:r>
          </a:p>
          <a:p>
            <a:pPr>
              <a:spcAft>
                <a:spcPts val="1200"/>
              </a:spcAft>
            </a:pPr>
            <a:r>
              <a:rPr lang="en-US" sz="2400" dirty="0">
                <a:latin typeface="Gill Sans MT" panose="020B0502020104020203" pitchFamily="34" charset="0"/>
              </a:rPr>
              <a:t>Plan is to build a library</a:t>
            </a:r>
          </a:p>
          <a:p>
            <a:pPr>
              <a:spcAft>
                <a:spcPts val="1200"/>
              </a:spcAft>
            </a:pPr>
            <a:r>
              <a:rPr lang="en-US" sz="2400" dirty="0">
                <a:latin typeface="Gill Sans MT" panose="020B0502020104020203" pitchFamily="34" charset="0"/>
              </a:rPr>
              <a:t>Working on easy sharing of this one.  Someone familiar with Excel should be able to run it.</a:t>
            </a:r>
          </a:p>
          <a:p>
            <a:pPr>
              <a:spcAft>
                <a:spcPts val="1200"/>
              </a:spcAft>
            </a:pPr>
            <a:r>
              <a:rPr lang="en-US" sz="2400" dirty="0">
                <a:latin typeface="Gill Sans MT" panose="020B0502020104020203" pitchFamily="34" charset="0"/>
              </a:rPr>
              <a:t>Let’s try it out</a:t>
            </a:r>
            <a:r>
              <a:rPr lang="en-US" sz="2400">
                <a:latin typeface="Gill Sans MT" panose="020B0502020104020203" pitchFamily="34" charset="0"/>
              </a:rPr>
              <a:t>! </a:t>
            </a:r>
            <a:endParaRPr lang="en-US" sz="2000" dirty="0">
              <a:latin typeface="Gill Sans MT" panose="020B0502020104020203" pitchFamily="34" charset="0"/>
            </a:endParaRPr>
          </a:p>
        </p:txBody>
      </p:sp>
      <p:sp>
        <p:nvSpPr>
          <p:cNvPr id="6" name="Text Placeholder 2">
            <a:extLst>
              <a:ext uri="{FF2B5EF4-FFF2-40B4-BE49-F238E27FC236}">
                <a16:creationId xmlns:a16="http://schemas.microsoft.com/office/drawing/2014/main" id="{D4BDA6A6-593D-A404-CC60-CABB2876E541}"/>
              </a:ext>
            </a:extLst>
          </p:cNvPr>
          <p:cNvSpPr txBox="1">
            <a:spLocks/>
          </p:cNvSpPr>
          <p:nvPr/>
        </p:nvSpPr>
        <p:spPr>
          <a:xfrm>
            <a:off x="466919" y="4784242"/>
            <a:ext cx="6464808" cy="47291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Deep Dive</a:t>
            </a:r>
          </a:p>
        </p:txBody>
      </p:sp>
      <p:sp>
        <p:nvSpPr>
          <p:cNvPr id="7" name="Content Placeholder 3">
            <a:extLst>
              <a:ext uri="{FF2B5EF4-FFF2-40B4-BE49-F238E27FC236}">
                <a16:creationId xmlns:a16="http://schemas.microsoft.com/office/drawing/2014/main" id="{224D40C7-C740-C2B7-2A2E-E0C383F36E07}"/>
              </a:ext>
            </a:extLst>
          </p:cNvPr>
          <p:cNvSpPr txBox="1">
            <a:spLocks/>
          </p:cNvSpPr>
          <p:nvPr/>
        </p:nvSpPr>
        <p:spPr>
          <a:xfrm>
            <a:off x="687412" y="5248206"/>
            <a:ext cx="6464808" cy="562148"/>
          </a:xfrm>
          <a:prstGeom prst="rect">
            <a:avLst/>
          </a:prstGeom>
        </p:spPr>
        <p:txBody>
          <a:bodyPr vert="horz" lIns="91440" tIns="45720" rIns="91440" bIns="45720" rtlCol="0">
            <a:normAutofit fontScale="92500" lnSpcReduction="10000"/>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sz="2400" dirty="0">
                <a:latin typeface="Gill Sans MT" panose="020B0502020104020203" pitchFamily="34" charset="0"/>
              </a:rPr>
              <a:t>Everything is in github.com/</a:t>
            </a:r>
            <a:r>
              <a:rPr lang="en-US" sz="2400" dirty="0" err="1">
                <a:latin typeface="Gill Sans MT" panose="020B0502020104020203" pitchFamily="34" charset="0"/>
              </a:rPr>
              <a:t>cliffgold</a:t>
            </a:r>
            <a:r>
              <a:rPr lang="en-US" sz="2400" dirty="0">
                <a:latin typeface="Gill Sans MT" panose="020B0502020104020203" pitchFamily="34" charset="0"/>
              </a:rPr>
              <a:t>/optimize</a:t>
            </a:r>
          </a:p>
          <a:p>
            <a:pPr>
              <a:spcAft>
                <a:spcPts val="1200"/>
              </a:spcAft>
            </a:pPr>
            <a:endParaRPr lang="en-US" sz="2000" dirty="0">
              <a:latin typeface="Gill Sans MT" panose="020B0502020104020203" pitchFamily="34" charset="0"/>
            </a:endParaRPr>
          </a:p>
          <a:p>
            <a:pPr>
              <a:spcAft>
                <a:spcPts val="1200"/>
              </a:spcAft>
            </a:pPr>
            <a:endParaRPr lang="en-US" sz="2000" dirty="0"/>
          </a:p>
          <a:p>
            <a:pPr>
              <a:spcAft>
                <a:spcPts val="1200"/>
              </a:spcAft>
            </a:pPr>
            <a:endParaRPr lang="en-US" sz="2000" dirty="0"/>
          </a:p>
        </p:txBody>
      </p:sp>
    </p:spTree>
    <p:extLst>
      <p:ext uri="{BB962C8B-B14F-4D97-AF65-F5344CB8AC3E}">
        <p14:creationId xmlns:p14="http://schemas.microsoft.com/office/powerpoint/2010/main" val="24479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145792" y="493104"/>
            <a:ext cx="9144000" cy="857919"/>
          </a:xfrm>
        </p:spPr>
        <p:txBody>
          <a:bodyPr/>
          <a:lstStyle/>
          <a:p>
            <a:r>
              <a:rPr lang="en-US" dirty="0"/>
              <a:t>Special Thanks To</a:t>
            </a:r>
          </a:p>
        </p:txBody>
      </p:sp>
      <p:sp>
        <p:nvSpPr>
          <p:cNvPr id="3" name="Content Placeholder 3">
            <a:extLst>
              <a:ext uri="{FF2B5EF4-FFF2-40B4-BE49-F238E27FC236}">
                <a16:creationId xmlns:a16="http://schemas.microsoft.com/office/drawing/2014/main" id="{EF28CD9A-3688-3055-DB90-3919C3E54BDD}"/>
              </a:ext>
            </a:extLst>
          </p:cNvPr>
          <p:cNvSpPr txBox="1">
            <a:spLocks/>
          </p:cNvSpPr>
          <p:nvPr/>
        </p:nvSpPr>
        <p:spPr>
          <a:xfrm>
            <a:off x="3108625" y="1750774"/>
            <a:ext cx="6464808" cy="417606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2200" dirty="0">
                <a:latin typeface="Gill Sans MT" panose="020B0502020104020203" pitchFamily="34" charset="0"/>
              </a:rPr>
              <a:t>Aarav Garg for getting it to run on Mac</a:t>
            </a:r>
          </a:p>
          <a:p>
            <a:pPr>
              <a:spcAft>
                <a:spcPts val="600"/>
              </a:spcAft>
            </a:pPr>
            <a:r>
              <a:rPr lang="en-US" sz="2200" dirty="0">
                <a:latin typeface="Gill Sans MT" panose="020B0502020104020203" pitchFamily="34" charset="0"/>
              </a:rPr>
              <a:t>Joseph Sauer for Excel suggestions</a:t>
            </a:r>
          </a:p>
          <a:p>
            <a:pPr>
              <a:spcAft>
                <a:spcPts val="600"/>
              </a:spcAft>
            </a:pPr>
            <a:r>
              <a:rPr lang="en-US" sz="2200" dirty="0">
                <a:latin typeface="Gill Sans MT" panose="020B0502020104020203" pitchFamily="34" charset="0"/>
              </a:rPr>
              <a:t>Lucas for working with EIA to get storage numbers right.</a:t>
            </a:r>
          </a:p>
          <a:p>
            <a:pPr>
              <a:spcAft>
                <a:spcPts val="600"/>
              </a:spcAft>
            </a:pPr>
            <a:r>
              <a:rPr lang="en-US" sz="2200" dirty="0">
                <a:latin typeface="Gill Sans MT" panose="020B0502020104020203" pitchFamily="34" charset="0"/>
              </a:rPr>
              <a:t>Rory Edelson for setting up the EIA download program, my first real Python experience.</a:t>
            </a:r>
          </a:p>
          <a:p>
            <a:pPr>
              <a:spcAft>
                <a:spcPts val="600"/>
              </a:spcAft>
            </a:pPr>
            <a:r>
              <a:rPr lang="en-US" sz="2200" dirty="0">
                <a:latin typeface="Gill Sans MT" panose="020B0502020104020203" pitchFamily="34" charset="0"/>
              </a:rPr>
              <a:t>The EIA</a:t>
            </a:r>
          </a:p>
          <a:p>
            <a:pPr>
              <a:spcAft>
                <a:spcPts val="600"/>
              </a:spcAft>
            </a:pPr>
            <a:r>
              <a:rPr lang="en-US" sz="2200" dirty="0">
                <a:latin typeface="Gill Sans MT" panose="020B0502020104020203" pitchFamily="34" charset="0"/>
              </a:rPr>
              <a:t>Eric Meyer for inspiration</a:t>
            </a:r>
          </a:p>
          <a:p>
            <a:pPr>
              <a:spcAft>
                <a:spcPts val="600"/>
              </a:spcAft>
            </a:pPr>
            <a:r>
              <a:rPr lang="en-US" sz="2000" dirty="0">
                <a:latin typeface="Gill Sans MT" panose="020B0502020104020203" pitchFamily="34" charset="0"/>
              </a:rPr>
              <a:t>All the others who helped with discussion, advice, and vision</a:t>
            </a:r>
          </a:p>
        </p:txBody>
      </p:sp>
    </p:spTree>
    <p:extLst>
      <p:ext uri="{BB962C8B-B14F-4D97-AF65-F5344CB8AC3E}">
        <p14:creationId xmlns:p14="http://schemas.microsoft.com/office/powerpoint/2010/main" val="257793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11855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870437974"/>
              </p:ext>
            </p:extLst>
          </p:nvPr>
        </p:nvGraphicFramePr>
        <p:xfrm>
          <a:off x="7863168" y="851648"/>
          <a:ext cx="4132263" cy="3826017"/>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57143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97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none" dirty="0">
                          <a:latin typeface="+mn-lt"/>
                          <a:cs typeface="Gill Sans Light" panose="020B0302020104020203" pitchFamily="34" charset="-79"/>
                        </a:rPr>
                        <a:t>The Data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135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The Knobs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961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Building the Model</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961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Try It Out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5981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497654"/>
            <a:ext cx="4572000" cy="4070729"/>
          </a:xfrm>
        </p:spPr>
        <p:txBody>
          <a:bodyPr/>
          <a:lstStyle/>
          <a:p>
            <a:endParaRPr lang="en-US" dirty="0">
              <a:latin typeface="Gill Sans MT" panose="020B0502020104020203" pitchFamily="34" charset="0"/>
            </a:endParaRPr>
          </a:p>
          <a:p>
            <a:r>
              <a:rPr lang="en-US" dirty="0">
                <a:latin typeface="Gill Sans MT" panose="020B0502020104020203" pitchFamily="34" charset="0"/>
              </a:rPr>
              <a:t>I’m Cliff Gold, a retired chip designer.</a:t>
            </a:r>
          </a:p>
          <a:p>
            <a:endParaRPr lang="en-US" dirty="0">
              <a:latin typeface="Gill Sans MT" panose="020B0502020104020203" pitchFamily="34" charset="0"/>
            </a:endParaRPr>
          </a:p>
          <a:p>
            <a:r>
              <a:rPr lang="en-US" dirty="0">
                <a:latin typeface="Gill Sans MT" panose="020B0502020104020203" pitchFamily="34" charset="0"/>
              </a:rPr>
              <a:t>In chip design, a single mistake – a single gate in a design with billions of gates – can cost millions of dollars and months of delay.</a:t>
            </a:r>
          </a:p>
          <a:p>
            <a:endParaRPr lang="en-US" dirty="0">
              <a:latin typeface="Gill Sans MT" panose="020B0502020104020203" pitchFamily="34" charset="0"/>
            </a:endParaRPr>
          </a:p>
          <a:p>
            <a:r>
              <a:rPr lang="en-US" dirty="0">
                <a:latin typeface="Gill Sans MT" panose="020B0502020104020203" pitchFamily="34" charset="0"/>
              </a:rPr>
              <a:t>At a gigahertz, a mistake with a one in a billion chance happens once a second.</a:t>
            </a:r>
          </a:p>
          <a:p>
            <a:endParaRPr lang="en-US" dirty="0">
              <a:latin typeface="Gill Sans MT" panose="020B0502020104020203" pitchFamily="34" charset="0"/>
            </a:endParaRPr>
          </a:p>
          <a:p>
            <a:r>
              <a:rPr lang="en-US" dirty="0">
                <a:latin typeface="Gill Sans MT" panose="020B0502020104020203" pitchFamily="34" charset="0"/>
              </a:rPr>
              <a:t>I’ve learned to become appreciative of those finding bugs in my design.</a:t>
            </a:r>
          </a:p>
          <a:p>
            <a:endParaRPr lang="en-US" dirty="0">
              <a:latin typeface="Gill Sans MT" panose="020B0502020104020203" pitchFamily="34" charset="0"/>
            </a:endParaRPr>
          </a:p>
          <a:p>
            <a:r>
              <a:rPr lang="en-US" dirty="0">
                <a:latin typeface="Gill Sans MT" panose="020B0502020104020203" pitchFamily="34" charset="0"/>
              </a:rPr>
              <a:t>I’m also ridiculously picky.</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59" y="6464808"/>
            <a:ext cx="1539639" cy="310896"/>
          </a:xfrm>
        </p:spPr>
        <p:txBody>
          <a:bodyPr/>
          <a:lstStyle/>
          <a:p>
            <a:r>
              <a:rPr lang="en-US" dirty="0"/>
              <a:t>2024-07-06</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Climate Change Model</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descr="A yellow sun on a cliff&#10;&#10;Description automatically generated with medium confidence">
            <a:extLst>
              <a:ext uri="{FF2B5EF4-FFF2-40B4-BE49-F238E27FC236}">
                <a16:creationId xmlns:a16="http://schemas.microsoft.com/office/drawing/2014/main" id="{B7B719E1-65AD-D331-1394-6B35FD98DBD9}"/>
              </a:ext>
            </a:extLst>
          </p:cNvPr>
          <p:cNvPicPr>
            <a:picLocks noGrp="1" noChangeAspect="1"/>
          </p:cNvPicPr>
          <p:nvPr>
            <p:ph type="pic" idx="1"/>
          </p:nvPr>
        </p:nvPicPr>
        <p:blipFill>
          <a:blip r:embed="rId2"/>
          <a:srcRect l="13638" r="13638"/>
          <a:stretch>
            <a:fillRect/>
          </a:stretch>
        </p:blipFill>
        <p:spPr>
          <a:xfrm>
            <a:off x="7752914" y="223203"/>
            <a:ext cx="4376530" cy="6018401"/>
          </a:xfrm>
        </p:spPr>
      </p:pic>
    </p:spTree>
    <p:extLst>
      <p:ext uri="{BB962C8B-B14F-4D97-AF65-F5344CB8AC3E}">
        <p14:creationId xmlns:p14="http://schemas.microsoft.com/office/powerpoint/2010/main" val="367899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4100" kern="1200">
                <a:latin typeface="+mj-lt"/>
                <a:ea typeface="+mj-ea"/>
                <a:cs typeface="+mj-cs"/>
              </a:rPr>
              <a:t>The Data</a:t>
            </a:r>
          </a:p>
        </p:txBody>
      </p:sp>
      <p:sp>
        <p:nvSpPr>
          <p:cNvPr id="18" name="TextBox 17">
            <a:extLst>
              <a:ext uri="{FF2B5EF4-FFF2-40B4-BE49-F238E27FC236}">
                <a16:creationId xmlns:a16="http://schemas.microsoft.com/office/drawing/2014/main" id="{125E027F-E296-6226-222D-D914C7486E03}"/>
              </a:ext>
            </a:extLst>
          </p:cNvPr>
          <p:cNvSpPr txBox="1"/>
          <p:nvPr/>
        </p:nvSpPr>
        <p:spPr>
          <a:xfrm>
            <a:off x="576072" y="1901952"/>
            <a:ext cx="9363456" cy="3877056"/>
          </a:xfrm>
          <a:prstGeom prst="rect">
            <a:avLst/>
          </a:prstGeom>
        </p:spPr>
        <p:txBody>
          <a:bodyPr vert="horz" lIns="91440" tIns="45720" rIns="91440" bIns="45720" rtlCol="0">
            <a:normAutofit fontScale="85000" lnSpcReduction="10000"/>
          </a:bodyPr>
          <a:lstStyle/>
          <a:p>
            <a:pPr marL="228600" indent="-228600">
              <a:lnSpc>
                <a:spcPct val="90000"/>
              </a:lnSpc>
              <a:spcBef>
                <a:spcPts val="1000"/>
              </a:spcBef>
              <a:spcAft>
                <a:spcPts val="1200"/>
              </a:spcAft>
              <a:buFont typeface="Arial" panose="020B0604020202020204" pitchFamily="34" charset="0"/>
              <a:buChar char="•"/>
            </a:pPr>
            <a:r>
              <a:rPr lang="en-US" sz="2600" dirty="0"/>
              <a:t>The EIA (Energy Information Administration) has hourly energy supply data which gets updated every day. </a:t>
            </a:r>
          </a:p>
          <a:p>
            <a:pPr marL="228600" indent="-228600">
              <a:lnSpc>
                <a:spcPct val="90000"/>
              </a:lnSpc>
              <a:spcBef>
                <a:spcPts val="1000"/>
              </a:spcBef>
              <a:spcAft>
                <a:spcPts val="1200"/>
              </a:spcAft>
              <a:buFont typeface="Arial" panose="020B0604020202020204" pitchFamily="34" charset="0"/>
              <a:buChar char="•"/>
            </a:pPr>
            <a:r>
              <a:rPr lang="en-US" sz="2600" dirty="0"/>
              <a:t>Used the 4 years from 2020 – 2023 inclusive.  That’s 35,064 points, for each Solar, Wind, Nuclear, Gas, Other.  For each of 13 regions. 2,279,160 Data Points </a:t>
            </a:r>
          </a:p>
          <a:p>
            <a:pPr marL="228600" indent="-228600">
              <a:lnSpc>
                <a:spcPct val="90000"/>
              </a:lnSpc>
              <a:spcBef>
                <a:spcPts val="1000"/>
              </a:spcBef>
              <a:spcAft>
                <a:spcPts val="1200"/>
              </a:spcAft>
              <a:buFont typeface="Arial" panose="020B0604020202020204" pitchFamily="34" charset="0"/>
              <a:buChar char="•"/>
            </a:pPr>
            <a:r>
              <a:rPr lang="en-US" sz="2600" dirty="0"/>
              <a:t>Other information like cost, lifetime, etc. also from EIA where possible</a:t>
            </a:r>
          </a:p>
          <a:p>
            <a:pPr marL="228600" indent="-228600">
              <a:lnSpc>
                <a:spcPct val="90000"/>
              </a:lnSpc>
              <a:spcBef>
                <a:spcPts val="1000"/>
              </a:spcBef>
              <a:spcAft>
                <a:spcPts val="1200"/>
              </a:spcAft>
              <a:buFont typeface="Arial" panose="020B0604020202020204" pitchFamily="34" charset="0"/>
              <a:buChar char="•"/>
            </a:pPr>
            <a:r>
              <a:rPr lang="en-US" sz="2600" dirty="0"/>
              <a:t>Links to the source data are provided in the spreadsheets.</a:t>
            </a:r>
          </a:p>
          <a:p>
            <a:pPr marL="228600" indent="-228600">
              <a:lnSpc>
                <a:spcPct val="90000"/>
              </a:lnSpc>
              <a:spcBef>
                <a:spcPts val="1000"/>
              </a:spcBef>
              <a:spcAft>
                <a:spcPts val="1200"/>
              </a:spcAft>
              <a:buFont typeface="Arial" panose="020B0604020202020204" pitchFamily="34" charset="0"/>
              <a:buChar char="•"/>
            </a:pPr>
            <a:r>
              <a:rPr lang="en-US" sz="2600" dirty="0"/>
              <a:t>Note that this is the Supply.  We assume that Demand = Supply, i.e. no outages.</a:t>
            </a:r>
          </a:p>
          <a:p>
            <a:pPr marL="228600" indent="-228600">
              <a:lnSpc>
                <a:spcPct val="90000"/>
              </a:lnSpc>
              <a:spcBef>
                <a:spcPts val="1000"/>
              </a:spcBef>
              <a:spcAft>
                <a:spcPts val="1200"/>
              </a:spcAft>
              <a:buFont typeface="Arial" panose="020B0604020202020204" pitchFamily="34" charset="0"/>
              <a:buChar char="•"/>
            </a:pPr>
            <a:r>
              <a:rPr lang="en-US" sz="2600" dirty="0"/>
              <a:t>Similarly, “capacity” refers to the max supply at any hour.</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sz="1300" kern="1200">
                <a:latin typeface="+mn-lt"/>
                <a:ea typeface="+mn-ea"/>
                <a:cs typeface="+mn-cs"/>
              </a:rPr>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en-US" kern="1200">
                <a:latin typeface="+mn-lt"/>
                <a:ea typeface="+mn-ea"/>
                <a:cs typeface="+mn-cs"/>
              </a:rPr>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27596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9D87BCE-96BC-28E7-39BA-A736DB416D28}"/>
              </a:ext>
            </a:extLst>
          </p:cNvPr>
          <p:cNvSpPr>
            <a:spLocks noGrp="1"/>
          </p:cNvSpPr>
          <p:nvPr>
            <p:ph type="title"/>
          </p:nvPr>
        </p:nvSpPr>
        <p:spPr>
          <a:xfrm>
            <a:off x="576072" y="704088"/>
            <a:ext cx="10515600" cy="676656"/>
          </a:xfrm>
        </p:spPr>
        <p:txBody>
          <a:bodyPr anchor="ctr">
            <a:normAutofit/>
          </a:bodyPr>
          <a:lstStyle/>
          <a:p>
            <a:r>
              <a:rPr lang="en-US" sz="4100" dirty="0"/>
              <a:t>The Data – California, Starting 1/1/2020</a:t>
            </a:r>
          </a:p>
        </p:txBody>
      </p:sp>
      <p:sp>
        <p:nvSpPr>
          <p:cNvPr id="2" name="Date Placeholder 1">
            <a:extLst>
              <a:ext uri="{FF2B5EF4-FFF2-40B4-BE49-F238E27FC236}">
                <a16:creationId xmlns:a16="http://schemas.microsoft.com/office/drawing/2014/main" id="{2C22F033-D9E6-DA66-50BA-81F1F764B9D8}"/>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DFC72CF-1536-02E8-801E-74B303CD1C30}"/>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BC79EB84-C5A8-EC51-EC08-B27AFB6F9DC4}"/>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graphicFrame>
        <p:nvGraphicFramePr>
          <p:cNvPr id="7" name="Table 6">
            <a:extLst>
              <a:ext uri="{FF2B5EF4-FFF2-40B4-BE49-F238E27FC236}">
                <a16:creationId xmlns:a16="http://schemas.microsoft.com/office/drawing/2014/main" id="{3403BB38-63FB-75C5-123B-C6729E6B0DC3}"/>
              </a:ext>
            </a:extLst>
          </p:cNvPr>
          <p:cNvGraphicFramePr>
            <a:graphicFrameLocks noGrp="1"/>
          </p:cNvGraphicFramePr>
          <p:nvPr>
            <p:extLst>
              <p:ext uri="{D42A27DB-BD31-4B8C-83A1-F6EECF244321}">
                <p14:modId xmlns:p14="http://schemas.microsoft.com/office/powerpoint/2010/main" val="3678754874"/>
              </p:ext>
            </p:extLst>
          </p:nvPr>
        </p:nvGraphicFramePr>
        <p:xfrm>
          <a:off x="614505" y="1901952"/>
          <a:ext cx="9286594" cy="3877056"/>
        </p:xfrm>
        <a:graphic>
          <a:graphicData uri="http://schemas.openxmlformats.org/drawingml/2006/table">
            <a:tbl>
              <a:tblPr firstRow="1" bandRow="1">
                <a:tableStyleId>{9D7B26C5-4107-4FEC-AEDC-1716B250A1EF}</a:tableStyleId>
              </a:tblPr>
              <a:tblGrid>
                <a:gridCol w="1470257">
                  <a:extLst>
                    <a:ext uri="{9D8B030D-6E8A-4147-A177-3AD203B41FA5}">
                      <a16:colId xmlns:a16="http://schemas.microsoft.com/office/drawing/2014/main" val="3984701089"/>
                    </a:ext>
                  </a:extLst>
                </a:gridCol>
                <a:gridCol w="981094">
                  <a:extLst>
                    <a:ext uri="{9D8B030D-6E8A-4147-A177-3AD203B41FA5}">
                      <a16:colId xmlns:a16="http://schemas.microsoft.com/office/drawing/2014/main" val="2815917437"/>
                    </a:ext>
                  </a:extLst>
                </a:gridCol>
                <a:gridCol w="1068060">
                  <a:extLst>
                    <a:ext uri="{9D8B030D-6E8A-4147-A177-3AD203B41FA5}">
                      <a16:colId xmlns:a16="http://schemas.microsoft.com/office/drawing/2014/main" val="3842055712"/>
                    </a:ext>
                  </a:extLst>
                </a:gridCol>
                <a:gridCol w="978328">
                  <a:extLst>
                    <a:ext uri="{9D8B030D-6E8A-4147-A177-3AD203B41FA5}">
                      <a16:colId xmlns:a16="http://schemas.microsoft.com/office/drawing/2014/main" val="1433441825"/>
                    </a:ext>
                  </a:extLst>
                </a:gridCol>
                <a:gridCol w="967258">
                  <a:extLst>
                    <a:ext uri="{9D8B030D-6E8A-4147-A177-3AD203B41FA5}">
                      <a16:colId xmlns:a16="http://schemas.microsoft.com/office/drawing/2014/main" val="140579535"/>
                    </a:ext>
                  </a:extLst>
                </a:gridCol>
                <a:gridCol w="1068060">
                  <a:extLst>
                    <a:ext uri="{9D8B030D-6E8A-4147-A177-3AD203B41FA5}">
                      <a16:colId xmlns:a16="http://schemas.microsoft.com/office/drawing/2014/main" val="2100671859"/>
                    </a:ext>
                  </a:extLst>
                </a:gridCol>
                <a:gridCol w="1068060">
                  <a:extLst>
                    <a:ext uri="{9D8B030D-6E8A-4147-A177-3AD203B41FA5}">
                      <a16:colId xmlns:a16="http://schemas.microsoft.com/office/drawing/2014/main" val="4178545717"/>
                    </a:ext>
                  </a:extLst>
                </a:gridCol>
                <a:gridCol w="1055808">
                  <a:extLst>
                    <a:ext uri="{9D8B030D-6E8A-4147-A177-3AD203B41FA5}">
                      <a16:colId xmlns:a16="http://schemas.microsoft.com/office/drawing/2014/main" val="2539820546"/>
                    </a:ext>
                  </a:extLst>
                </a:gridCol>
                <a:gridCol w="629669">
                  <a:extLst>
                    <a:ext uri="{9D8B030D-6E8A-4147-A177-3AD203B41FA5}">
                      <a16:colId xmlns:a16="http://schemas.microsoft.com/office/drawing/2014/main" val="994204516"/>
                    </a:ext>
                  </a:extLst>
                </a:gridCol>
              </a:tblGrid>
              <a:tr h="323088">
                <a:tc>
                  <a:txBody>
                    <a:bodyPr/>
                    <a:lstStyle/>
                    <a:p>
                      <a:pPr algn="l" fontAlgn="b"/>
                      <a:r>
                        <a:rPr lang="en-US" sz="1800" b="0" u="none" strike="noStrike">
                          <a:solidFill>
                            <a:srgbClr val="000000"/>
                          </a:solidFill>
                          <a:effectLst/>
                        </a:rPr>
                        <a:t>Date</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Solar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Nuclear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Wind</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Coal</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Hydro</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Gas</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Other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Oil</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3847405108"/>
                  </a:ext>
                </a:extLst>
              </a:tr>
              <a:tr h="323088">
                <a:tc>
                  <a:txBody>
                    <a:bodyPr/>
                    <a:lstStyle/>
                    <a:p>
                      <a:pPr algn="l" fontAlgn="b"/>
                      <a:r>
                        <a:rPr lang="en-US" sz="1800" b="0" u="none" strike="noStrike">
                          <a:solidFill>
                            <a:srgbClr val="000000"/>
                          </a:solidFill>
                          <a:effectLst/>
                        </a:rPr>
                        <a:t>20200101T00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1874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694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401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9123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906353445"/>
                  </a:ext>
                </a:extLst>
              </a:tr>
              <a:tr h="323088">
                <a:tc>
                  <a:txBody>
                    <a:bodyPr/>
                    <a:lstStyle/>
                    <a:p>
                      <a:pPr algn="l" fontAlgn="b"/>
                      <a:r>
                        <a:rPr lang="en-US" sz="1800" b="0" u="none" strike="noStrike">
                          <a:solidFill>
                            <a:srgbClr val="000000"/>
                          </a:solidFill>
                          <a:effectLst/>
                        </a:rPr>
                        <a:t>20200101T01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1000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608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11414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032355869"/>
                  </a:ext>
                </a:extLst>
              </a:tr>
              <a:tr h="323088">
                <a:tc>
                  <a:txBody>
                    <a:bodyPr/>
                    <a:lstStyle/>
                    <a:p>
                      <a:pPr algn="l" fontAlgn="b"/>
                      <a:r>
                        <a:rPr lang="en-US" sz="1800" b="0" u="none" strike="noStrike">
                          <a:solidFill>
                            <a:srgbClr val="000000"/>
                          </a:solidFill>
                          <a:effectLst/>
                        </a:rPr>
                        <a:t>20200101T02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1148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1076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11254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171405110"/>
                  </a:ext>
                </a:extLst>
              </a:tr>
              <a:tr h="323088">
                <a:tc>
                  <a:txBody>
                    <a:bodyPr/>
                    <a:lstStyle/>
                    <a:p>
                      <a:pPr algn="l" fontAlgn="b"/>
                      <a:r>
                        <a:rPr lang="en-US" sz="1800" b="0" u="none" strike="noStrike">
                          <a:solidFill>
                            <a:srgbClr val="000000"/>
                          </a:solidFill>
                          <a:effectLst/>
                        </a:rPr>
                        <a:t>20200101T03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dirty="0">
                          <a:solidFill>
                            <a:srgbClr val="000000"/>
                          </a:solidFill>
                          <a:effectLst/>
                        </a:rPr>
                        <a:t>2272</a:t>
                      </a:r>
                      <a:endParaRPr lang="en-US" sz="1800" b="0" i="0" u="none" strike="noStrike" dirty="0">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379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1086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1086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10441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723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3644178256"/>
                  </a:ext>
                </a:extLst>
              </a:tr>
              <a:tr h="323088">
                <a:tc>
                  <a:txBody>
                    <a:bodyPr/>
                    <a:lstStyle/>
                    <a:p>
                      <a:pPr algn="l" fontAlgn="b"/>
                      <a:r>
                        <a:rPr lang="en-US" sz="1800" b="0" u="none" strike="noStrike">
                          <a:solidFill>
                            <a:srgbClr val="000000"/>
                          </a:solidFill>
                          <a:effectLst/>
                        </a:rPr>
                        <a:t>20200101T04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351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965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876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10151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968486262"/>
                  </a:ext>
                </a:extLst>
              </a:tr>
              <a:tr h="323088">
                <a:tc>
                  <a:txBody>
                    <a:bodyPr/>
                    <a:lstStyle/>
                    <a:p>
                      <a:pPr algn="l" fontAlgn="b"/>
                      <a:r>
                        <a:rPr lang="en-US" sz="1800" b="0" u="none" strike="noStrike">
                          <a:solidFill>
                            <a:srgbClr val="000000"/>
                          </a:solidFill>
                          <a:effectLst/>
                        </a:rPr>
                        <a:t>20200101T05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278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968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538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9988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732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90</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832866087"/>
                  </a:ext>
                </a:extLst>
              </a:tr>
              <a:tr h="323088">
                <a:tc>
                  <a:txBody>
                    <a:bodyPr/>
                    <a:lstStyle/>
                    <a:p>
                      <a:pPr algn="l" fontAlgn="b"/>
                      <a:r>
                        <a:rPr lang="en-US" sz="1800" b="0" u="none" strike="noStrike">
                          <a:solidFill>
                            <a:srgbClr val="000000"/>
                          </a:solidFill>
                          <a:effectLst/>
                        </a:rPr>
                        <a:t>20200101T06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971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511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9910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90</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720710161"/>
                  </a:ext>
                </a:extLst>
              </a:tr>
              <a:tr h="323088">
                <a:tc>
                  <a:txBody>
                    <a:bodyPr/>
                    <a:lstStyle/>
                    <a:p>
                      <a:pPr algn="l" fontAlgn="b"/>
                      <a:r>
                        <a:rPr lang="en-US" sz="1800" b="0" u="none" strike="noStrike">
                          <a:solidFill>
                            <a:srgbClr val="000000"/>
                          </a:solidFill>
                          <a:effectLst/>
                        </a:rPr>
                        <a:t>20200101T07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334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982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429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10313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582198378"/>
                  </a:ext>
                </a:extLst>
              </a:tr>
              <a:tr h="323088">
                <a:tc>
                  <a:txBody>
                    <a:bodyPr/>
                    <a:lstStyle/>
                    <a:p>
                      <a:pPr algn="l" fontAlgn="b"/>
                      <a:r>
                        <a:rPr lang="en-US" sz="1800" b="0" u="none" strike="noStrike">
                          <a:solidFill>
                            <a:srgbClr val="000000"/>
                          </a:solidFill>
                          <a:effectLst/>
                        </a:rPr>
                        <a:t>20200101T08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289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978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397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10294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087917257"/>
                  </a:ext>
                </a:extLst>
              </a:tr>
              <a:tr h="323088">
                <a:tc>
                  <a:txBody>
                    <a:bodyPr/>
                    <a:lstStyle/>
                    <a:p>
                      <a:pPr algn="l" fontAlgn="b"/>
                      <a:r>
                        <a:rPr lang="en-US" sz="1800" b="0" u="none" strike="noStrike">
                          <a:solidFill>
                            <a:srgbClr val="000000"/>
                          </a:solidFill>
                          <a:effectLst/>
                        </a:rPr>
                        <a:t>20200101T09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334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771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304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10236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750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842466550"/>
                  </a:ext>
                </a:extLst>
              </a:tr>
              <a:tr h="323088">
                <a:tc>
                  <a:txBody>
                    <a:bodyPr/>
                    <a:lstStyle/>
                    <a:p>
                      <a:pPr algn="l" fontAlgn="b"/>
                      <a:r>
                        <a:rPr lang="en-US" sz="1800" b="0" u="none" strike="noStrike">
                          <a:solidFill>
                            <a:srgbClr val="000000"/>
                          </a:solidFill>
                          <a:effectLst/>
                        </a:rPr>
                        <a:t>20200101T10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654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665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9321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dirty="0">
                          <a:solidFill>
                            <a:srgbClr val="000000"/>
                          </a:solidFill>
                          <a:effectLst/>
                        </a:rPr>
                        <a:t>90</a:t>
                      </a:r>
                      <a:endParaRPr lang="en-US" sz="1800" b="0" i="0" u="none" strike="noStrike" dirty="0">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114665653"/>
                  </a:ext>
                </a:extLst>
              </a:tr>
            </a:tbl>
          </a:graphicData>
        </a:graphic>
      </p:graphicFrame>
    </p:spTree>
    <p:extLst>
      <p:ext uri="{BB962C8B-B14F-4D97-AF65-F5344CB8AC3E}">
        <p14:creationId xmlns:p14="http://schemas.microsoft.com/office/powerpoint/2010/main" val="38386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393192"/>
            <a:ext cx="10515600" cy="1613030"/>
          </a:xfrm>
        </p:spPr>
        <p:txBody>
          <a:bodyPr/>
          <a:lstStyle/>
          <a:p>
            <a:r>
              <a:rPr lang="en-US" dirty="0"/>
              <a:t>The Knobs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85484" y="1656452"/>
            <a:ext cx="6849401" cy="4744347"/>
          </a:xfrm>
        </p:spPr>
        <p:txBody>
          <a:bodyPr>
            <a:normAutofit lnSpcReduction="10000"/>
          </a:bodyPr>
          <a:lstStyle/>
          <a:p>
            <a:pPr>
              <a:spcAft>
                <a:spcPts val="1200"/>
              </a:spcAft>
            </a:pPr>
            <a:r>
              <a:rPr lang="en-US" sz="2000" dirty="0">
                <a:latin typeface="Gill Sans MT" panose="020B0502020104020203" pitchFamily="34" charset="0"/>
              </a:rPr>
              <a:t>For each run, we vary various parameters</a:t>
            </a:r>
          </a:p>
          <a:p>
            <a:pPr>
              <a:spcAft>
                <a:spcPts val="1200"/>
              </a:spcAft>
            </a:pPr>
            <a:r>
              <a:rPr lang="en-US" sz="2000" dirty="0">
                <a:latin typeface="Gill Sans MT" panose="020B0502020104020203" pitchFamily="34" charset="0"/>
              </a:rPr>
              <a:t>The key one is the price on CO2 – how much incentive does it take for each improvement</a:t>
            </a:r>
          </a:p>
          <a:p>
            <a:pPr>
              <a:spcAft>
                <a:spcPts val="1200"/>
              </a:spcAft>
            </a:pPr>
            <a:r>
              <a:rPr lang="en-US" sz="2000" dirty="0">
                <a:latin typeface="Gill Sans MT" panose="020B0502020104020203" pitchFamily="34" charset="0"/>
              </a:rPr>
              <a:t>Demand is another key one – how much does total demand go up each year.  This may have to be revisited due to AI.</a:t>
            </a:r>
          </a:p>
          <a:p>
            <a:pPr>
              <a:spcAft>
                <a:spcPts val="1200"/>
              </a:spcAft>
            </a:pPr>
            <a:r>
              <a:rPr lang="en-US" sz="2000" dirty="0">
                <a:latin typeface="Gill Sans MT" panose="020B0502020104020203" pitchFamily="34" charset="0"/>
              </a:rPr>
              <a:t>Interest rate for loans is another important general one.  If the government supplies low-cost loans, nuclear(especially) becomes cheaper.</a:t>
            </a:r>
          </a:p>
          <a:p>
            <a:pPr>
              <a:spcAft>
                <a:spcPts val="1200"/>
              </a:spcAft>
            </a:pPr>
            <a:r>
              <a:rPr lang="en-US" sz="2000" dirty="0">
                <a:latin typeface="Gill Sans MT" panose="020B0502020104020203" pitchFamily="34" charset="0"/>
              </a:rPr>
              <a:t>For each energy source, we can vary:</a:t>
            </a:r>
          </a:p>
          <a:p>
            <a:pPr lvl="1">
              <a:spcAft>
                <a:spcPts val="1200"/>
              </a:spcAft>
            </a:pPr>
            <a:r>
              <a:rPr lang="en-US" sz="1800" dirty="0">
                <a:latin typeface="Gill Sans MT" panose="020B0502020104020203" pitchFamily="34" charset="0"/>
              </a:rPr>
              <a:t>Capital, Fixed, and Variable Cost</a:t>
            </a:r>
          </a:p>
          <a:p>
            <a:pPr lvl="1">
              <a:spcAft>
                <a:spcPts val="1200"/>
              </a:spcAft>
            </a:pPr>
            <a:r>
              <a:rPr lang="en-US" sz="1800" dirty="0">
                <a:latin typeface="Gill Sans MT" panose="020B0502020104020203" pitchFamily="34" charset="0"/>
              </a:rPr>
              <a:t>Lifetime</a:t>
            </a:r>
          </a:p>
          <a:p>
            <a:pPr lvl="1">
              <a:spcAft>
                <a:spcPts val="1200"/>
              </a:spcAft>
            </a:pPr>
            <a:r>
              <a:rPr lang="en-US" sz="1800" dirty="0">
                <a:latin typeface="Gill Sans MT" panose="020B0502020104020203" pitchFamily="34" charset="0"/>
              </a:rPr>
              <a:t>Max Growth Rate</a:t>
            </a:r>
          </a:p>
          <a:p>
            <a:endParaRPr lang="en-US" sz="2000" dirty="0">
              <a:latin typeface="Gill Sans MT" panose="020B0502020104020203" pitchFamily="34" charset="0"/>
            </a:endParaRPr>
          </a:p>
          <a:p>
            <a:endParaRPr lang="en-US" sz="2000" dirty="0">
              <a:latin typeface="Gill Sans MT" panose="020B0502020104020203" pitchFamily="34" charset="0"/>
            </a:endParaRPr>
          </a:p>
          <a:p>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00800"/>
            <a:ext cx="1917846" cy="374904"/>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13" name="Content Placeholder 3">
            <a:extLst>
              <a:ext uri="{FF2B5EF4-FFF2-40B4-BE49-F238E27FC236}">
                <a16:creationId xmlns:a16="http://schemas.microsoft.com/office/drawing/2014/main" id="{FC7801B7-1D0C-1525-B1F0-AA11B5AD992F}"/>
              </a:ext>
            </a:extLst>
          </p:cNvPr>
          <p:cNvSpPr txBox="1">
            <a:spLocks/>
          </p:cNvSpPr>
          <p:nvPr/>
        </p:nvSpPr>
        <p:spPr>
          <a:xfrm>
            <a:off x="432637" y="4057794"/>
            <a:ext cx="6770504" cy="2154747"/>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1941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F3B3A92-9397-7CEC-2BF9-034174841CD7}"/>
              </a:ext>
            </a:extLst>
          </p:cNvPr>
          <p:cNvSpPr>
            <a:spLocks noGrp="1"/>
          </p:cNvSpPr>
          <p:nvPr>
            <p:ph type="title"/>
          </p:nvPr>
        </p:nvSpPr>
        <p:spPr/>
        <p:txBody>
          <a:bodyPr/>
          <a:lstStyle/>
          <a:p>
            <a:r>
              <a:rPr lang="en-US" dirty="0"/>
              <a:t>Model Flow 1</a:t>
            </a:r>
          </a:p>
        </p:txBody>
      </p:sp>
      <p:sp>
        <p:nvSpPr>
          <p:cNvPr id="18" name="Text Placeholder 17">
            <a:extLst>
              <a:ext uri="{FF2B5EF4-FFF2-40B4-BE49-F238E27FC236}">
                <a16:creationId xmlns:a16="http://schemas.microsoft.com/office/drawing/2014/main" id="{E2112E65-2411-06F8-47B2-AB8E8648D23B}"/>
              </a:ext>
            </a:extLst>
          </p:cNvPr>
          <p:cNvSpPr>
            <a:spLocks noGrp="1"/>
          </p:cNvSpPr>
          <p:nvPr>
            <p:ph type="body" sz="quarter" idx="20"/>
          </p:nvPr>
        </p:nvSpPr>
        <p:spPr>
          <a:xfrm>
            <a:off x="607334" y="1567132"/>
            <a:ext cx="1358891" cy="510411"/>
          </a:xfrm>
        </p:spPr>
        <p:txBody>
          <a:bodyPr/>
          <a:lstStyle/>
          <a:p>
            <a:r>
              <a:rPr lang="en-US" dirty="0"/>
              <a:t>Last Year</a:t>
            </a:r>
          </a:p>
          <a:p>
            <a:r>
              <a:rPr lang="en-US" dirty="0"/>
              <a:t>Demand</a:t>
            </a:r>
          </a:p>
        </p:txBody>
      </p:sp>
      <p:sp>
        <p:nvSpPr>
          <p:cNvPr id="3" name="Date Placeholder 2">
            <a:extLst>
              <a:ext uri="{FF2B5EF4-FFF2-40B4-BE49-F238E27FC236}">
                <a16:creationId xmlns:a16="http://schemas.microsoft.com/office/drawing/2014/main" id="{3790DE8A-3ADC-1E46-38EF-769B1F08CBCC}"/>
              </a:ext>
            </a:extLst>
          </p:cNvPr>
          <p:cNvSpPr>
            <a:spLocks noGrp="1"/>
          </p:cNvSpPr>
          <p:nvPr>
            <p:ph type="dt" sz="half" idx="4294967295"/>
          </p:nvPr>
        </p:nvSpPr>
        <p:spPr>
          <a:xfrm>
            <a:off x="0" y="6464300"/>
            <a:ext cx="987425" cy="311150"/>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6949B66E-9B33-442D-491A-8D81C8862F69}"/>
              </a:ext>
            </a:extLst>
          </p:cNvPr>
          <p:cNvSpPr>
            <a:spLocks noGrp="1"/>
          </p:cNvSpPr>
          <p:nvPr>
            <p:ph type="ftr" sz="quarter" idx="4294967295"/>
          </p:nvPr>
        </p:nvSpPr>
        <p:spPr>
          <a:xfrm>
            <a:off x="8753475" y="6464300"/>
            <a:ext cx="3438525" cy="311150"/>
          </a:xfrm>
        </p:spPr>
        <p:txBody>
          <a:bodyPr/>
          <a:lstStyle/>
          <a:p>
            <a:r>
              <a:rPr lang="en-US"/>
              <a:t>Climate Change Model</a:t>
            </a:r>
            <a:endParaRPr lang="en-US" dirty="0"/>
          </a:p>
        </p:txBody>
      </p:sp>
      <p:sp>
        <p:nvSpPr>
          <p:cNvPr id="5" name="Slide Number Placeholder 4">
            <a:extLst>
              <a:ext uri="{FF2B5EF4-FFF2-40B4-BE49-F238E27FC236}">
                <a16:creationId xmlns:a16="http://schemas.microsoft.com/office/drawing/2014/main" id="{F555ECD1-5AD7-1390-A480-7EF11D080970}"/>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pPr/>
              <a:t>7</a:t>
            </a:fld>
            <a:endParaRPr lang="en-US" dirty="0"/>
          </a:p>
        </p:txBody>
      </p:sp>
      <p:sp>
        <p:nvSpPr>
          <p:cNvPr id="35" name="Rectangle: Rounded Corners 34">
            <a:extLst>
              <a:ext uri="{FF2B5EF4-FFF2-40B4-BE49-F238E27FC236}">
                <a16:creationId xmlns:a16="http://schemas.microsoft.com/office/drawing/2014/main" id="{2E78177A-A3B8-FB94-D4E5-2F4C637A1A45}"/>
              </a:ext>
            </a:extLst>
          </p:cNvPr>
          <p:cNvSpPr/>
          <p:nvPr/>
        </p:nvSpPr>
        <p:spPr>
          <a:xfrm>
            <a:off x="657871" y="2188767"/>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Solar Hourly</a:t>
            </a:r>
          </a:p>
        </p:txBody>
      </p:sp>
      <p:sp>
        <p:nvSpPr>
          <p:cNvPr id="36" name="Rectangle: Rounded Corners 35">
            <a:extLst>
              <a:ext uri="{FF2B5EF4-FFF2-40B4-BE49-F238E27FC236}">
                <a16:creationId xmlns:a16="http://schemas.microsoft.com/office/drawing/2014/main" id="{AFDCC8DE-36A8-A926-96B7-55A48A6681F8}"/>
              </a:ext>
            </a:extLst>
          </p:cNvPr>
          <p:cNvSpPr/>
          <p:nvPr/>
        </p:nvSpPr>
        <p:spPr>
          <a:xfrm>
            <a:off x="657871" y="2759750"/>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Wind Hourly</a:t>
            </a:r>
          </a:p>
        </p:txBody>
      </p:sp>
      <p:sp>
        <p:nvSpPr>
          <p:cNvPr id="37" name="Rectangle: Rounded Corners 36">
            <a:extLst>
              <a:ext uri="{FF2B5EF4-FFF2-40B4-BE49-F238E27FC236}">
                <a16:creationId xmlns:a16="http://schemas.microsoft.com/office/drawing/2014/main" id="{7735E49C-059C-35E4-289E-5DFA4BFE27F1}"/>
              </a:ext>
            </a:extLst>
          </p:cNvPr>
          <p:cNvSpPr/>
          <p:nvPr/>
        </p:nvSpPr>
        <p:spPr>
          <a:xfrm>
            <a:off x="657871" y="3330733"/>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Nuclear Hourly</a:t>
            </a:r>
          </a:p>
        </p:txBody>
      </p:sp>
      <p:sp>
        <p:nvSpPr>
          <p:cNvPr id="38" name="Rectangle: Rounded Corners 37">
            <a:extLst>
              <a:ext uri="{FF2B5EF4-FFF2-40B4-BE49-F238E27FC236}">
                <a16:creationId xmlns:a16="http://schemas.microsoft.com/office/drawing/2014/main" id="{42E628E6-3EE2-7466-5167-0621ECB0C30C}"/>
              </a:ext>
            </a:extLst>
          </p:cNvPr>
          <p:cNvSpPr/>
          <p:nvPr/>
        </p:nvSpPr>
        <p:spPr>
          <a:xfrm>
            <a:off x="657871" y="3901716"/>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Gas</a:t>
            </a:r>
          </a:p>
          <a:p>
            <a:pPr algn="ctr"/>
            <a:r>
              <a:rPr lang="en-US" dirty="0"/>
              <a:t> Hourly</a:t>
            </a:r>
          </a:p>
        </p:txBody>
      </p:sp>
      <p:sp>
        <p:nvSpPr>
          <p:cNvPr id="40" name="Text Placeholder 17">
            <a:extLst>
              <a:ext uri="{FF2B5EF4-FFF2-40B4-BE49-F238E27FC236}">
                <a16:creationId xmlns:a16="http://schemas.microsoft.com/office/drawing/2014/main" id="{67420A42-8FE7-89D5-4448-364936799395}"/>
              </a:ext>
            </a:extLst>
          </p:cNvPr>
          <p:cNvSpPr txBox="1">
            <a:spLocks/>
          </p:cNvSpPr>
          <p:nvPr/>
        </p:nvSpPr>
        <p:spPr>
          <a:xfrm>
            <a:off x="1915689" y="1537362"/>
            <a:ext cx="2423160" cy="528201"/>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Optimizer Chosen Multiplier</a:t>
            </a:r>
          </a:p>
        </p:txBody>
      </p:sp>
      <p:sp>
        <p:nvSpPr>
          <p:cNvPr id="41" name="Oval 40">
            <a:extLst>
              <a:ext uri="{FF2B5EF4-FFF2-40B4-BE49-F238E27FC236}">
                <a16:creationId xmlns:a16="http://schemas.microsoft.com/office/drawing/2014/main" id="{AEEF9BB4-2333-7CB0-C505-9CBB18E65348}"/>
              </a:ext>
            </a:extLst>
          </p:cNvPr>
          <p:cNvSpPr/>
          <p:nvPr/>
        </p:nvSpPr>
        <p:spPr>
          <a:xfrm>
            <a:off x="2858327" y="2212153"/>
            <a:ext cx="537883" cy="5378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42" name="Text Placeholder 17">
            <a:extLst>
              <a:ext uri="{FF2B5EF4-FFF2-40B4-BE49-F238E27FC236}">
                <a16:creationId xmlns:a16="http://schemas.microsoft.com/office/drawing/2014/main" id="{67ACD9A5-1228-BAF7-6A69-138571B86BCF}"/>
              </a:ext>
            </a:extLst>
          </p:cNvPr>
          <p:cNvSpPr txBox="1">
            <a:spLocks/>
          </p:cNvSpPr>
          <p:nvPr/>
        </p:nvSpPr>
        <p:spPr>
          <a:xfrm>
            <a:off x="758963" y="4749510"/>
            <a:ext cx="892036" cy="310896"/>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a:t>
            </a:r>
          </a:p>
        </p:txBody>
      </p:sp>
      <p:sp>
        <p:nvSpPr>
          <p:cNvPr id="43" name="Rectangle: Rounded Corners 42">
            <a:extLst>
              <a:ext uri="{FF2B5EF4-FFF2-40B4-BE49-F238E27FC236}">
                <a16:creationId xmlns:a16="http://schemas.microsoft.com/office/drawing/2014/main" id="{C0B6C1AA-532F-0F77-AF43-7DD748688DA2}"/>
              </a:ext>
            </a:extLst>
          </p:cNvPr>
          <p:cNvSpPr/>
          <p:nvPr/>
        </p:nvSpPr>
        <p:spPr>
          <a:xfrm>
            <a:off x="576072" y="5084367"/>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Hourly Demand</a:t>
            </a:r>
          </a:p>
        </p:txBody>
      </p:sp>
      <p:sp>
        <p:nvSpPr>
          <p:cNvPr id="44" name="Text Placeholder 17">
            <a:extLst>
              <a:ext uri="{FF2B5EF4-FFF2-40B4-BE49-F238E27FC236}">
                <a16:creationId xmlns:a16="http://schemas.microsoft.com/office/drawing/2014/main" id="{F78E9E46-139A-7109-69C2-557BE9A95476}"/>
              </a:ext>
            </a:extLst>
          </p:cNvPr>
          <p:cNvSpPr txBox="1">
            <a:spLocks/>
          </p:cNvSpPr>
          <p:nvPr/>
        </p:nvSpPr>
        <p:spPr>
          <a:xfrm>
            <a:off x="2594362" y="4636017"/>
            <a:ext cx="1257818" cy="537882"/>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Demand Multiplier</a:t>
            </a:r>
          </a:p>
        </p:txBody>
      </p:sp>
      <p:sp>
        <p:nvSpPr>
          <p:cNvPr id="45" name="Oval 44">
            <a:extLst>
              <a:ext uri="{FF2B5EF4-FFF2-40B4-BE49-F238E27FC236}">
                <a16:creationId xmlns:a16="http://schemas.microsoft.com/office/drawing/2014/main" id="{30BB9957-01F2-2C02-1E57-0A47EE9F8CDB}"/>
              </a:ext>
            </a:extLst>
          </p:cNvPr>
          <p:cNvSpPr/>
          <p:nvPr/>
        </p:nvSpPr>
        <p:spPr>
          <a:xfrm>
            <a:off x="2858327" y="2812906"/>
            <a:ext cx="537883" cy="5378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46" name="Oval 45">
            <a:extLst>
              <a:ext uri="{FF2B5EF4-FFF2-40B4-BE49-F238E27FC236}">
                <a16:creationId xmlns:a16="http://schemas.microsoft.com/office/drawing/2014/main" id="{13A31ACF-78F6-BA91-730D-AD237A57F52E}"/>
              </a:ext>
            </a:extLst>
          </p:cNvPr>
          <p:cNvSpPr/>
          <p:nvPr/>
        </p:nvSpPr>
        <p:spPr>
          <a:xfrm>
            <a:off x="2858327" y="3403945"/>
            <a:ext cx="537883" cy="5378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47" name="Oval 46">
            <a:extLst>
              <a:ext uri="{FF2B5EF4-FFF2-40B4-BE49-F238E27FC236}">
                <a16:creationId xmlns:a16="http://schemas.microsoft.com/office/drawing/2014/main" id="{0F63557A-DF5A-F850-AA85-D8A00D942E8B}"/>
              </a:ext>
            </a:extLst>
          </p:cNvPr>
          <p:cNvSpPr/>
          <p:nvPr/>
        </p:nvSpPr>
        <p:spPr>
          <a:xfrm>
            <a:off x="2858327" y="3994984"/>
            <a:ext cx="537883" cy="5378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a:t>
            </a:r>
          </a:p>
        </p:txBody>
      </p:sp>
      <p:sp>
        <p:nvSpPr>
          <p:cNvPr id="48" name="Oval 47">
            <a:extLst>
              <a:ext uri="{FF2B5EF4-FFF2-40B4-BE49-F238E27FC236}">
                <a16:creationId xmlns:a16="http://schemas.microsoft.com/office/drawing/2014/main" id="{C63D3AEB-0094-0871-1077-8524E181DDF4}"/>
              </a:ext>
            </a:extLst>
          </p:cNvPr>
          <p:cNvSpPr/>
          <p:nvPr/>
        </p:nvSpPr>
        <p:spPr>
          <a:xfrm>
            <a:off x="2894875" y="5155281"/>
            <a:ext cx="537883" cy="53788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X</a:t>
            </a:r>
          </a:p>
        </p:txBody>
      </p:sp>
      <p:sp>
        <p:nvSpPr>
          <p:cNvPr id="49" name="Text Placeholder 17">
            <a:extLst>
              <a:ext uri="{FF2B5EF4-FFF2-40B4-BE49-F238E27FC236}">
                <a16:creationId xmlns:a16="http://schemas.microsoft.com/office/drawing/2014/main" id="{8ECAD673-66B1-0EDC-FB66-84C4080D57DF}"/>
              </a:ext>
            </a:extLst>
          </p:cNvPr>
          <p:cNvSpPr txBox="1">
            <a:spLocks/>
          </p:cNvSpPr>
          <p:nvPr/>
        </p:nvSpPr>
        <p:spPr>
          <a:xfrm>
            <a:off x="4233719" y="1590518"/>
            <a:ext cx="1358891" cy="510411"/>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Year Supply</a:t>
            </a:r>
          </a:p>
        </p:txBody>
      </p:sp>
      <p:sp>
        <p:nvSpPr>
          <p:cNvPr id="50" name="Rectangle: Rounded Corners 49">
            <a:extLst>
              <a:ext uri="{FF2B5EF4-FFF2-40B4-BE49-F238E27FC236}">
                <a16:creationId xmlns:a16="http://schemas.microsoft.com/office/drawing/2014/main" id="{804613B0-C656-11A1-8382-01606EC0CA07}"/>
              </a:ext>
            </a:extLst>
          </p:cNvPr>
          <p:cNvSpPr/>
          <p:nvPr/>
        </p:nvSpPr>
        <p:spPr>
          <a:xfrm>
            <a:off x="4284256" y="2212153"/>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Solar Hourly</a:t>
            </a:r>
          </a:p>
        </p:txBody>
      </p:sp>
      <p:sp>
        <p:nvSpPr>
          <p:cNvPr id="51" name="Rectangle: Rounded Corners 50">
            <a:extLst>
              <a:ext uri="{FF2B5EF4-FFF2-40B4-BE49-F238E27FC236}">
                <a16:creationId xmlns:a16="http://schemas.microsoft.com/office/drawing/2014/main" id="{32A422A4-C224-4067-6D24-14BDF0E706B6}"/>
              </a:ext>
            </a:extLst>
          </p:cNvPr>
          <p:cNvSpPr/>
          <p:nvPr/>
        </p:nvSpPr>
        <p:spPr>
          <a:xfrm>
            <a:off x="4284256" y="2783136"/>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Wind Hourly</a:t>
            </a:r>
          </a:p>
        </p:txBody>
      </p:sp>
      <p:sp>
        <p:nvSpPr>
          <p:cNvPr id="52" name="Rectangle: Rounded Corners 51">
            <a:extLst>
              <a:ext uri="{FF2B5EF4-FFF2-40B4-BE49-F238E27FC236}">
                <a16:creationId xmlns:a16="http://schemas.microsoft.com/office/drawing/2014/main" id="{57DB78B6-7BB8-0679-8C04-EA05873EBCE7}"/>
              </a:ext>
            </a:extLst>
          </p:cNvPr>
          <p:cNvSpPr/>
          <p:nvPr/>
        </p:nvSpPr>
        <p:spPr>
          <a:xfrm>
            <a:off x="4284256" y="3354119"/>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Nuclear Hourly</a:t>
            </a:r>
          </a:p>
        </p:txBody>
      </p:sp>
      <p:sp>
        <p:nvSpPr>
          <p:cNvPr id="53" name="Rectangle: Rounded Corners 52">
            <a:extLst>
              <a:ext uri="{FF2B5EF4-FFF2-40B4-BE49-F238E27FC236}">
                <a16:creationId xmlns:a16="http://schemas.microsoft.com/office/drawing/2014/main" id="{D068F743-EE64-FD16-84A7-27B938D789FD}"/>
              </a:ext>
            </a:extLst>
          </p:cNvPr>
          <p:cNvSpPr/>
          <p:nvPr/>
        </p:nvSpPr>
        <p:spPr>
          <a:xfrm>
            <a:off x="4284256" y="3925102"/>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Gas</a:t>
            </a:r>
          </a:p>
          <a:p>
            <a:pPr algn="ctr"/>
            <a:r>
              <a:rPr lang="en-US" dirty="0"/>
              <a:t> Hourly</a:t>
            </a:r>
          </a:p>
        </p:txBody>
      </p:sp>
      <p:sp>
        <p:nvSpPr>
          <p:cNvPr id="54" name="Text Placeholder 17">
            <a:extLst>
              <a:ext uri="{FF2B5EF4-FFF2-40B4-BE49-F238E27FC236}">
                <a16:creationId xmlns:a16="http://schemas.microsoft.com/office/drawing/2014/main" id="{4B7A15DF-46F9-7E85-CB32-1371C3EA3193}"/>
              </a:ext>
            </a:extLst>
          </p:cNvPr>
          <p:cNvSpPr txBox="1">
            <a:spLocks/>
          </p:cNvSpPr>
          <p:nvPr/>
        </p:nvSpPr>
        <p:spPr>
          <a:xfrm>
            <a:off x="4385348" y="4772896"/>
            <a:ext cx="892036" cy="310896"/>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a:t>
            </a:r>
          </a:p>
        </p:txBody>
      </p:sp>
      <p:sp>
        <p:nvSpPr>
          <p:cNvPr id="55" name="Rectangle: Rounded Corners 54">
            <a:extLst>
              <a:ext uri="{FF2B5EF4-FFF2-40B4-BE49-F238E27FC236}">
                <a16:creationId xmlns:a16="http://schemas.microsoft.com/office/drawing/2014/main" id="{F11768B7-2EAA-F702-2C1C-3EADEE4C3FC3}"/>
              </a:ext>
            </a:extLst>
          </p:cNvPr>
          <p:cNvSpPr/>
          <p:nvPr/>
        </p:nvSpPr>
        <p:spPr>
          <a:xfrm>
            <a:off x="4227443" y="5122181"/>
            <a:ext cx="1257818" cy="5709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Hourly Demand</a:t>
            </a:r>
          </a:p>
        </p:txBody>
      </p:sp>
      <p:sp>
        <p:nvSpPr>
          <p:cNvPr id="56" name="Oval 55">
            <a:extLst>
              <a:ext uri="{FF2B5EF4-FFF2-40B4-BE49-F238E27FC236}">
                <a16:creationId xmlns:a16="http://schemas.microsoft.com/office/drawing/2014/main" id="{6F93125B-F455-9D2E-8F4A-1608165E6F12}"/>
              </a:ext>
            </a:extLst>
          </p:cNvPr>
          <p:cNvSpPr/>
          <p:nvPr/>
        </p:nvSpPr>
        <p:spPr>
          <a:xfrm>
            <a:off x="6139011" y="2855661"/>
            <a:ext cx="1136449" cy="4951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Cost</a:t>
            </a:r>
          </a:p>
        </p:txBody>
      </p:sp>
      <p:sp>
        <p:nvSpPr>
          <p:cNvPr id="57" name="Oval 56">
            <a:extLst>
              <a:ext uri="{FF2B5EF4-FFF2-40B4-BE49-F238E27FC236}">
                <a16:creationId xmlns:a16="http://schemas.microsoft.com/office/drawing/2014/main" id="{99AFEC00-B220-CDD0-4BC4-54629C63A867}"/>
              </a:ext>
            </a:extLst>
          </p:cNvPr>
          <p:cNvSpPr/>
          <p:nvPr/>
        </p:nvSpPr>
        <p:spPr>
          <a:xfrm>
            <a:off x="6139011" y="2243244"/>
            <a:ext cx="1136449" cy="4951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Cost</a:t>
            </a:r>
          </a:p>
        </p:txBody>
      </p:sp>
      <p:sp>
        <p:nvSpPr>
          <p:cNvPr id="58" name="Oval 57">
            <a:extLst>
              <a:ext uri="{FF2B5EF4-FFF2-40B4-BE49-F238E27FC236}">
                <a16:creationId xmlns:a16="http://schemas.microsoft.com/office/drawing/2014/main" id="{87304710-72F5-0078-BABC-D07E671F55C6}"/>
              </a:ext>
            </a:extLst>
          </p:cNvPr>
          <p:cNvSpPr/>
          <p:nvPr/>
        </p:nvSpPr>
        <p:spPr>
          <a:xfrm>
            <a:off x="6139011" y="3446700"/>
            <a:ext cx="1136449" cy="4951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Cost</a:t>
            </a:r>
          </a:p>
        </p:txBody>
      </p:sp>
      <p:sp>
        <p:nvSpPr>
          <p:cNvPr id="59" name="Oval 58">
            <a:extLst>
              <a:ext uri="{FF2B5EF4-FFF2-40B4-BE49-F238E27FC236}">
                <a16:creationId xmlns:a16="http://schemas.microsoft.com/office/drawing/2014/main" id="{0A508C89-2E00-5655-C494-D651E25F46A3}"/>
              </a:ext>
            </a:extLst>
          </p:cNvPr>
          <p:cNvSpPr/>
          <p:nvPr/>
        </p:nvSpPr>
        <p:spPr>
          <a:xfrm>
            <a:off x="6131034" y="5184871"/>
            <a:ext cx="1307592" cy="49512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Outage?</a:t>
            </a:r>
          </a:p>
        </p:txBody>
      </p:sp>
      <p:sp>
        <p:nvSpPr>
          <p:cNvPr id="60" name="Oval 59">
            <a:extLst>
              <a:ext uri="{FF2B5EF4-FFF2-40B4-BE49-F238E27FC236}">
                <a16:creationId xmlns:a16="http://schemas.microsoft.com/office/drawing/2014/main" id="{66092B75-DDBA-2F4C-7996-81151E61A827}"/>
              </a:ext>
            </a:extLst>
          </p:cNvPr>
          <p:cNvSpPr/>
          <p:nvPr/>
        </p:nvSpPr>
        <p:spPr>
          <a:xfrm>
            <a:off x="6162208" y="4077326"/>
            <a:ext cx="1136449" cy="4951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Cost</a:t>
            </a:r>
          </a:p>
        </p:txBody>
      </p:sp>
      <p:sp>
        <p:nvSpPr>
          <p:cNvPr id="61" name="Rectangle: Rounded Corners 60">
            <a:extLst>
              <a:ext uri="{FF2B5EF4-FFF2-40B4-BE49-F238E27FC236}">
                <a16:creationId xmlns:a16="http://schemas.microsoft.com/office/drawing/2014/main" id="{92CB717F-7160-05D1-0A44-3B7B2A040B9B}"/>
              </a:ext>
            </a:extLst>
          </p:cNvPr>
          <p:cNvSpPr/>
          <p:nvPr/>
        </p:nvSpPr>
        <p:spPr>
          <a:xfrm>
            <a:off x="7643262" y="2183388"/>
            <a:ext cx="1257818" cy="36629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Figure Next</a:t>
            </a:r>
          </a:p>
          <a:p>
            <a:pPr algn="ctr"/>
            <a:r>
              <a:rPr lang="en-US" dirty="0"/>
              <a:t>Test</a:t>
            </a:r>
          </a:p>
        </p:txBody>
      </p:sp>
      <p:sp>
        <p:nvSpPr>
          <p:cNvPr id="62" name="Text Placeholder 17">
            <a:extLst>
              <a:ext uri="{FF2B5EF4-FFF2-40B4-BE49-F238E27FC236}">
                <a16:creationId xmlns:a16="http://schemas.microsoft.com/office/drawing/2014/main" id="{EE760BE6-1931-DA35-3728-091BCDA4C736}"/>
              </a:ext>
            </a:extLst>
          </p:cNvPr>
          <p:cNvSpPr txBox="1">
            <a:spLocks/>
          </p:cNvSpPr>
          <p:nvPr/>
        </p:nvSpPr>
        <p:spPr>
          <a:xfrm>
            <a:off x="6050986" y="1636922"/>
            <a:ext cx="1358891" cy="510411"/>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all" baseline="0">
                <a:solidFill>
                  <a:schemeClr val="tx1"/>
                </a:solidFill>
                <a:latin typeface="Gill Sans Nova" panose="020B06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Figure total cost</a:t>
            </a:r>
          </a:p>
        </p:txBody>
      </p:sp>
      <p:sp>
        <p:nvSpPr>
          <p:cNvPr id="2" name="Freeform: Shape 1">
            <a:extLst>
              <a:ext uri="{FF2B5EF4-FFF2-40B4-BE49-F238E27FC236}">
                <a16:creationId xmlns:a16="http://schemas.microsoft.com/office/drawing/2014/main" id="{1518E85A-5850-1B56-A067-B4130844EED4}"/>
              </a:ext>
            </a:extLst>
          </p:cNvPr>
          <p:cNvSpPr/>
          <p:nvPr/>
        </p:nvSpPr>
        <p:spPr>
          <a:xfrm>
            <a:off x="3177657" y="1440804"/>
            <a:ext cx="6362272" cy="2183517"/>
          </a:xfrm>
          <a:custGeom>
            <a:avLst/>
            <a:gdLst>
              <a:gd name="connsiteX0" fmla="*/ 6150883 w 7200343"/>
              <a:gd name="connsiteY0" fmla="*/ 2120808 h 2314306"/>
              <a:gd name="connsiteX1" fmla="*/ 7188500 w 7200343"/>
              <a:gd name="connsiteY1" fmla="*/ 2133778 h 2314306"/>
              <a:gd name="connsiteX2" fmla="*/ 5541283 w 7200343"/>
              <a:gd name="connsiteY2" fmla="*/ 214187 h 2314306"/>
              <a:gd name="connsiteX3" fmla="*/ 411564 w 7200343"/>
              <a:gd name="connsiteY3" fmla="*/ 90970 h 2314306"/>
              <a:gd name="connsiteX4" fmla="*/ 346713 w 7200343"/>
              <a:gd name="connsiteY4" fmla="*/ 609778 h 2314306"/>
              <a:gd name="connsiteX5" fmla="*/ 638543 w 7200343"/>
              <a:gd name="connsiteY5" fmla="*/ 603293 h 2314306"/>
              <a:gd name="connsiteX0" fmla="*/ 6150883 w 7203017"/>
              <a:gd name="connsiteY0" fmla="*/ 2048949 h 2061919"/>
              <a:gd name="connsiteX1" fmla="*/ 7191222 w 7203017"/>
              <a:gd name="connsiteY1" fmla="*/ 431783 h 2061919"/>
              <a:gd name="connsiteX2" fmla="*/ 5541283 w 7203017"/>
              <a:gd name="connsiteY2" fmla="*/ 142328 h 2061919"/>
              <a:gd name="connsiteX3" fmla="*/ 411564 w 7203017"/>
              <a:gd name="connsiteY3" fmla="*/ 19111 h 2061919"/>
              <a:gd name="connsiteX4" fmla="*/ 346713 w 7203017"/>
              <a:gd name="connsiteY4" fmla="*/ 537919 h 2061919"/>
              <a:gd name="connsiteX5" fmla="*/ 638543 w 7203017"/>
              <a:gd name="connsiteY5" fmla="*/ 531434 h 2061919"/>
              <a:gd name="connsiteX0" fmla="*/ 6150883 w 7203017"/>
              <a:gd name="connsiteY0" fmla="*/ 2048949 h 2061919"/>
              <a:gd name="connsiteX1" fmla="*/ 7191222 w 7203017"/>
              <a:gd name="connsiteY1" fmla="*/ 431783 h 2061919"/>
              <a:gd name="connsiteX2" fmla="*/ 5541283 w 7203017"/>
              <a:gd name="connsiteY2" fmla="*/ 142328 h 2061919"/>
              <a:gd name="connsiteX3" fmla="*/ 411564 w 7203017"/>
              <a:gd name="connsiteY3" fmla="*/ 19111 h 2061919"/>
              <a:gd name="connsiteX4" fmla="*/ 346713 w 7203017"/>
              <a:gd name="connsiteY4" fmla="*/ 537919 h 2061919"/>
              <a:gd name="connsiteX0" fmla="*/ 6130500 w 7182634"/>
              <a:gd name="connsiteY0" fmla="*/ 2067078 h 2080048"/>
              <a:gd name="connsiteX1" fmla="*/ 7170839 w 7182634"/>
              <a:gd name="connsiteY1" fmla="*/ 449912 h 2080048"/>
              <a:gd name="connsiteX2" fmla="*/ 5520900 w 7182634"/>
              <a:gd name="connsiteY2" fmla="*/ 160457 h 2080048"/>
              <a:gd name="connsiteX3" fmla="*/ 391181 w 7182634"/>
              <a:gd name="connsiteY3" fmla="*/ 37240 h 2080048"/>
              <a:gd name="connsiteX4" fmla="*/ 383480 w 7182634"/>
              <a:gd name="connsiteY4" fmla="*/ 825470 h 2080048"/>
              <a:gd name="connsiteX0" fmla="*/ 6123051 w 7175185"/>
              <a:gd name="connsiteY0" fmla="*/ 2056486 h 2069456"/>
              <a:gd name="connsiteX1" fmla="*/ 7163390 w 7175185"/>
              <a:gd name="connsiteY1" fmla="*/ 439320 h 2069456"/>
              <a:gd name="connsiteX2" fmla="*/ 5513451 w 7175185"/>
              <a:gd name="connsiteY2" fmla="*/ 149865 h 2069456"/>
              <a:gd name="connsiteX3" fmla="*/ 383732 w 7175185"/>
              <a:gd name="connsiteY3" fmla="*/ 26648 h 2069456"/>
              <a:gd name="connsiteX4" fmla="*/ 397802 w 7175185"/>
              <a:gd name="connsiteY4" fmla="*/ 659757 h 2069456"/>
              <a:gd name="connsiteX0" fmla="*/ 5728249 w 6780383"/>
              <a:gd name="connsiteY0" fmla="*/ 2083566 h 2096536"/>
              <a:gd name="connsiteX1" fmla="*/ 6768588 w 6780383"/>
              <a:gd name="connsiteY1" fmla="*/ 466400 h 2096536"/>
              <a:gd name="connsiteX2" fmla="*/ 5118649 w 6780383"/>
              <a:gd name="connsiteY2" fmla="*/ 176945 h 2096536"/>
              <a:gd name="connsiteX3" fmla="*/ 1134652 w 6780383"/>
              <a:gd name="connsiteY3" fmla="*/ 23792 h 2096536"/>
              <a:gd name="connsiteX4" fmla="*/ 3000 w 6780383"/>
              <a:gd name="connsiteY4" fmla="*/ 686837 h 2096536"/>
              <a:gd name="connsiteX0" fmla="*/ 5728245 w 6780470"/>
              <a:gd name="connsiteY0" fmla="*/ 2102568 h 2115651"/>
              <a:gd name="connsiteX1" fmla="*/ 6768584 w 6780470"/>
              <a:gd name="connsiteY1" fmla="*/ 485402 h 2115651"/>
              <a:gd name="connsiteX2" fmla="*/ 5115923 w 6780470"/>
              <a:gd name="connsiteY2" fmla="*/ 111583 h 2115651"/>
              <a:gd name="connsiteX3" fmla="*/ 1134648 w 6780470"/>
              <a:gd name="connsiteY3" fmla="*/ 42794 h 2115651"/>
              <a:gd name="connsiteX4" fmla="*/ 2996 w 6780470"/>
              <a:gd name="connsiteY4" fmla="*/ 705839 h 2115651"/>
              <a:gd name="connsiteX0" fmla="*/ 5728245 w 6364121"/>
              <a:gd name="connsiteY0" fmla="*/ 2122141 h 2140743"/>
              <a:gd name="connsiteX1" fmla="*/ 6333156 w 6364121"/>
              <a:gd name="connsiteY1" fmla="*/ 973061 h 2140743"/>
              <a:gd name="connsiteX2" fmla="*/ 5115923 w 6364121"/>
              <a:gd name="connsiteY2" fmla="*/ 131156 h 2140743"/>
              <a:gd name="connsiteX3" fmla="*/ 1134648 w 6364121"/>
              <a:gd name="connsiteY3" fmla="*/ 62367 h 2140743"/>
              <a:gd name="connsiteX4" fmla="*/ 2996 w 6364121"/>
              <a:gd name="connsiteY4" fmla="*/ 725412 h 2140743"/>
              <a:gd name="connsiteX0" fmla="*/ 5826786 w 6462662"/>
              <a:gd name="connsiteY0" fmla="*/ 2181642 h 2200244"/>
              <a:gd name="connsiteX1" fmla="*/ 6431697 w 6462662"/>
              <a:gd name="connsiteY1" fmla="*/ 1032562 h 2200244"/>
              <a:gd name="connsiteX2" fmla="*/ 5214464 w 6462662"/>
              <a:gd name="connsiteY2" fmla="*/ 190657 h 2200244"/>
              <a:gd name="connsiteX3" fmla="*/ 569161 w 6462662"/>
              <a:gd name="connsiteY3" fmla="*/ 42947 h 2200244"/>
              <a:gd name="connsiteX4" fmla="*/ 101537 w 6462662"/>
              <a:gd name="connsiteY4" fmla="*/ 784913 h 2200244"/>
              <a:gd name="connsiteX0" fmla="*/ 5739291 w 6375167"/>
              <a:gd name="connsiteY0" fmla="*/ 2164915 h 2183517"/>
              <a:gd name="connsiteX1" fmla="*/ 6344202 w 6375167"/>
              <a:gd name="connsiteY1" fmla="*/ 1015835 h 2183517"/>
              <a:gd name="connsiteX2" fmla="*/ 5126969 w 6375167"/>
              <a:gd name="connsiteY2" fmla="*/ 173930 h 2183517"/>
              <a:gd name="connsiteX3" fmla="*/ 481666 w 6375167"/>
              <a:gd name="connsiteY3" fmla="*/ 26220 h 2183517"/>
              <a:gd name="connsiteX4" fmla="*/ 14042 w 6375167"/>
              <a:gd name="connsiteY4" fmla="*/ 768186 h 2183517"/>
              <a:gd name="connsiteX0" fmla="*/ 5733420 w 6369296"/>
              <a:gd name="connsiteY0" fmla="*/ 2164915 h 2183517"/>
              <a:gd name="connsiteX1" fmla="*/ 6338331 w 6369296"/>
              <a:gd name="connsiteY1" fmla="*/ 1015835 h 2183517"/>
              <a:gd name="connsiteX2" fmla="*/ 5121098 w 6369296"/>
              <a:gd name="connsiteY2" fmla="*/ 173930 h 2183517"/>
              <a:gd name="connsiteX3" fmla="*/ 475795 w 6369296"/>
              <a:gd name="connsiteY3" fmla="*/ 26220 h 2183517"/>
              <a:gd name="connsiteX4" fmla="*/ 8171 w 6369296"/>
              <a:gd name="connsiteY4" fmla="*/ 768186 h 2183517"/>
              <a:gd name="connsiteX0" fmla="*/ 5726396 w 6362272"/>
              <a:gd name="connsiteY0" fmla="*/ 2164915 h 2183517"/>
              <a:gd name="connsiteX1" fmla="*/ 6331307 w 6362272"/>
              <a:gd name="connsiteY1" fmla="*/ 1015835 h 2183517"/>
              <a:gd name="connsiteX2" fmla="*/ 5114074 w 6362272"/>
              <a:gd name="connsiteY2" fmla="*/ 173930 h 2183517"/>
              <a:gd name="connsiteX3" fmla="*/ 468771 w 6362272"/>
              <a:gd name="connsiteY3" fmla="*/ 26220 h 2183517"/>
              <a:gd name="connsiteX4" fmla="*/ 1147 w 6362272"/>
              <a:gd name="connsiteY4" fmla="*/ 768186 h 218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2272" h="2183517">
                <a:moveTo>
                  <a:pt x="5726396" y="2164915"/>
                </a:moveTo>
                <a:cubicBezTo>
                  <a:pt x="6296004" y="2330285"/>
                  <a:pt x="6433361" y="1347666"/>
                  <a:pt x="6331307" y="1015835"/>
                </a:cubicBezTo>
                <a:cubicBezTo>
                  <a:pt x="6229253" y="684004"/>
                  <a:pt x="6091163" y="338866"/>
                  <a:pt x="5114074" y="173930"/>
                </a:cubicBezTo>
                <a:cubicBezTo>
                  <a:pt x="4136985" y="8994"/>
                  <a:pt x="890940" y="-34723"/>
                  <a:pt x="468771" y="26220"/>
                </a:cubicBezTo>
                <a:cubicBezTo>
                  <a:pt x="46602" y="87163"/>
                  <a:pt x="-9468" y="519513"/>
                  <a:pt x="1147" y="768186"/>
                </a:cubicBezTo>
              </a:path>
            </a:pathLst>
          </a:custGeom>
          <a:noFill/>
          <a:ln w="28575">
            <a:solidFill>
              <a:schemeClr val="tx2"/>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A43F57B-6DC0-05B7-12FB-22C6BB0EA116}"/>
              </a:ext>
            </a:extLst>
          </p:cNvPr>
          <p:cNvCxnSpPr>
            <a:cxnSpLocks/>
            <a:stCxn id="35" idx="3"/>
          </p:cNvCxnSpPr>
          <p:nvPr/>
        </p:nvCxnSpPr>
        <p:spPr>
          <a:xfrm>
            <a:off x="1915689" y="2471057"/>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529772-C25A-E174-E998-431921A9DDCA}"/>
              </a:ext>
            </a:extLst>
          </p:cNvPr>
          <p:cNvCxnSpPr>
            <a:cxnSpLocks/>
            <a:stCxn id="35" idx="3"/>
            <a:endCxn id="41" idx="2"/>
          </p:cNvCxnSpPr>
          <p:nvPr/>
        </p:nvCxnSpPr>
        <p:spPr>
          <a:xfrm>
            <a:off x="1915689" y="2474259"/>
            <a:ext cx="942638" cy="6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CD284ECA-3613-8367-6F99-B03BF2128925}"/>
              </a:ext>
            </a:extLst>
          </p:cNvPr>
          <p:cNvCxnSpPr>
            <a:cxnSpLocks/>
          </p:cNvCxnSpPr>
          <p:nvPr/>
        </p:nvCxnSpPr>
        <p:spPr>
          <a:xfrm>
            <a:off x="1907760" y="3079294"/>
            <a:ext cx="942638" cy="6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1594D1A6-1A1F-D15B-CE44-0C0E7F0FC2B6}"/>
              </a:ext>
            </a:extLst>
          </p:cNvPr>
          <p:cNvCxnSpPr>
            <a:cxnSpLocks/>
          </p:cNvCxnSpPr>
          <p:nvPr/>
        </p:nvCxnSpPr>
        <p:spPr>
          <a:xfrm>
            <a:off x="1899831" y="3684329"/>
            <a:ext cx="942638" cy="6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E564E15A-180A-CCCA-79FA-9E1515559E78}"/>
              </a:ext>
            </a:extLst>
          </p:cNvPr>
          <p:cNvCxnSpPr>
            <a:cxnSpLocks/>
          </p:cNvCxnSpPr>
          <p:nvPr/>
        </p:nvCxnSpPr>
        <p:spPr>
          <a:xfrm>
            <a:off x="1891902" y="4289364"/>
            <a:ext cx="942638" cy="68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641E1553-ED13-13FD-35BF-1A61C1924B23}"/>
              </a:ext>
            </a:extLst>
          </p:cNvPr>
          <p:cNvCxnSpPr>
            <a:cxnSpLocks/>
            <a:stCxn id="41" idx="6"/>
            <a:endCxn id="50" idx="1"/>
          </p:cNvCxnSpPr>
          <p:nvPr/>
        </p:nvCxnSpPr>
        <p:spPr>
          <a:xfrm>
            <a:off x="3396210" y="2481095"/>
            <a:ext cx="888046" cy="16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27FF4B7A-52CE-9B66-066C-6EB90058E719}"/>
              </a:ext>
            </a:extLst>
          </p:cNvPr>
          <p:cNvCxnSpPr>
            <a:cxnSpLocks/>
          </p:cNvCxnSpPr>
          <p:nvPr/>
        </p:nvCxnSpPr>
        <p:spPr>
          <a:xfrm>
            <a:off x="3404139" y="3062480"/>
            <a:ext cx="888046" cy="16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1A5789C8-9016-7C15-37F3-588B20527B13}"/>
              </a:ext>
            </a:extLst>
          </p:cNvPr>
          <p:cNvCxnSpPr>
            <a:cxnSpLocks/>
          </p:cNvCxnSpPr>
          <p:nvPr/>
        </p:nvCxnSpPr>
        <p:spPr>
          <a:xfrm>
            <a:off x="3393521" y="3657280"/>
            <a:ext cx="888046" cy="16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3FB541A2-C00B-16FA-C4A0-17409B6BF9BC}"/>
              </a:ext>
            </a:extLst>
          </p:cNvPr>
          <p:cNvCxnSpPr>
            <a:cxnSpLocks/>
          </p:cNvCxnSpPr>
          <p:nvPr/>
        </p:nvCxnSpPr>
        <p:spPr>
          <a:xfrm>
            <a:off x="3382903" y="4252080"/>
            <a:ext cx="888046" cy="16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319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393192"/>
            <a:ext cx="10515600" cy="1613030"/>
          </a:xfrm>
        </p:spPr>
        <p:txBody>
          <a:bodyPr/>
          <a:lstStyle/>
          <a:p>
            <a:r>
              <a:rPr lang="en-US"/>
              <a:t>Model Flow 2</a:t>
            </a:r>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378596"/>
            <a:ext cx="1333779" cy="397108"/>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20" name="Rectangle: Rounded Corners 19">
            <a:extLst>
              <a:ext uri="{FF2B5EF4-FFF2-40B4-BE49-F238E27FC236}">
                <a16:creationId xmlns:a16="http://schemas.microsoft.com/office/drawing/2014/main" id="{3AB56943-C335-32FD-DE14-28E2E647533E}"/>
              </a:ext>
            </a:extLst>
          </p:cNvPr>
          <p:cNvSpPr/>
          <p:nvPr/>
        </p:nvSpPr>
        <p:spPr>
          <a:xfrm>
            <a:off x="452262" y="2011623"/>
            <a:ext cx="1247276" cy="1293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Past</a:t>
            </a:r>
          </a:p>
          <a:p>
            <a:pPr algn="ctr"/>
            <a:r>
              <a:rPr lang="en-US" dirty="0">
                <a:solidFill>
                  <a:schemeClr val="accent2"/>
                </a:solidFill>
                <a:latin typeface="Aptos SemiBold" panose="020B0004020202020204" pitchFamily="34" charset="0"/>
              </a:rPr>
              <a:t>Hourly Supply</a:t>
            </a:r>
          </a:p>
          <a:p>
            <a:pPr algn="ctr"/>
            <a:r>
              <a:rPr lang="en-US" dirty="0">
                <a:solidFill>
                  <a:schemeClr val="accent2"/>
                </a:solidFill>
                <a:latin typeface="Aptos SemiBold" panose="020B0004020202020204" pitchFamily="34" charset="0"/>
              </a:rPr>
              <a:t>Per NRG</a:t>
            </a:r>
          </a:p>
        </p:txBody>
      </p:sp>
      <p:sp>
        <p:nvSpPr>
          <p:cNvPr id="21" name="Rectangle: Rounded Corners 20">
            <a:extLst>
              <a:ext uri="{FF2B5EF4-FFF2-40B4-BE49-F238E27FC236}">
                <a16:creationId xmlns:a16="http://schemas.microsoft.com/office/drawing/2014/main" id="{4F38DA3E-4764-F11E-CC21-EEB369C38776}"/>
              </a:ext>
            </a:extLst>
          </p:cNvPr>
          <p:cNvSpPr/>
          <p:nvPr/>
        </p:nvSpPr>
        <p:spPr>
          <a:xfrm>
            <a:off x="417587" y="3574577"/>
            <a:ext cx="1165706" cy="10551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Total Hourly Supply</a:t>
            </a:r>
          </a:p>
        </p:txBody>
      </p:sp>
      <p:sp>
        <p:nvSpPr>
          <p:cNvPr id="22" name="Rectangle: Rounded Corners 21">
            <a:extLst>
              <a:ext uri="{FF2B5EF4-FFF2-40B4-BE49-F238E27FC236}">
                <a16:creationId xmlns:a16="http://schemas.microsoft.com/office/drawing/2014/main" id="{439CD8A4-66AF-5429-6E52-CA4C80970DBD}"/>
              </a:ext>
            </a:extLst>
          </p:cNvPr>
          <p:cNvSpPr/>
          <p:nvPr/>
        </p:nvSpPr>
        <p:spPr>
          <a:xfrm>
            <a:off x="417587" y="4868581"/>
            <a:ext cx="1165706" cy="13439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NRG/ CO2 Prices, </a:t>
            </a:r>
            <a:r>
              <a:rPr lang="en-US" dirty="0" err="1">
                <a:solidFill>
                  <a:schemeClr val="accent2"/>
                </a:solidFill>
                <a:latin typeface="Aptos SemiBold" panose="020B0004020202020204" pitchFamily="34" charset="0"/>
              </a:rPr>
              <a:t>Etc</a:t>
            </a:r>
            <a:endParaRPr lang="en-US" dirty="0">
              <a:solidFill>
                <a:schemeClr val="accent2"/>
              </a:solidFill>
              <a:latin typeface="Aptos SemiBold" panose="020B0004020202020204" pitchFamily="34" charset="0"/>
            </a:endParaRPr>
          </a:p>
        </p:txBody>
      </p:sp>
      <p:sp>
        <p:nvSpPr>
          <p:cNvPr id="23" name="Oval 22">
            <a:extLst>
              <a:ext uri="{FF2B5EF4-FFF2-40B4-BE49-F238E27FC236}">
                <a16:creationId xmlns:a16="http://schemas.microsoft.com/office/drawing/2014/main" id="{002733C3-DC66-9275-9D58-543928DA1E2C}"/>
              </a:ext>
            </a:extLst>
          </p:cNvPr>
          <p:cNvSpPr/>
          <p:nvPr/>
        </p:nvSpPr>
        <p:spPr>
          <a:xfrm>
            <a:off x="2189994" y="2060175"/>
            <a:ext cx="1699013"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End Of Life</a:t>
            </a:r>
          </a:p>
        </p:txBody>
      </p:sp>
      <p:sp>
        <p:nvSpPr>
          <p:cNvPr id="24" name="Oval 23">
            <a:extLst>
              <a:ext uri="{FF2B5EF4-FFF2-40B4-BE49-F238E27FC236}">
                <a16:creationId xmlns:a16="http://schemas.microsoft.com/office/drawing/2014/main" id="{068AF5B5-8904-70D4-826D-AE0D8F64AA95}"/>
              </a:ext>
            </a:extLst>
          </p:cNvPr>
          <p:cNvSpPr/>
          <p:nvPr/>
        </p:nvSpPr>
        <p:spPr>
          <a:xfrm>
            <a:off x="2107427" y="3491304"/>
            <a:ext cx="1700784"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Demand increase</a:t>
            </a:r>
          </a:p>
        </p:txBody>
      </p:sp>
      <p:sp>
        <p:nvSpPr>
          <p:cNvPr id="25" name="Oval 24">
            <a:extLst>
              <a:ext uri="{FF2B5EF4-FFF2-40B4-BE49-F238E27FC236}">
                <a16:creationId xmlns:a16="http://schemas.microsoft.com/office/drawing/2014/main" id="{3294B806-DE37-0B72-F110-F9BA6BC5B6A8}"/>
              </a:ext>
            </a:extLst>
          </p:cNvPr>
          <p:cNvSpPr/>
          <p:nvPr/>
        </p:nvSpPr>
        <p:spPr>
          <a:xfrm>
            <a:off x="2107427" y="4934949"/>
            <a:ext cx="1700784"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Case Mods</a:t>
            </a:r>
          </a:p>
        </p:txBody>
      </p:sp>
      <p:sp>
        <p:nvSpPr>
          <p:cNvPr id="26" name="Rectangle: Rounded Corners 25">
            <a:extLst>
              <a:ext uri="{FF2B5EF4-FFF2-40B4-BE49-F238E27FC236}">
                <a16:creationId xmlns:a16="http://schemas.microsoft.com/office/drawing/2014/main" id="{E7FE3973-EE23-86F5-2561-63F8B41FC6BD}"/>
              </a:ext>
            </a:extLst>
          </p:cNvPr>
          <p:cNvSpPr/>
          <p:nvPr/>
        </p:nvSpPr>
        <p:spPr>
          <a:xfrm>
            <a:off x="4279437" y="2018883"/>
            <a:ext cx="1247276" cy="1293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Base Hourly</a:t>
            </a:r>
          </a:p>
          <a:p>
            <a:pPr algn="ctr"/>
            <a:r>
              <a:rPr lang="en-US" dirty="0">
                <a:solidFill>
                  <a:schemeClr val="accent2"/>
                </a:solidFill>
                <a:latin typeface="Aptos SemiBold" panose="020B0004020202020204" pitchFamily="34" charset="0"/>
              </a:rPr>
              <a:t>Supply</a:t>
            </a:r>
          </a:p>
        </p:txBody>
      </p:sp>
      <p:sp>
        <p:nvSpPr>
          <p:cNvPr id="27" name="Oval 26">
            <a:extLst>
              <a:ext uri="{FF2B5EF4-FFF2-40B4-BE49-F238E27FC236}">
                <a16:creationId xmlns:a16="http://schemas.microsoft.com/office/drawing/2014/main" id="{A3C2CF81-7AC5-AEBB-3C41-718AEF6EA65F}"/>
              </a:ext>
            </a:extLst>
          </p:cNvPr>
          <p:cNvSpPr/>
          <p:nvPr/>
        </p:nvSpPr>
        <p:spPr>
          <a:xfrm>
            <a:off x="5929144" y="2080579"/>
            <a:ext cx="1699013"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Add Capacity (Test)</a:t>
            </a:r>
          </a:p>
        </p:txBody>
      </p:sp>
      <p:sp>
        <p:nvSpPr>
          <p:cNvPr id="28" name="Rectangle: Rounded Corners 27">
            <a:extLst>
              <a:ext uri="{FF2B5EF4-FFF2-40B4-BE49-F238E27FC236}">
                <a16:creationId xmlns:a16="http://schemas.microsoft.com/office/drawing/2014/main" id="{0698C06A-B49D-B793-FBFA-AC8109256371}"/>
              </a:ext>
            </a:extLst>
          </p:cNvPr>
          <p:cNvSpPr/>
          <p:nvPr/>
        </p:nvSpPr>
        <p:spPr>
          <a:xfrm>
            <a:off x="5630024" y="3674975"/>
            <a:ext cx="1885610" cy="2402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Calculate Cost</a:t>
            </a:r>
          </a:p>
          <a:p>
            <a:pPr algn="ctr"/>
            <a:r>
              <a:rPr lang="en-US" dirty="0">
                <a:solidFill>
                  <a:schemeClr val="accent2"/>
                </a:solidFill>
                <a:latin typeface="Aptos SemiBold" panose="020B0004020202020204" pitchFamily="34" charset="0"/>
              </a:rPr>
              <a:t>(CO2 Price, Fixed, Variable, Outage)</a:t>
            </a:r>
          </a:p>
        </p:txBody>
      </p:sp>
      <p:cxnSp>
        <p:nvCxnSpPr>
          <p:cNvPr id="30" name="Straight Arrow Connector 29">
            <a:extLst>
              <a:ext uri="{FF2B5EF4-FFF2-40B4-BE49-F238E27FC236}">
                <a16:creationId xmlns:a16="http://schemas.microsoft.com/office/drawing/2014/main" id="{40A951DD-1CB3-35FA-7A4B-58D47A31BAC2}"/>
              </a:ext>
            </a:extLst>
          </p:cNvPr>
          <p:cNvCxnSpPr>
            <a:cxnSpLocks/>
            <a:stCxn id="27" idx="4"/>
            <a:endCxn id="28" idx="0"/>
          </p:cNvCxnSpPr>
          <p:nvPr/>
        </p:nvCxnSpPr>
        <p:spPr>
          <a:xfrm flipH="1">
            <a:off x="6572829" y="3291800"/>
            <a:ext cx="205822" cy="38317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53C0CC-C1CD-CFD7-F9CB-D09A2F5051F9}"/>
              </a:ext>
            </a:extLst>
          </p:cNvPr>
          <p:cNvCxnSpPr>
            <a:cxnSpLocks/>
            <a:stCxn id="20" idx="3"/>
            <a:endCxn id="23" idx="2"/>
          </p:cNvCxnSpPr>
          <p:nvPr/>
        </p:nvCxnSpPr>
        <p:spPr>
          <a:xfrm>
            <a:off x="1699538" y="2658525"/>
            <a:ext cx="490456" cy="726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04380F-4F92-E62F-D2C4-657E4DEAF57B}"/>
              </a:ext>
            </a:extLst>
          </p:cNvPr>
          <p:cNvCxnSpPr>
            <a:cxnSpLocks/>
            <a:stCxn id="21" idx="3"/>
            <a:endCxn id="24" idx="2"/>
          </p:cNvCxnSpPr>
          <p:nvPr/>
        </p:nvCxnSpPr>
        <p:spPr>
          <a:xfrm flipV="1">
            <a:off x="1583293" y="4096915"/>
            <a:ext cx="524134" cy="525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2B219FE-794C-07E3-E517-C4612BBD1181}"/>
              </a:ext>
            </a:extLst>
          </p:cNvPr>
          <p:cNvCxnSpPr>
            <a:cxnSpLocks/>
            <a:stCxn id="22" idx="3"/>
            <a:endCxn id="25" idx="2"/>
          </p:cNvCxnSpPr>
          <p:nvPr/>
        </p:nvCxnSpPr>
        <p:spPr>
          <a:xfrm flipV="1">
            <a:off x="1583293" y="5540560"/>
            <a:ext cx="524134" cy="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A9E930E-FB06-3A41-8FE3-A531A67655FB}"/>
              </a:ext>
            </a:extLst>
          </p:cNvPr>
          <p:cNvCxnSpPr>
            <a:cxnSpLocks/>
            <a:stCxn id="23" idx="6"/>
            <a:endCxn id="26" idx="1"/>
          </p:cNvCxnSpPr>
          <p:nvPr/>
        </p:nvCxnSpPr>
        <p:spPr>
          <a:xfrm flipV="1">
            <a:off x="3889007" y="2665785"/>
            <a:ext cx="390430" cy="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96645B9-46DB-BDF8-E8A6-070FB69EFB8C}"/>
              </a:ext>
            </a:extLst>
          </p:cNvPr>
          <p:cNvCxnSpPr>
            <a:cxnSpLocks/>
          </p:cNvCxnSpPr>
          <p:nvPr/>
        </p:nvCxnSpPr>
        <p:spPr>
          <a:xfrm>
            <a:off x="3808211" y="4109538"/>
            <a:ext cx="1821813" cy="0"/>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938301F-74E6-E03F-5ACE-A2DC33CA2642}"/>
              </a:ext>
            </a:extLst>
          </p:cNvPr>
          <p:cNvCxnSpPr>
            <a:cxnSpLocks/>
            <a:stCxn id="25" idx="6"/>
          </p:cNvCxnSpPr>
          <p:nvPr/>
        </p:nvCxnSpPr>
        <p:spPr>
          <a:xfrm>
            <a:off x="3808211" y="5540560"/>
            <a:ext cx="1821813" cy="0"/>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11E262-151A-E947-D733-3B22FF9B199C}"/>
              </a:ext>
            </a:extLst>
          </p:cNvPr>
          <p:cNvCxnSpPr>
            <a:cxnSpLocks/>
            <a:stCxn id="26" idx="3"/>
            <a:endCxn id="27" idx="2"/>
          </p:cNvCxnSpPr>
          <p:nvPr/>
        </p:nvCxnSpPr>
        <p:spPr>
          <a:xfrm>
            <a:off x="5526713" y="2665785"/>
            <a:ext cx="402431" cy="2040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3FD7744F-139A-429F-DFCF-605FEA5432B7}"/>
              </a:ext>
            </a:extLst>
          </p:cNvPr>
          <p:cNvSpPr/>
          <p:nvPr/>
        </p:nvSpPr>
        <p:spPr>
          <a:xfrm>
            <a:off x="8244477" y="3130870"/>
            <a:ext cx="1463455" cy="1287473"/>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alpha val="99000"/>
                  </a:schemeClr>
                </a:solidFill>
                <a:latin typeface="Aptos SemiBold" panose="020B0004020202020204" pitchFamily="34" charset="0"/>
              </a:rPr>
              <a:t>Best?</a:t>
            </a:r>
          </a:p>
        </p:txBody>
      </p:sp>
      <p:cxnSp>
        <p:nvCxnSpPr>
          <p:cNvPr id="62" name="Connector: Curved 61">
            <a:extLst>
              <a:ext uri="{FF2B5EF4-FFF2-40B4-BE49-F238E27FC236}">
                <a16:creationId xmlns:a16="http://schemas.microsoft.com/office/drawing/2014/main" id="{136828D9-FAF2-FA55-24A5-9633A4793D50}"/>
              </a:ext>
            </a:extLst>
          </p:cNvPr>
          <p:cNvCxnSpPr>
            <a:cxnSpLocks/>
            <a:stCxn id="60" idx="0"/>
            <a:endCxn id="27" idx="0"/>
          </p:cNvCxnSpPr>
          <p:nvPr/>
        </p:nvCxnSpPr>
        <p:spPr>
          <a:xfrm rot="16200000" flipV="1">
            <a:off x="7352283" y="1506948"/>
            <a:ext cx="1050291" cy="2197554"/>
          </a:xfrm>
          <a:prstGeom prst="curvedConnector3">
            <a:avLst>
              <a:gd name="adj1" fmla="val 121765"/>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C0BB1E-0B56-DC1A-6E00-1F1B6A8101B9}"/>
              </a:ext>
            </a:extLst>
          </p:cNvPr>
          <p:cNvCxnSpPr>
            <a:cxnSpLocks/>
            <a:stCxn id="28" idx="3"/>
            <a:endCxn id="60" idx="1"/>
          </p:cNvCxnSpPr>
          <p:nvPr/>
        </p:nvCxnSpPr>
        <p:spPr>
          <a:xfrm flipV="1">
            <a:off x="7515634" y="3774607"/>
            <a:ext cx="728843" cy="1101463"/>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7A0C719-5279-AB42-1A57-A5E9B0D13A31}"/>
              </a:ext>
            </a:extLst>
          </p:cNvPr>
          <p:cNvSpPr txBox="1"/>
          <p:nvPr/>
        </p:nvSpPr>
        <p:spPr>
          <a:xfrm>
            <a:off x="8244477" y="2743563"/>
            <a:ext cx="594457"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No</a:t>
            </a:r>
          </a:p>
        </p:txBody>
      </p:sp>
      <p:sp>
        <p:nvSpPr>
          <p:cNvPr id="70" name="TextBox 69">
            <a:extLst>
              <a:ext uri="{FF2B5EF4-FFF2-40B4-BE49-F238E27FC236}">
                <a16:creationId xmlns:a16="http://schemas.microsoft.com/office/drawing/2014/main" id="{9DF81DBE-D496-2527-C077-97127CCFF48A}"/>
              </a:ext>
            </a:extLst>
          </p:cNvPr>
          <p:cNvSpPr txBox="1"/>
          <p:nvPr/>
        </p:nvSpPr>
        <p:spPr>
          <a:xfrm>
            <a:off x="9482674" y="3224003"/>
            <a:ext cx="715321"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Yes</a:t>
            </a:r>
          </a:p>
        </p:txBody>
      </p:sp>
      <p:sp>
        <p:nvSpPr>
          <p:cNvPr id="71" name="Rectangle: Rounded Corners 70">
            <a:extLst>
              <a:ext uri="{FF2B5EF4-FFF2-40B4-BE49-F238E27FC236}">
                <a16:creationId xmlns:a16="http://schemas.microsoft.com/office/drawing/2014/main" id="{BE9E02EF-5992-8978-8243-A3A7B7845AA5}"/>
              </a:ext>
            </a:extLst>
          </p:cNvPr>
          <p:cNvSpPr/>
          <p:nvPr/>
        </p:nvSpPr>
        <p:spPr>
          <a:xfrm>
            <a:off x="10307863" y="5215760"/>
            <a:ext cx="1165706" cy="614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Put in Library</a:t>
            </a:r>
          </a:p>
        </p:txBody>
      </p:sp>
      <p:cxnSp>
        <p:nvCxnSpPr>
          <p:cNvPr id="72" name="Straight Arrow Connector 71">
            <a:extLst>
              <a:ext uri="{FF2B5EF4-FFF2-40B4-BE49-F238E27FC236}">
                <a16:creationId xmlns:a16="http://schemas.microsoft.com/office/drawing/2014/main" id="{051493AF-86D0-1CB3-EEB7-5EE20A3B913E}"/>
              </a:ext>
            </a:extLst>
          </p:cNvPr>
          <p:cNvCxnSpPr>
            <a:cxnSpLocks/>
            <a:stCxn id="60" idx="3"/>
            <a:endCxn id="50" idx="1"/>
          </p:cNvCxnSpPr>
          <p:nvPr/>
        </p:nvCxnSpPr>
        <p:spPr>
          <a:xfrm>
            <a:off x="9707932" y="3774607"/>
            <a:ext cx="331074" cy="24078"/>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Diamond 49">
            <a:extLst>
              <a:ext uri="{FF2B5EF4-FFF2-40B4-BE49-F238E27FC236}">
                <a16:creationId xmlns:a16="http://schemas.microsoft.com/office/drawing/2014/main" id="{845B7C21-EEEA-3A91-6FBB-1F06A4B46CE9}"/>
              </a:ext>
            </a:extLst>
          </p:cNvPr>
          <p:cNvSpPr/>
          <p:nvPr/>
        </p:nvSpPr>
        <p:spPr>
          <a:xfrm>
            <a:off x="10039006" y="3154948"/>
            <a:ext cx="1735407" cy="1287473"/>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alpha val="99000"/>
                  </a:schemeClr>
                </a:solidFill>
                <a:latin typeface="Aptos SemiBold" panose="020B0004020202020204" pitchFamily="34" charset="0"/>
              </a:rPr>
              <a:t>27 Years?</a:t>
            </a:r>
          </a:p>
        </p:txBody>
      </p:sp>
      <p:sp>
        <p:nvSpPr>
          <p:cNvPr id="57" name="Rectangle: Rounded Corners 56">
            <a:extLst>
              <a:ext uri="{FF2B5EF4-FFF2-40B4-BE49-F238E27FC236}">
                <a16:creationId xmlns:a16="http://schemas.microsoft.com/office/drawing/2014/main" id="{E788119A-D19D-9C31-7E91-F225C6F000B2}"/>
              </a:ext>
            </a:extLst>
          </p:cNvPr>
          <p:cNvSpPr/>
          <p:nvPr/>
        </p:nvSpPr>
        <p:spPr>
          <a:xfrm>
            <a:off x="10307192" y="1716116"/>
            <a:ext cx="1165706" cy="614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Do Next Year</a:t>
            </a:r>
          </a:p>
        </p:txBody>
      </p:sp>
      <p:cxnSp>
        <p:nvCxnSpPr>
          <p:cNvPr id="58" name="Straight Arrow Connector 57">
            <a:extLst>
              <a:ext uri="{FF2B5EF4-FFF2-40B4-BE49-F238E27FC236}">
                <a16:creationId xmlns:a16="http://schemas.microsoft.com/office/drawing/2014/main" id="{0822ADDE-00DA-D512-5CD2-1965FE41B237}"/>
              </a:ext>
            </a:extLst>
          </p:cNvPr>
          <p:cNvCxnSpPr>
            <a:cxnSpLocks/>
            <a:stCxn id="50" idx="0"/>
            <a:endCxn id="57" idx="2"/>
          </p:cNvCxnSpPr>
          <p:nvPr/>
        </p:nvCxnSpPr>
        <p:spPr>
          <a:xfrm flipH="1" flipV="1">
            <a:off x="10890045" y="2330653"/>
            <a:ext cx="16665" cy="82429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6C494E-E79F-2EC4-C019-40A8C503D0F2}"/>
              </a:ext>
            </a:extLst>
          </p:cNvPr>
          <p:cNvSpPr txBox="1"/>
          <p:nvPr/>
        </p:nvSpPr>
        <p:spPr>
          <a:xfrm>
            <a:off x="11071904" y="2582467"/>
            <a:ext cx="594457"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No</a:t>
            </a:r>
          </a:p>
        </p:txBody>
      </p:sp>
      <p:cxnSp>
        <p:nvCxnSpPr>
          <p:cNvPr id="66" name="Straight Arrow Connector 65">
            <a:extLst>
              <a:ext uri="{FF2B5EF4-FFF2-40B4-BE49-F238E27FC236}">
                <a16:creationId xmlns:a16="http://schemas.microsoft.com/office/drawing/2014/main" id="{F4115893-B2BB-D8F2-47C7-A87467953C04}"/>
              </a:ext>
            </a:extLst>
          </p:cNvPr>
          <p:cNvCxnSpPr>
            <a:cxnSpLocks/>
            <a:stCxn id="50" idx="2"/>
            <a:endCxn id="71" idx="0"/>
          </p:cNvCxnSpPr>
          <p:nvPr/>
        </p:nvCxnSpPr>
        <p:spPr>
          <a:xfrm flipH="1">
            <a:off x="10890716" y="4442421"/>
            <a:ext cx="15994" cy="773339"/>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3DD77F4-F873-86F0-D12E-59A0E14E075F}"/>
              </a:ext>
            </a:extLst>
          </p:cNvPr>
          <p:cNvSpPr txBox="1"/>
          <p:nvPr/>
        </p:nvSpPr>
        <p:spPr>
          <a:xfrm>
            <a:off x="11071904" y="4502281"/>
            <a:ext cx="715321"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Yes</a:t>
            </a:r>
          </a:p>
        </p:txBody>
      </p:sp>
    </p:spTree>
    <p:extLst>
      <p:ext uri="{BB962C8B-B14F-4D97-AF65-F5344CB8AC3E}">
        <p14:creationId xmlns:p14="http://schemas.microsoft.com/office/powerpoint/2010/main" val="356324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8132A-BDB1-4869-2216-8DA2910A7269}"/>
              </a:ext>
            </a:extLst>
          </p:cNvPr>
          <p:cNvSpPr>
            <a:spLocks noGrp="1"/>
          </p:cNvSpPr>
          <p:nvPr>
            <p:ph sz="half" idx="2"/>
          </p:nvPr>
        </p:nvSpPr>
        <p:spPr/>
        <p:txBody>
          <a:bodyPr>
            <a:noAutofit/>
          </a:bodyPr>
          <a:lstStyle/>
          <a:p>
            <a:r>
              <a:rPr lang="en-US" sz="3200" dirty="0"/>
              <a:t>This is the detailed block diagram</a:t>
            </a:r>
          </a:p>
          <a:p>
            <a:r>
              <a:rPr lang="en-US" sz="3200" dirty="0"/>
              <a:t>It shows all the steps, and the names of associated files</a:t>
            </a:r>
          </a:p>
          <a:p>
            <a:r>
              <a:rPr lang="en-US" sz="3200" dirty="0"/>
              <a:t>Do you want to get into it now?</a:t>
            </a:r>
          </a:p>
        </p:txBody>
      </p:sp>
      <p:sp>
        <p:nvSpPr>
          <p:cNvPr id="3" name="Date Placeholder 2">
            <a:extLst>
              <a:ext uri="{FF2B5EF4-FFF2-40B4-BE49-F238E27FC236}">
                <a16:creationId xmlns:a16="http://schemas.microsoft.com/office/drawing/2014/main" id="{72C9F485-13AE-0ABF-56C3-20229DC275B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064422B-2708-394B-A80C-A7B9C0571E52}"/>
              </a:ext>
            </a:extLst>
          </p:cNvPr>
          <p:cNvSpPr>
            <a:spLocks noGrp="1"/>
          </p:cNvSpPr>
          <p:nvPr>
            <p:ph type="ftr" sz="quarter" idx="11"/>
          </p:nvPr>
        </p:nvSpPr>
        <p:spPr/>
        <p:txBody>
          <a:bodyPr/>
          <a:lstStyle/>
          <a:p>
            <a:r>
              <a:rPr lang="en-US"/>
              <a:t>Climate Change Model</a:t>
            </a:r>
            <a:endParaRPr lang="en-US" dirty="0"/>
          </a:p>
        </p:txBody>
      </p:sp>
      <p:sp>
        <p:nvSpPr>
          <p:cNvPr id="5" name="Slide Number Placeholder 4">
            <a:extLst>
              <a:ext uri="{FF2B5EF4-FFF2-40B4-BE49-F238E27FC236}">
                <a16:creationId xmlns:a16="http://schemas.microsoft.com/office/drawing/2014/main" id="{E58CF811-04EF-C046-7D4F-80EFD98F31A3}"/>
              </a:ext>
            </a:extLst>
          </p:cNvPr>
          <p:cNvSpPr>
            <a:spLocks noGrp="1"/>
          </p:cNvSpPr>
          <p:nvPr>
            <p:ph type="sldNum" sz="quarter" idx="12"/>
          </p:nvPr>
        </p:nvSpPr>
        <p:spPr/>
        <p:txBody>
          <a:bodyPr/>
          <a:lstStyle/>
          <a:p>
            <a:fld id="{58FB4751-880F-D840-AAA9-3A15815CC996}" type="slidenum">
              <a:rPr lang="en-US" smtClean="0"/>
              <a:pPr/>
              <a:t>9</a:t>
            </a:fld>
            <a:endParaRPr lang="en-US" dirty="0"/>
          </a:p>
        </p:txBody>
      </p:sp>
      <p:pic>
        <p:nvPicPr>
          <p:cNvPr id="11" name="Content Placeholder 10" descr="A diagram of a flowchart&#10;&#10;Description automatically generated">
            <a:extLst>
              <a:ext uri="{FF2B5EF4-FFF2-40B4-BE49-F238E27FC236}">
                <a16:creationId xmlns:a16="http://schemas.microsoft.com/office/drawing/2014/main" id="{1B177CB0-07A3-E162-6B53-DE38C58E2889}"/>
              </a:ext>
            </a:extLst>
          </p:cNvPr>
          <p:cNvPicPr>
            <a:picLocks noGrp="1" noChangeAspect="1"/>
          </p:cNvPicPr>
          <p:nvPr>
            <p:ph sz="quarter" idx="4"/>
          </p:nvPr>
        </p:nvPicPr>
        <p:blipFill>
          <a:blip r:embed="rId2"/>
          <a:stretch>
            <a:fillRect/>
          </a:stretch>
        </p:blipFill>
        <p:spPr>
          <a:xfrm>
            <a:off x="7903812" y="286257"/>
            <a:ext cx="4059287" cy="5770832"/>
          </a:xfrm>
        </p:spPr>
      </p:pic>
      <p:sp>
        <p:nvSpPr>
          <p:cNvPr id="9" name="Title 8">
            <a:extLst>
              <a:ext uri="{FF2B5EF4-FFF2-40B4-BE49-F238E27FC236}">
                <a16:creationId xmlns:a16="http://schemas.microsoft.com/office/drawing/2014/main" id="{2AA569EA-0A7B-F6F7-BFEA-9F3D4C506367}"/>
              </a:ext>
            </a:extLst>
          </p:cNvPr>
          <p:cNvSpPr>
            <a:spLocks noGrp="1"/>
          </p:cNvSpPr>
          <p:nvPr>
            <p:ph type="title"/>
          </p:nvPr>
        </p:nvSpPr>
        <p:spPr/>
        <p:txBody>
          <a:bodyPr/>
          <a:lstStyle/>
          <a:p>
            <a:r>
              <a:rPr lang="en-US" dirty="0"/>
              <a:t>Detailed Block Diagram</a:t>
            </a:r>
          </a:p>
        </p:txBody>
      </p:sp>
    </p:spTree>
    <p:extLst>
      <p:ext uri="{BB962C8B-B14F-4D97-AF65-F5344CB8AC3E}">
        <p14:creationId xmlns:p14="http://schemas.microsoft.com/office/powerpoint/2010/main" val="66094476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{DF477550-F390-4F21-8878-0301B9568CE8}tf11964407_win32</Template>
  <TotalTime>1521</TotalTime>
  <Words>998</Words>
  <Application>Microsoft Office PowerPoint</Application>
  <PresentationFormat>Widescreen</PresentationFormat>
  <Paragraphs>316</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 Narrow</vt:lpstr>
      <vt:lpstr>Aptos SemiBold</vt:lpstr>
      <vt:lpstr>Arial</vt:lpstr>
      <vt:lpstr>Calibri</vt:lpstr>
      <vt:lpstr>Courier New</vt:lpstr>
      <vt:lpstr>Gill Sans MT</vt:lpstr>
      <vt:lpstr>Gill Sans Nova</vt:lpstr>
      <vt:lpstr>Gill Sans Nova Light</vt:lpstr>
      <vt:lpstr>Sagona Book</vt:lpstr>
      <vt:lpstr>Custom</vt:lpstr>
      <vt:lpstr> Climate Change Model  Step-by-Step</vt:lpstr>
      <vt:lpstr>Agenda</vt:lpstr>
      <vt:lpstr>Introduction</vt:lpstr>
      <vt:lpstr>The Data</vt:lpstr>
      <vt:lpstr>The Data – California, Starting 1/1/2020</vt:lpstr>
      <vt:lpstr>The Knobs</vt:lpstr>
      <vt:lpstr>Model Flow 1</vt:lpstr>
      <vt:lpstr>Model Flow 2</vt:lpstr>
      <vt:lpstr>Detailed Block Diagram</vt:lpstr>
      <vt:lpstr>Building the Model:  Library</vt:lpstr>
      <vt:lpstr>Building the Model:   Excel</vt:lpstr>
      <vt:lpstr>Comparison:</vt:lpstr>
      <vt:lpstr>Special Thanks To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Computing Cancer Risk</dc:title>
  <dc:creator>Cliff Gold</dc:creator>
  <cp:lastModifiedBy>Cliff Gold</cp:lastModifiedBy>
  <cp:revision>12</cp:revision>
  <dcterms:created xsi:type="dcterms:W3CDTF">2023-08-28T20:26:57Z</dcterms:created>
  <dcterms:modified xsi:type="dcterms:W3CDTF">2025-01-31T18:30:55Z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